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48.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8.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4"/>
    <p:sldMasterId id="2147483678"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Lst>
  <p:sldSz cy="5143500" cx="9144000"/>
  <p:notesSz cx="6858000" cy="9144000"/>
  <p:embeddedFontLst>
    <p:embeddedFont>
      <p:font typeface="Proxima Nova"/>
      <p:regular r:id="rId55"/>
      <p:bold r:id="rId56"/>
      <p:italic r:id="rId57"/>
      <p:boldItalic r:id="rId58"/>
    </p:embeddedFont>
    <p:embeddedFont>
      <p:font typeface="Roboto Medium"/>
      <p:regular r:id="rId59"/>
      <p:bold r:id="rId60"/>
      <p:italic r:id="rId61"/>
      <p:boldItalic r:id="rId62"/>
    </p:embeddedFont>
    <p:embeddedFont>
      <p:font typeface="Amatic SC"/>
      <p:regular r:id="rId63"/>
      <p:bold r:id="rId64"/>
    </p:embeddedFont>
    <p:embeddedFont>
      <p:font typeface="VT323"/>
      <p:regular r:id="rId65"/>
    </p:embeddedFont>
    <p:embeddedFont>
      <p:font typeface="Dela Gothic One"/>
      <p:regular r:id="rId66"/>
    </p:embeddedFont>
    <p:embeddedFont>
      <p:font typeface="Archivo Black"/>
      <p:regular r:id="rId6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1871D869-1DA8-478E-A485-93D4A9C36B63}">
  <a:tblStyle styleId="{1871D869-1DA8-478E-A485-93D4A9C36B6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boldItalic.fntdata"/><Relationship Id="rId61" Type="http://schemas.openxmlformats.org/officeDocument/2006/relationships/font" Target="fonts/RobotoMedium-italic.fntdata"/><Relationship Id="rId20" Type="http://schemas.openxmlformats.org/officeDocument/2006/relationships/slide" Target="slides/slide14.xml"/><Relationship Id="rId64" Type="http://schemas.openxmlformats.org/officeDocument/2006/relationships/font" Target="fonts/AmaticSC-bold.fntdata"/><Relationship Id="rId63" Type="http://schemas.openxmlformats.org/officeDocument/2006/relationships/font" Target="fonts/AmaticSC-regular.fntdata"/><Relationship Id="rId22" Type="http://schemas.openxmlformats.org/officeDocument/2006/relationships/slide" Target="slides/slide16.xml"/><Relationship Id="rId66" Type="http://schemas.openxmlformats.org/officeDocument/2006/relationships/font" Target="fonts/DelaGothicOne-regular.fntdata"/><Relationship Id="rId21" Type="http://schemas.openxmlformats.org/officeDocument/2006/relationships/slide" Target="slides/slide15.xml"/><Relationship Id="rId65" Type="http://schemas.openxmlformats.org/officeDocument/2006/relationships/font" Target="fonts/VT323-regular.fntdata"/><Relationship Id="rId24" Type="http://schemas.openxmlformats.org/officeDocument/2006/relationships/slide" Target="slides/slide18.xml"/><Relationship Id="rId23" Type="http://schemas.openxmlformats.org/officeDocument/2006/relationships/slide" Target="slides/slide17.xml"/><Relationship Id="rId67" Type="http://schemas.openxmlformats.org/officeDocument/2006/relationships/font" Target="fonts/ArchivoBlack-regular.fntdata"/><Relationship Id="rId60" Type="http://schemas.openxmlformats.org/officeDocument/2006/relationships/font" Target="fonts/RobotoMedium-bold.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ProximaNova-regular.fntdata"/><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ProximaNova-italic.fntdata"/><Relationship Id="rId12" Type="http://schemas.openxmlformats.org/officeDocument/2006/relationships/slide" Target="slides/slide6.xml"/><Relationship Id="rId56" Type="http://schemas.openxmlformats.org/officeDocument/2006/relationships/font" Target="fonts/ProximaNova-bold.fntdata"/><Relationship Id="rId15" Type="http://schemas.openxmlformats.org/officeDocument/2006/relationships/slide" Target="slides/slide9.xml"/><Relationship Id="rId59" Type="http://schemas.openxmlformats.org/officeDocument/2006/relationships/font" Target="fonts/RobotoMedium-regular.fntdata"/><Relationship Id="rId14" Type="http://schemas.openxmlformats.org/officeDocument/2006/relationships/slide" Target="slides/slide8.xml"/><Relationship Id="rId58" Type="http://schemas.openxmlformats.org/officeDocument/2006/relationships/font" Target="fonts/ProximaNova-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 name="Shape 156"/>
        <p:cNvGrpSpPr/>
        <p:nvPr/>
      </p:nvGrpSpPr>
      <p:grpSpPr>
        <a:xfrm>
          <a:off x="0" y="0"/>
          <a:ext cx="0" cy="0"/>
          <a:chOff x="0" y="0"/>
          <a:chExt cx="0" cy="0"/>
        </a:xfrm>
      </p:grpSpPr>
      <p:sp>
        <p:nvSpPr>
          <p:cNvPr id="157" name="Google Shape;157;g10922682ce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 name="Google Shape;158;g10922682ce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g10922682ce6_1_3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5" name="Google Shape;365;g10922682ce6_1_3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7" name="Shape 407"/>
        <p:cNvGrpSpPr/>
        <p:nvPr/>
      </p:nvGrpSpPr>
      <p:grpSpPr>
        <a:xfrm>
          <a:off x="0" y="0"/>
          <a:ext cx="0" cy="0"/>
          <a:chOff x="0" y="0"/>
          <a:chExt cx="0" cy="0"/>
        </a:xfrm>
      </p:grpSpPr>
      <p:sp>
        <p:nvSpPr>
          <p:cNvPr id="408" name="Google Shape;408;g10922682ce6_1_3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9" name="Google Shape;409;g10922682ce6_1_3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9" name="Shape 419"/>
        <p:cNvGrpSpPr/>
        <p:nvPr/>
      </p:nvGrpSpPr>
      <p:grpSpPr>
        <a:xfrm>
          <a:off x="0" y="0"/>
          <a:ext cx="0" cy="0"/>
          <a:chOff x="0" y="0"/>
          <a:chExt cx="0" cy="0"/>
        </a:xfrm>
      </p:grpSpPr>
      <p:sp>
        <p:nvSpPr>
          <p:cNvPr id="420" name="Google Shape;420;g10922682ce6_1_3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1" name="Google Shape;421;g10922682ce6_1_3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6" name="Shape 456"/>
        <p:cNvGrpSpPr/>
        <p:nvPr/>
      </p:nvGrpSpPr>
      <p:grpSpPr>
        <a:xfrm>
          <a:off x="0" y="0"/>
          <a:ext cx="0" cy="0"/>
          <a:chOff x="0" y="0"/>
          <a:chExt cx="0" cy="0"/>
        </a:xfrm>
      </p:grpSpPr>
      <p:sp>
        <p:nvSpPr>
          <p:cNvPr id="457" name="Google Shape;457;g10922682ce6_1_4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8" name="Google Shape;458;g10922682ce6_1_4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 name="Shape 470"/>
        <p:cNvGrpSpPr/>
        <p:nvPr/>
      </p:nvGrpSpPr>
      <p:grpSpPr>
        <a:xfrm>
          <a:off x="0" y="0"/>
          <a:ext cx="0" cy="0"/>
          <a:chOff x="0" y="0"/>
          <a:chExt cx="0" cy="0"/>
        </a:xfrm>
      </p:grpSpPr>
      <p:sp>
        <p:nvSpPr>
          <p:cNvPr id="471" name="Google Shape;471;g10922682ce6_1_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2" name="Google Shape;472;g10922682ce6_1_4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 name="Shape 530"/>
        <p:cNvGrpSpPr/>
        <p:nvPr/>
      </p:nvGrpSpPr>
      <p:grpSpPr>
        <a:xfrm>
          <a:off x="0" y="0"/>
          <a:ext cx="0" cy="0"/>
          <a:chOff x="0" y="0"/>
          <a:chExt cx="0" cy="0"/>
        </a:xfrm>
      </p:grpSpPr>
      <p:sp>
        <p:nvSpPr>
          <p:cNvPr id="531" name="Google Shape;531;g10922682ce6_1_5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2" name="Google Shape;532;g10922682ce6_1_5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3" name="Shape 563"/>
        <p:cNvGrpSpPr/>
        <p:nvPr/>
      </p:nvGrpSpPr>
      <p:grpSpPr>
        <a:xfrm>
          <a:off x="0" y="0"/>
          <a:ext cx="0" cy="0"/>
          <a:chOff x="0" y="0"/>
          <a:chExt cx="0" cy="0"/>
        </a:xfrm>
      </p:grpSpPr>
      <p:sp>
        <p:nvSpPr>
          <p:cNvPr id="564" name="Google Shape;564;g10922682ce6_1_4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5" name="Google Shape;565;g10922682ce6_1_4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4" name="Shape 574"/>
        <p:cNvGrpSpPr/>
        <p:nvPr/>
      </p:nvGrpSpPr>
      <p:grpSpPr>
        <a:xfrm>
          <a:off x="0" y="0"/>
          <a:ext cx="0" cy="0"/>
          <a:chOff x="0" y="0"/>
          <a:chExt cx="0" cy="0"/>
        </a:xfrm>
      </p:grpSpPr>
      <p:sp>
        <p:nvSpPr>
          <p:cNvPr id="575" name="Google Shape;575;g10922682ce6_1_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6" name="Google Shape;576;g10922682ce6_1_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5" name="Shape 615"/>
        <p:cNvGrpSpPr/>
        <p:nvPr/>
      </p:nvGrpSpPr>
      <p:grpSpPr>
        <a:xfrm>
          <a:off x="0" y="0"/>
          <a:ext cx="0" cy="0"/>
          <a:chOff x="0" y="0"/>
          <a:chExt cx="0" cy="0"/>
        </a:xfrm>
      </p:grpSpPr>
      <p:sp>
        <p:nvSpPr>
          <p:cNvPr id="616" name="Google Shape;616;g10922682ce6_1_4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7" name="Google Shape;617;g10922682ce6_1_4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 name="Shape 635"/>
        <p:cNvGrpSpPr/>
        <p:nvPr/>
      </p:nvGrpSpPr>
      <p:grpSpPr>
        <a:xfrm>
          <a:off x="0" y="0"/>
          <a:ext cx="0" cy="0"/>
          <a:chOff x="0" y="0"/>
          <a:chExt cx="0" cy="0"/>
        </a:xfrm>
      </p:grpSpPr>
      <p:sp>
        <p:nvSpPr>
          <p:cNvPr id="636" name="Google Shape;636;g10922682ce6_1_6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7" name="Google Shape;637;g10922682ce6_1_6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 name="Shape 171"/>
        <p:cNvGrpSpPr/>
        <p:nvPr/>
      </p:nvGrpSpPr>
      <p:grpSpPr>
        <a:xfrm>
          <a:off x="0" y="0"/>
          <a:ext cx="0" cy="0"/>
          <a:chOff x="0" y="0"/>
          <a:chExt cx="0" cy="0"/>
        </a:xfrm>
      </p:grpSpPr>
      <p:sp>
        <p:nvSpPr>
          <p:cNvPr id="172" name="Google Shape;172;g10c384ea75d_1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 name="Google Shape;173;g10c384ea75d_1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7" name="Shape 647"/>
        <p:cNvGrpSpPr/>
        <p:nvPr/>
      </p:nvGrpSpPr>
      <p:grpSpPr>
        <a:xfrm>
          <a:off x="0" y="0"/>
          <a:ext cx="0" cy="0"/>
          <a:chOff x="0" y="0"/>
          <a:chExt cx="0" cy="0"/>
        </a:xfrm>
      </p:grpSpPr>
      <p:sp>
        <p:nvSpPr>
          <p:cNvPr id="648" name="Google Shape;648;g10922682ce6_1_5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9" name="Google Shape;649;g10922682ce6_1_5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 name="Shape 685"/>
        <p:cNvGrpSpPr/>
        <p:nvPr/>
      </p:nvGrpSpPr>
      <p:grpSpPr>
        <a:xfrm>
          <a:off x="0" y="0"/>
          <a:ext cx="0" cy="0"/>
          <a:chOff x="0" y="0"/>
          <a:chExt cx="0" cy="0"/>
        </a:xfrm>
      </p:grpSpPr>
      <p:sp>
        <p:nvSpPr>
          <p:cNvPr id="686" name="Google Shape;686;g10922682ce6_1_5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7" name="Google Shape;687;g10922682ce6_1_5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 name="Shape 719"/>
        <p:cNvGrpSpPr/>
        <p:nvPr/>
      </p:nvGrpSpPr>
      <p:grpSpPr>
        <a:xfrm>
          <a:off x="0" y="0"/>
          <a:ext cx="0" cy="0"/>
          <a:chOff x="0" y="0"/>
          <a:chExt cx="0" cy="0"/>
        </a:xfrm>
      </p:grpSpPr>
      <p:sp>
        <p:nvSpPr>
          <p:cNvPr id="720" name="Google Shape;720;g10922682ce6_1_5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1" name="Google Shape;721;g10922682ce6_1_5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4" name="Shape 734"/>
        <p:cNvGrpSpPr/>
        <p:nvPr/>
      </p:nvGrpSpPr>
      <p:grpSpPr>
        <a:xfrm>
          <a:off x="0" y="0"/>
          <a:ext cx="0" cy="0"/>
          <a:chOff x="0" y="0"/>
          <a:chExt cx="0" cy="0"/>
        </a:xfrm>
      </p:grpSpPr>
      <p:sp>
        <p:nvSpPr>
          <p:cNvPr id="735" name="Google Shape;735;g10922682ce6_1_5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6" name="Google Shape;736;g10922682ce6_1_5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0" name="Shape 750"/>
        <p:cNvGrpSpPr/>
        <p:nvPr/>
      </p:nvGrpSpPr>
      <p:grpSpPr>
        <a:xfrm>
          <a:off x="0" y="0"/>
          <a:ext cx="0" cy="0"/>
          <a:chOff x="0" y="0"/>
          <a:chExt cx="0" cy="0"/>
        </a:xfrm>
      </p:grpSpPr>
      <p:sp>
        <p:nvSpPr>
          <p:cNvPr id="751" name="Google Shape;751;g10922682ce6_1_5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2" name="Google Shape;752;g10922682ce6_1_5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1" name="Shape 821"/>
        <p:cNvGrpSpPr/>
        <p:nvPr/>
      </p:nvGrpSpPr>
      <p:grpSpPr>
        <a:xfrm>
          <a:off x="0" y="0"/>
          <a:ext cx="0" cy="0"/>
          <a:chOff x="0" y="0"/>
          <a:chExt cx="0" cy="0"/>
        </a:xfrm>
      </p:grpSpPr>
      <p:sp>
        <p:nvSpPr>
          <p:cNvPr id="822" name="Google Shape;822;g10922682ce6_1_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3" name="Google Shape;823;g10922682ce6_1_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2" name="Shape 842"/>
        <p:cNvGrpSpPr/>
        <p:nvPr/>
      </p:nvGrpSpPr>
      <p:grpSpPr>
        <a:xfrm>
          <a:off x="0" y="0"/>
          <a:ext cx="0" cy="0"/>
          <a:chOff x="0" y="0"/>
          <a:chExt cx="0" cy="0"/>
        </a:xfrm>
      </p:grpSpPr>
      <p:sp>
        <p:nvSpPr>
          <p:cNvPr id="843" name="Google Shape;843;g10922682ce6_1_7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4" name="Google Shape;844;g10922682ce6_1_7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0" name="Shape 860"/>
        <p:cNvGrpSpPr/>
        <p:nvPr/>
      </p:nvGrpSpPr>
      <p:grpSpPr>
        <a:xfrm>
          <a:off x="0" y="0"/>
          <a:ext cx="0" cy="0"/>
          <a:chOff x="0" y="0"/>
          <a:chExt cx="0" cy="0"/>
        </a:xfrm>
      </p:grpSpPr>
      <p:sp>
        <p:nvSpPr>
          <p:cNvPr id="861" name="Google Shape;861;g10922682ce6_1_7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2" name="Google Shape;862;g10922682ce6_1_7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0" name="Shape 880"/>
        <p:cNvGrpSpPr/>
        <p:nvPr/>
      </p:nvGrpSpPr>
      <p:grpSpPr>
        <a:xfrm>
          <a:off x="0" y="0"/>
          <a:ext cx="0" cy="0"/>
          <a:chOff x="0" y="0"/>
          <a:chExt cx="0" cy="0"/>
        </a:xfrm>
      </p:grpSpPr>
      <p:sp>
        <p:nvSpPr>
          <p:cNvPr id="881" name="Google Shape;881;g119414a6807_0_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2" name="Google Shape;882;g119414a6807_0_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0" name="Shape 1230"/>
        <p:cNvGrpSpPr/>
        <p:nvPr/>
      </p:nvGrpSpPr>
      <p:grpSpPr>
        <a:xfrm>
          <a:off x="0" y="0"/>
          <a:ext cx="0" cy="0"/>
          <a:chOff x="0" y="0"/>
          <a:chExt cx="0" cy="0"/>
        </a:xfrm>
      </p:grpSpPr>
      <p:sp>
        <p:nvSpPr>
          <p:cNvPr id="1231" name="Google Shape;1231;g10922682ce6_1_7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2" name="Google Shape;1232;g10922682ce6_1_7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 name="Shape 177"/>
        <p:cNvGrpSpPr/>
        <p:nvPr/>
      </p:nvGrpSpPr>
      <p:grpSpPr>
        <a:xfrm>
          <a:off x="0" y="0"/>
          <a:ext cx="0" cy="0"/>
          <a:chOff x="0" y="0"/>
          <a:chExt cx="0" cy="0"/>
        </a:xfrm>
      </p:grpSpPr>
      <p:sp>
        <p:nvSpPr>
          <p:cNvPr id="178" name="Google Shape;178;g10922682ce6_0_3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 name="Google Shape;179;g10922682ce6_0_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0" name="Shape 1260"/>
        <p:cNvGrpSpPr/>
        <p:nvPr/>
      </p:nvGrpSpPr>
      <p:grpSpPr>
        <a:xfrm>
          <a:off x="0" y="0"/>
          <a:ext cx="0" cy="0"/>
          <a:chOff x="0" y="0"/>
          <a:chExt cx="0" cy="0"/>
        </a:xfrm>
      </p:grpSpPr>
      <p:sp>
        <p:nvSpPr>
          <p:cNvPr id="1261" name="Google Shape;1261;g10922682ce6_1_7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2" name="Google Shape;1262;g10922682ce6_1_7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2" name="Shape 1282"/>
        <p:cNvGrpSpPr/>
        <p:nvPr/>
      </p:nvGrpSpPr>
      <p:grpSpPr>
        <a:xfrm>
          <a:off x="0" y="0"/>
          <a:ext cx="0" cy="0"/>
          <a:chOff x="0" y="0"/>
          <a:chExt cx="0" cy="0"/>
        </a:xfrm>
      </p:grpSpPr>
      <p:sp>
        <p:nvSpPr>
          <p:cNvPr id="1283" name="Google Shape;1283;g119619df9f1_0_274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4" name="Google Shape;1284;g119619df9f1_0_274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9" name="Shape 1289"/>
        <p:cNvGrpSpPr/>
        <p:nvPr/>
      </p:nvGrpSpPr>
      <p:grpSpPr>
        <a:xfrm>
          <a:off x="0" y="0"/>
          <a:ext cx="0" cy="0"/>
          <a:chOff x="0" y="0"/>
          <a:chExt cx="0" cy="0"/>
        </a:xfrm>
      </p:grpSpPr>
      <p:sp>
        <p:nvSpPr>
          <p:cNvPr id="1290" name="Google Shape;1290;g119619df9f1_0_274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1" name="Google Shape;1291;g119619df9f1_0_274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6" name="Shape 1296"/>
        <p:cNvGrpSpPr/>
        <p:nvPr/>
      </p:nvGrpSpPr>
      <p:grpSpPr>
        <a:xfrm>
          <a:off x="0" y="0"/>
          <a:ext cx="0" cy="0"/>
          <a:chOff x="0" y="0"/>
          <a:chExt cx="0" cy="0"/>
        </a:xfrm>
      </p:grpSpPr>
      <p:sp>
        <p:nvSpPr>
          <p:cNvPr id="1297" name="Google Shape;1297;g119619df9f1_0_274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8" name="Google Shape;1298;g119619df9f1_0_274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9" name="Shape 1309"/>
        <p:cNvGrpSpPr/>
        <p:nvPr/>
      </p:nvGrpSpPr>
      <p:grpSpPr>
        <a:xfrm>
          <a:off x="0" y="0"/>
          <a:ext cx="0" cy="0"/>
          <a:chOff x="0" y="0"/>
          <a:chExt cx="0" cy="0"/>
        </a:xfrm>
      </p:grpSpPr>
      <p:sp>
        <p:nvSpPr>
          <p:cNvPr id="1310" name="Google Shape;1310;g119619df9f1_0_274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1" name="Google Shape;1311;g119619df9f1_0_274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5" name="Shape 1325"/>
        <p:cNvGrpSpPr/>
        <p:nvPr/>
      </p:nvGrpSpPr>
      <p:grpSpPr>
        <a:xfrm>
          <a:off x="0" y="0"/>
          <a:ext cx="0" cy="0"/>
          <a:chOff x="0" y="0"/>
          <a:chExt cx="0" cy="0"/>
        </a:xfrm>
      </p:grpSpPr>
      <p:sp>
        <p:nvSpPr>
          <p:cNvPr id="1326" name="Google Shape;1326;g119619df9f1_0_274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7" name="Google Shape;1327;g119619df9f1_0_274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2" name="Shape 1662"/>
        <p:cNvGrpSpPr/>
        <p:nvPr/>
      </p:nvGrpSpPr>
      <p:grpSpPr>
        <a:xfrm>
          <a:off x="0" y="0"/>
          <a:ext cx="0" cy="0"/>
          <a:chOff x="0" y="0"/>
          <a:chExt cx="0" cy="0"/>
        </a:xfrm>
      </p:grpSpPr>
      <p:sp>
        <p:nvSpPr>
          <p:cNvPr id="1663" name="Google Shape;1663;g119619df9f1_0_278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4" name="Google Shape;1664;g119619df9f1_0_278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76" name="Shape 7576"/>
        <p:cNvGrpSpPr/>
        <p:nvPr/>
      </p:nvGrpSpPr>
      <p:grpSpPr>
        <a:xfrm>
          <a:off x="0" y="0"/>
          <a:ext cx="0" cy="0"/>
          <a:chOff x="0" y="0"/>
          <a:chExt cx="0" cy="0"/>
        </a:xfrm>
      </p:grpSpPr>
      <p:sp>
        <p:nvSpPr>
          <p:cNvPr id="7577" name="Google Shape;7577;g119619df9f1_0_337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78" name="Google Shape;7578;g119619df9f1_0_337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03" name="Shape 8003"/>
        <p:cNvGrpSpPr/>
        <p:nvPr/>
      </p:nvGrpSpPr>
      <p:grpSpPr>
        <a:xfrm>
          <a:off x="0" y="0"/>
          <a:ext cx="0" cy="0"/>
          <a:chOff x="0" y="0"/>
          <a:chExt cx="0" cy="0"/>
        </a:xfrm>
      </p:grpSpPr>
      <p:sp>
        <p:nvSpPr>
          <p:cNvPr id="8004" name="Google Shape;8004;g119619df9f1_0_34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05" name="Google Shape;8005;g119619df9f1_0_34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66" name="Shape 8166"/>
        <p:cNvGrpSpPr/>
        <p:nvPr/>
      </p:nvGrpSpPr>
      <p:grpSpPr>
        <a:xfrm>
          <a:off x="0" y="0"/>
          <a:ext cx="0" cy="0"/>
          <a:chOff x="0" y="0"/>
          <a:chExt cx="0" cy="0"/>
        </a:xfrm>
      </p:grpSpPr>
      <p:sp>
        <p:nvSpPr>
          <p:cNvPr id="8167" name="Google Shape;8167;g119619df9f1_0_343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68" name="Google Shape;8168;g119619df9f1_0_343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 name="Shape 200"/>
        <p:cNvGrpSpPr/>
        <p:nvPr/>
      </p:nvGrpSpPr>
      <p:grpSpPr>
        <a:xfrm>
          <a:off x="0" y="0"/>
          <a:ext cx="0" cy="0"/>
          <a:chOff x="0" y="0"/>
          <a:chExt cx="0" cy="0"/>
        </a:xfrm>
      </p:grpSpPr>
      <p:sp>
        <p:nvSpPr>
          <p:cNvPr id="201" name="Google Shape;201;g109109ac4c3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 name="Google Shape;202;g109109ac4c3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68" name="Shape 8568"/>
        <p:cNvGrpSpPr/>
        <p:nvPr/>
      </p:nvGrpSpPr>
      <p:grpSpPr>
        <a:xfrm>
          <a:off x="0" y="0"/>
          <a:ext cx="0" cy="0"/>
          <a:chOff x="0" y="0"/>
          <a:chExt cx="0" cy="0"/>
        </a:xfrm>
      </p:grpSpPr>
      <p:sp>
        <p:nvSpPr>
          <p:cNvPr id="8569" name="Google Shape;8569;g119619df9f1_0_347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70" name="Google Shape;8570;g119619df9f1_0_347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9" name="Shape 8939"/>
        <p:cNvGrpSpPr/>
        <p:nvPr/>
      </p:nvGrpSpPr>
      <p:grpSpPr>
        <a:xfrm>
          <a:off x="0" y="0"/>
          <a:ext cx="0" cy="0"/>
          <a:chOff x="0" y="0"/>
          <a:chExt cx="0" cy="0"/>
        </a:xfrm>
      </p:grpSpPr>
      <p:sp>
        <p:nvSpPr>
          <p:cNvPr id="8940" name="Google Shape;8940;g119619df9f1_0_350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41" name="Google Shape;8941;g119619df9f1_0_350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6" name="Shape 9316"/>
        <p:cNvGrpSpPr/>
        <p:nvPr/>
      </p:nvGrpSpPr>
      <p:grpSpPr>
        <a:xfrm>
          <a:off x="0" y="0"/>
          <a:ext cx="0" cy="0"/>
          <a:chOff x="0" y="0"/>
          <a:chExt cx="0" cy="0"/>
        </a:xfrm>
      </p:grpSpPr>
      <p:sp>
        <p:nvSpPr>
          <p:cNvPr id="9317" name="Google Shape;9317;g119619df9f1_0_354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18" name="Google Shape;9318;g119619df9f1_0_354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47" name="Shape 9747"/>
        <p:cNvGrpSpPr/>
        <p:nvPr/>
      </p:nvGrpSpPr>
      <p:grpSpPr>
        <a:xfrm>
          <a:off x="0" y="0"/>
          <a:ext cx="0" cy="0"/>
          <a:chOff x="0" y="0"/>
          <a:chExt cx="0" cy="0"/>
        </a:xfrm>
      </p:grpSpPr>
      <p:sp>
        <p:nvSpPr>
          <p:cNvPr id="9748" name="Google Shape;9748;g119619df9f1_0_358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49" name="Google Shape;9749;g119619df9f1_0_358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40" name="Shape 10540"/>
        <p:cNvGrpSpPr/>
        <p:nvPr/>
      </p:nvGrpSpPr>
      <p:grpSpPr>
        <a:xfrm>
          <a:off x="0" y="0"/>
          <a:ext cx="0" cy="0"/>
          <a:chOff x="0" y="0"/>
          <a:chExt cx="0" cy="0"/>
        </a:xfrm>
      </p:grpSpPr>
      <p:sp>
        <p:nvSpPr>
          <p:cNvPr id="10541" name="Google Shape;10541;g119619df9f1_0_366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42" name="Google Shape;10542;g119619df9f1_0_366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1" name="Shape 11281"/>
        <p:cNvGrpSpPr/>
        <p:nvPr/>
      </p:nvGrpSpPr>
      <p:grpSpPr>
        <a:xfrm>
          <a:off x="0" y="0"/>
          <a:ext cx="0" cy="0"/>
          <a:chOff x="0" y="0"/>
          <a:chExt cx="0" cy="0"/>
        </a:xfrm>
      </p:grpSpPr>
      <p:sp>
        <p:nvSpPr>
          <p:cNvPr id="11282" name="Google Shape;11282;g119619df9f1_0_374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83" name="Google Shape;11283;g119619df9f1_0_374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74" name="Shape 11974"/>
        <p:cNvGrpSpPr/>
        <p:nvPr/>
      </p:nvGrpSpPr>
      <p:grpSpPr>
        <a:xfrm>
          <a:off x="0" y="0"/>
          <a:ext cx="0" cy="0"/>
          <a:chOff x="0" y="0"/>
          <a:chExt cx="0" cy="0"/>
        </a:xfrm>
      </p:grpSpPr>
      <p:sp>
        <p:nvSpPr>
          <p:cNvPr id="11975" name="Google Shape;11975;g119619df9f1_0_38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76" name="Google Shape;11976;g119619df9f1_0_38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76" name="Shape 12276"/>
        <p:cNvGrpSpPr/>
        <p:nvPr/>
      </p:nvGrpSpPr>
      <p:grpSpPr>
        <a:xfrm>
          <a:off x="0" y="0"/>
          <a:ext cx="0" cy="0"/>
          <a:chOff x="0" y="0"/>
          <a:chExt cx="0" cy="0"/>
        </a:xfrm>
      </p:grpSpPr>
      <p:sp>
        <p:nvSpPr>
          <p:cNvPr id="12277" name="Google Shape;12277;g119619df9f1_0_384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78" name="Google Shape;12278;g119619df9f1_0_384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16" name="Shape 12916"/>
        <p:cNvGrpSpPr/>
        <p:nvPr/>
      </p:nvGrpSpPr>
      <p:grpSpPr>
        <a:xfrm>
          <a:off x="0" y="0"/>
          <a:ext cx="0" cy="0"/>
          <a:chOff x="0" y="0"/>
          <a:chExt cx="0" cy="0"/>
        </a:xfrm>
      </p:grpSpPr>
      <p:sp>
        <p:nvSpPr>
          <p:cNvPr id="12917" name="Google Shape;12917;g119619df9f1_0_410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18" name="Google Shape;12918;g119619df9f1_0_410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 name="Shape 215"/>
        <p:cNvGrpSpPr/>
        <p:nvPr/>
      </p:nvGrpSpPr>
      <p:grpSpPr>
        <a:xfrm>
          <a:off x="0" y="0"/>
          <a:ext cx="0" cy="0"/>
          <a:chOff x="0" y="0"/>
          <a:chExt cx="0" cy="0"/>
        </a:xfrm>
      </p:grpSpPr>
      <p:sp>
        <p:nvSpPr>
          <p:cNvPr id="216" name="Google Shape;216;g10c384ea75d_1_5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7" name="Google Shape;217;g10c384ea75d_1_5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 name="Shape 230"/>
        <p:cNvGrpSpPr/>
        <p:nvPr/>
      </p:nvGrpSpPr>
      <p:grpSpPr>
        <a:xfrm>
          <a:off x="0" y="0"/>
          <a:ext cx="0" cy="0"/>
          <a:chOff x="0" y="0"/>
          <a:chExt cx="0" cy="0"/>
        </a:xfrm>
      </p:grpSpPr>
      <p:sp>
        <p:nvSpPr>
          <p:cNvPr id="231" name="Google Shape;231;g10922682ce6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 name="Google Shape;232;g10922682ce6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 name="Shape 237"/>
        <p:cNvGrpSpPr/>
        <p:nvPr/>
      </p:nvGrpSpPr>
      <p:grpSpPr>
        <a:xfrm>
          <a:off x="0" y="0"/>
          <a:ext cx="0" cy="0"/>
          <a:chOff x="0" y="0"/>
          <a:chExt cx="0" cy="0"/>
        </a:xfrm>
      </p:grpSpPr>
      <p:sp>
        <p:nvSpPr>
          <p:cNvPr id="238" name="Google Shape;238;g10c384ea75d_1_5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9" name="Google Shape;239;g10c384ea75d_1_5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0" name="Shape 260"/>
        <p:cNvGrpSpPr/>
        <p:nvPr/>
      </p:nvGrpSpPr>
      <p:grpSpPr>
        <a:xfrm>
          <a:off x="0" y="0"/>
          <a:ext cx="0" cy="0"/>
          <a:chOff x="0" y="0"/>
          <a:chExt cx="0" cy="0"/>
        </a:xfrm>
      </p:grpSpPr>
      <p:sp>
        <p:nvSpPr>
          <p:cNvPr id="261" name="Google Shape;261;g10922682ce6_1_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2" name="Google Shape;262;g10922682ce6_1_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8" name="Shape 328"/>
        <p:cNvGrpSpPr/>
        <p:nvPr/>
      </p:nvGrpSpPr>
      <p:grpSpPr>
        <a:xfrm>
          <a:off x="0" y="0"/>
          <a:ext cx="0" cy="0"/>
          <a:chOff x="0" y="0"/>
          <a:chExt cx="0" cy="0"/>
        </a:xfrm>
      </p:grpSpPr>
      <p:sp>
        <p:nvSpPr>
          <p:cNvPr id="329" name="Google Shape;329;g10922682ce6_1_2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0" name="Google Shape;330;g10922682ce6_1_2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lt1"/>
        </a:solidFill>
      </p:bgPr>
    </p:bg>
    <p:spTree>
      <p:nvGrpSpPr>
        <p:cNvPr id="8" name="Shape 8"/>
        <p:cNvGrpSpPr/>
        <p:nvPr/>
      </p:nvGrpSpPr>
      <p:grpSpPr>
        <a:xfrm>
          <a:off x="0" y="0"/>
          <a:ext cx="0" cy="0"/>
          <a:chOff x="0" y="0"/>
          <a:chExt cx="0" cy="0"/>
        </a:xfrm>
      </p:grpSpPr>
      <p:pic>
        <p:nvPicPr>
          <p:cNvPr id="9" name="Google Shape;9;p2"/>
          <p:cNvPicPr preferRelativeResize="0"/>
          <p:nvPr/>
        </p:nvPicPr>
        <p:blipFill rotWithShape="1">
          <a:blip r:embed="rId2">
            <a:alphaModFix amt="58000"/>
          </a:blip>
          <a:srcRect b="31589" l="0" r="78161" t="25455"/>
          <a:stretch/>
        </p:blipFill>
        <p:spPr>
          <a:xfrm>
            <a:off x="4857025" y="0"/>
            <a:ext cx="4286975" cy="5143499"/>
          </a:xfrm>
          <a:prstGeom prst="rect">
            <a:avLst/>
          </a:prstGeom>
          <a:noFill/>
          <a:ln>
            <a:noFill/>
          </a:ln>
        </p:spPr>
      </p:pic>
      <p:sp>
        <p:nvSpPr>
          <p:cNvPr id="10" name="Google Shape;10;p2"/>
          <p:cNvSpPr txBox="1"/>
          <p:nvPr>
            <p:ph type="ctrTitle"/>
          </p:nvPr>
        </p:nvSpPr>
        <p:spPr>
          <a:xfrm>
            <a:off x="713225" y="434400"/>
            <a:ext cx="6201300" cy="1357800"/>
          </a:xfrm>
          <a:prstGeom prst="rect">
            <a:avLst/>
          </a:prstGeom>
        </p:spPr>
        <p:txBody>
          <a:bodyPr anchorCtr="0" anchor="t" bIns="0" lIns="0" spcFirstLastPara="1" rIns="0" wrap="square" tIns="0">
            <a:noAutofit/>
          </a:bodyPr>
          <a:lstStyle>
            <a:lvl1pPr lvl="0">
              <a:lnSpc>
                <a:spcPct val="80000"/>
              </a:lnSpc>
              <a:spcBef>
                <a:spcPts val="0"/>
              </a:spcBef>
              <a:spcAft>
                <a:spcPts val="0"/>
              </a:spcAft>
              <a:buClr>
                <a:schemeClr val="dk1"/>
              </a:buClr>
              <a:buSzPts val="5200"/>
              <a:buFont typeface="Archivo Black"/>
              <a:buNone/>
              <a:defRPr sz="5200">
                <a:solidFill>
                  <a:schemeClr val="dk1"/>
                </a:solidFill>
              </a:defRPr>
            </a:lvl1pPr>
            <a:lvl2pPr lvl="1"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2pPr>
            <a:lvl3pPr lvl="2"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3pPr>
            <a:lvl4pPr lvl="3"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4pPr>
            <a:lvl5pPr lvl="4"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5pPr>
            <a:lvl6pPr lvl="5"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6pPr>
            <a:lvl7pPr lvl="6"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7pPr>
            <a:lvl8pPr lvl="7"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8pPr>
            <a:lvl9pPr lvl="8"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9pPr>
          </a:lstStyle>
          <a:p/>
        </p:txBody>
      </p:sp>
      <p:sp>
        <p:nvSpPr>
          <p:cNvPr id="11" name="Google Shape;11;p2"/>
          <p:cNvSpPr txBox="1"/>
          <p:nvPr>
            <p:ph idx="1" type="subTitle"/>
          </p:nvPr>
        </p:nvSpPr>
        <p:spPr>
          <a:xfrm>
            <a:off x="713225" y="3093075"/>
            <a:ext cx="3858900" cy="564300"/>
          </a:xfrm>
          <a:prstGeom prst="rect">
            <a:avLst/>
          </a:prstGeom>
        </p:spPr>
        <p:txBody>
          <a:bodyPr anchorCtr="0" anchor="t" bIns="0" lIns="0" spcFirstLastPara="1" rIns="0" wrap="square" tIns="0">
            <a:noAutofit/>
          </a:bodyPr>
          <a:lstStyle>
            <a:lvl1pPr lvl="0">
              <a:lnSpc>
                <a:spcPct val="70000"/>
              </a:lnSpc>
              <a:spcBef>
                <a:spcPts val="0"/>
              </a:spcBef>
              <a:spcAft>
                <a:spcPts val="0"/>
              </a:spcAft>
              <a:buClr>
                <a:schemeClr val="dk1"/>
              </a:buClr>
              <a:buSzPts val="2800"/>
              <a:buNone/>
              <a:defRPr sz="2600">
                <a:solidFill>
                  <a:schemeClr val="dk1"/>
                </a:solidFill>
              </a:defRPr>
            </a:lvl1pPr>
            <a:lvl2pPr lvl="1" algn="ctr">
              <a:lnSpc>
                <a:spcPct val="100000"/>
              </a:lnSpc>
              <a:spcBef>
                <a:spcPts val="0"/>
              </a:spcBef>
              <a:spcAft>
                <a:spcPts val="0"/>
              </a:spcAft>
              <a:buClr>
                <a:schemeClr val="dk1"/>
              </a:buClr>
              <a:buSzPts val="2800"/>
              <a:buNone/>
              <a:defRPr sz="2800">
                <a:solidFill>
                  <a:schemeClr val="dk1"/>
                </a:solidFill>
              </a:defRPr>
            </a:lvl2pPr>
            <a:lvl3pPr lvl="2" algn="ctr">
              <a:lnSpc>
                <a:spcPct val="100000"/>
              </a:lnSpc>
              <a:spcBef>
                <a:spcPts val="0"/>
              </a:spcBef>
              <a:spcAft>
                <a:spcPts val="0"/>
              </a:spcAft>
              <a:buClr>
                <a:schemeClr val="dk1"/>
              </a:buClr>
              <a:buSzPts val="2800"/>
              <a:buNone/>
              <a:defRPr sz="2800">
                <a:solidFill>
                  <a:schemeClr val="dk1"/>
                </a:solidFill>
              </a:defRPr>
            </a:lvl3pPr>
            <a:lvl4pPr lvl="3" algn="ctr">
              <a:lnSpc>
                <a:spcPct val="100000"/>
              </a:lnSpc>
              <a:spcBef>
                <a:spcPts val="0"/>
              </a:spcBef>
              <a:spcAft>
                <a:spcPts val="0"/>
              </a:spcAft>
              <a:buClr>
                <a:schemeClr val="dk1"/>
              </a:buClr>
              <a:buSzPts val="2800"/>
              <a:buNone/>
              <a:defRPr sz="2800">
                <a:solidFill>
                  <a:schemeClr val="dk1"/>
                </a:solidFill>
              </a:defRPr>
            </a:lvl4pPr>
            <a:lvl5pPr lvl="4" algn="ctr">
              <a:lnSpc>
                <a:spcPct val="100000"/>
              </a:lnSpc>
              <a:spcBef>
                <a:spcPts val="0"/>
              </a:spcBef>
              <a:spcAft>
                <a:spcPts val="0"/>
              </a:spcAft>
              <a:buClr>
                <a:schemeClr val="dk1"/>
              </a:buClr>
              <a:buSzPts val="2800"/>
              <a:buNone/>
              <a:defRPr sz="2800">
                <a:solidFill>
                  <a:schemeClr val="dk1"/>
                </a:solidFill>
              </a:defRPr>
            </a:lvl5pPr>
            <a:lvl6pPr lvl="5" algn="ctr">
              <a:lnSpc>
                <a:spcPct val="100000"/>
              </a:lnSpc>
              <a:spcBef>
                <a:spcPts val="0"/>
              </a:spcBef>
              <a:spcAft>
                <a:spcPts val="0"/>
              </a:spcAft>
              <a:buClr>
                <a:schemeClr val="dk1"/>
              </a:buClr>
              <a:buSzPts val="2800"/>
              <a:buNone/>
              <a:defRPr sz="2800">
                <a:solidFill>
                  <a:schemeClr val="dk1"/>
                </a:solidFill>
              </a:defRPr>
            </a:lvl6pPr>
            <a:lvl7pPr lvl="6" algn="ctr">
              <a:lnSpc>
                <a:spcPct val="100000"/>
              </a:lnSpc>
              <a:spcBef>
                <a:spcPts val="0"/>
              </a:spcBef>
              <a:spcAft>
                <a:spcPts val="0"/>
              </a:spcAft>
              <a:buClr>
                <a:schemeClr val="dk1"/>
              </a:buClr>
              <a:buSzPts val="2800"/>
              <a:buNone/>
              <a:defRPr sz="2800">
                <a:solidFill>
                  <a:schemeClr val="dk1"/>
                </a:solidFill>
              </a:defRPr>
            </a:lvl7pPr>
            <a:lvl8pPr lvl="7" algn="ctr">
              <a:lnSpc>
                <a:spcPct val="100000"/>
              </a:lnSpc>
              <a:spcBef>
                <a:spcPts val="0"/>
              </a:spcBef>
              <a:spcAft>
                <a:spcPts val="0"/>
              </a:spcAft>
              <a:buClr>
                <a:schemeClr val="dk1"/>
              </a:buClr>
              <a:buSzPts val="2800"/>
              <a:buNone/>
              <a:defRPr sz="2800">
                <a:solidFill>
                  <a:schemeClr val="dk1"/>
                </a:solidFill>
              </a:defRPr>
            </a:lvl8pPr>
            <a:lvl9pPr lvl="8" algn="ctr">
              <a:lnSpc>
                <a:spcPct val="100000"/>
              </a:lnSpc>
              <a:spcBef>
                <a:spcPts val="0"/>
              </a:spcBef>
              <a:spcAft>
                <a:spcPts val="0"/>
              </a:spcAft>
              <a:buClr>
                <a:schemeClr val="dk1"/>
              </a:buClr>
              <a:buSzPts val="2800"/>
              <a:buNone/>
              <a:defRPr sz="2800">
                <a:solidFill>
                  <a:schemeClr val="dk1"/>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1"/>
        </a:solidFill>
      </p:bgPr>
    </p:bg>
    <p:spTree>
      <p:nvGrpSpPr>
        <p:cNvPr id="44" name="Shape 44"/>
        <p:cNvGrpSpPr/>
        <p:nvPr/>
      </p:nvGrpSpPr>
      <p:grpSpPr>
        <a:xfrm>
          <a:off x="0" y="0"/>
          <a:ext cx="0" cy="0"/>
          <a:chOff x="0" y="0"/>
          <a:chExt cx="0" cy="0"/>
        </a:xfrm>
      </p:grpSpPr>
      <p:pic>
        <p:nvPicPr>
          <p:cNvPr id="45" name="Google Shape;45;p11"/>
          <p:cNvPicPr preferRelativeResize="0"/>
          <p:nvPr/>
        </p:nvPicPr>
        <p:blipFill rotWithShape="1">
          <a:blip r:embed="rId2">
            <a:alphaModFix amt="58000"/>
          </a:blip>
          <a:srcRect b="44045" l="-794" r="79205" t="30825"/>
          <a:stretch/>
        </p:blipFill>
        <p:spPr>
          <a:xfrm flipH="1" rot="10800000">
            <a:off x="1873100" y="-7976"/>
            <a:ext cx="7270900" cy="5162451"/>
          </a:xfrm>
          <a:prstGeom prst="rect">
            <a:avLst/>
          </a:prstGeom>
          <a:noFill/>
          <a:ln>
            <a:noFill/>
          </a:ln>
        </p:spPr>
      </p:pic>
      <p:sp>
        <p:nvSpPr>
          <p:cNvPr id="46" name="Google Shape;46;p11"/>
          <p:cNvSpPr txBox="1"/>
          <p:nvPr>
            <p:ph hasCustomPrompt="1" type="title"/>
          </p:nvPr>
        </p:nvSpPr>
        <p:spPr>
          <a:xfrm>
            <a:off x="713250" y="434400"/>
            <a:ext cx="7717500" cy="1264500"/>
          </a:xfrm>
          <a:prstGeom prst="rect">
            <a:avLst/>
          </a:prstGeom>
        </p:spPr>
        <p:txBody>
          <a:bodyPr anchorCtr="0" anchor="ctr" bIns="0" lIns="0" spcFirstLastPara="1" rIns="0" wrap="square" tIns="0">
            <a:noAutofit/>
          </a:bodyPr>
          <a:lstStyle>
            <a:lvl1pPr lvl="0">
              <a:spcBef>
                <a:spcPts val="0"/>
              </a:spcBef>
              <a:spcAft>
                <a:spcPts val="0"/>
              </a:spcAft>
              <a:buSzPts val="12000"/>
              <a:buNone/>
              <a:defRPr sz="11400"/>
            </a:lvl1pPr>
            <a:lvl2pPr lvl="1">
              <a:spcBef>
                <a:spcPts val="0"/>
              </a:spcBef>
              <a:spcAft>
                <a:spcPts val="0"/>
              </a:spcAft>
              <a:buSzPts val="12000"/>
              <a:buNone/>
              <a:defRPr sz="12000"/>
            </a:lvl2pPr>
            <a:lvl3pPr lvl="2">
              <a:spcBef>
                <a:spcPts val="0"/>
              </a:spcBef>
              <a:spcAft>
                <a:spcPts val="0"/>
              </a:spcAft>
              <a:buSzPts val="12000"/>
              <a:buNone/>
              <a:defRPr sz="12000"/>
            </a:lvl3pPr>
            <a:lvl4pPr lvl="3">
              <a:spcBef>
                <a:spcPts val="0"/>
              </a:spcBef>
              <a:spcAft>
                <a:spcPts val="0"/>
              </a:spcAft>
              <a:buSzPts val="12000"/>
              <a:buNone/>
              <a:defRPr sz="12000"/>
            </a:lvl4pPr>
            <a:lvl5pPr lvl="4">
              <a:spcBef>
                <a:spcPts val="0"/>
              </a:spcBef>
              <a:spcAft>
                <a:spcPts val="0"/>
              </a:spcAft>
              <a:buSzPts val="12000"/>
              <a:buNone/>
              <a:defRPr sz="12000"/>
            </a:lvl5pPr>
            <a:lvl6pPr lvl="5">
              <a:spcBef>
                <a:spcPts val="0"/>
              </a:spcBef>
              <a:spcAft>
                <a:spcPts val="0"/>
              </a:spcAft>
              <a:buSzPts val="12000"/>
              <a:buNone/>
              <a:defRPr sz="12000"/>
            </a:lvl6pPr>
            <a:lvl7pPr lvl="6">
              <a:spcBef>
                <a:spcPts val="0"/>
              </a:spcBef>
              <a:spcAft>
                <a:spcPts val="0"/>
              </a:spcAft>
              <a:buSzPts val="12000"/>
              <a:buNone/>
              <a:defRPr sz="12000"/>
            </a:lvl7pPr>
            <a:lvl8pPr lvl="7">
              <a:spcBef>
                <a:spcPts val="0"/>
              </a:spcBef>
              <a:spcAft>
                <a:spcPts val="0"/>
              </a:spcAft>
              <a:buSzPts val="12000"/>
              <a:buNone/>
              <a:defRPr sz="12000"/>
            </a:lvl8pPr>
            <a:lvl9pPr lvl="8">
              <a:spcBef>
                <a:spcPts val="0"/>
              </a:spcBef>
              <a:spcAft>
                <a:spcPts val="0"/>
              </a:spcAft>
              <a:buSzPts val="12000"/>
              <a:buNone/>
              <a:defRPr sz="12000"/>
            </a:lvl9pPr>
          </a:lstStyle>
          <a:p>
            <a:r>
              <a:t>xx%</a:t>
            </a:r>
          </a:p>
        </p:txBody>
      </p:sp>
      <p:sp>
        <p:nvSpPr>
          <p:cNvPr id="47" name="Google Shape;47;p11"/>
          <p:cNvSpPr txBox="1"/>
          <p:nvPr>
            <p:ph idx="1" type="subTitle"/>
          </p:nvPr>
        </p:nvSpPr>
        <p:spPr>
          <a:xfrm>
            <a:off x="713225" y="4144800"/>
            <a:ext cx="3858900" cy="564300"/>
          </a:xfrm>
          <a:prstGeom prst="rect">
            <a:avLst/>
          </a:prstGeom>
        </p:spPr>
        <p:txBody>
          <a:bodyPr anchorCtr="0" anchor="b" bIns="0" lIns="0" spcFirstLastPara="1" rIns="0" wrap="square" tIns="0">
            <a:noAutofit/>
          </a:bodyPr>
          <a:lstStyle>
            <a:lvl1pPr lvl="0" rtl="0">
              <a:lnSpc>
                <a:spcPct val="70000"/>
              </a:lnSpc>
              <a:spcBef>
                <a:spcPts val="0"/>
              </a:spcBef>
              <a:spcAft>
                <a:spcPts val="0"/>
              </a:spcAft>
              <a:buSzPts val="2800"/>
              <a:buNone/>
              <a:defRPr sz="26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48" name="Shape 48"/>
        <p:cNvGrpSpPr/>
        <p:nvPr/>
      </p:nvGrpSpPr>
      <p:grpSpPr>
        <a:xfrm>
          <a:off x="0" y="0"/>
          <a:ext cx="0" cy="0"/>
          <a:chOff x="0" y="0"/>
          <a:chExt cx="0" cy="0"/>
        </a:xfrm>
      </p:grpSpPr>
      <p:sp>
        <p:nvSpPr>
          <p:cNvPr id="49" name="Google Shape;49;p12"/>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bg>
      <p:bgPr>
        <a:solidFill>
          <a:schemeClr val="dk2"/>
        </a:solidFill>
      </p:bgPr>
    </p:bg>
    <p:spTree>
      <p:nvGrpSpPr>
        <p:cNvPr id="50" name="Shape 50"/>
        <p:cNvGrpSpPr/>
        <p:nvPr/>
      </p:nvGrpSpPr>
      <p:grpSpPr>
        <a:xfrm>
          <a:off x="0" y="0"/>
          <a:ext cx="0" cy="0"/>
          <a:chOff x="0" y="0"/>
          <a:chExt cx="0" cy="0"/>
        </a:xfrm>
      </p:grpSpPr>
      <p:sp>
        <p:nvSpPr>
          <p:cNvPr id="51" name="Google Shape;51;p13"/>
          <p:cNvSpPr txBox="1"/>
          <p:nvPr>
            <p:ph type="title"/>
          </p:nvPr>
        </p:nvSpPr>
        <p:spPr>
          <a:xfrm>
            <a:off x="1853150" y="2448950"/>
            <a:ext cx="2603400" cy="271200"/>
          </a:xfrm>
          <a:prstGeom prst="rect">
            <a:avLst/>
          </a:prstGeom>
        </p:spPr>
        <p:txBody>
          <a:bodyPr anchorCtr="0" anchor="b" bIns="0" lIns="0" spcFirstLastPara="1" rIns="0" wrap="square" tIns="0">
            <a:noAutofit/>
          </a:bodyPr>
          <a:lstStyle>
            <a:lvl1pPr lvl="0" rtl="0">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2" name="Google Shape;52;p13"/>
          <p:cNvSpPr txBox="1"/>
          <p:nvPr>
            <p:ph idx="1" type="subTitle"/>
          </p:nvPr>
        </p:nvSpPr>
        <p:spPr>
          <a:xfrm>
            <a:off x="1853150" y="2838250"/>
            <a:ext cx="2603400" cy="527700"/>
          </a:xfrm>
          <a:prstGeom prst="rect">
            <a:avLst/>
          </a:prstGeom>
        </p:spPr>
        <p:txBody>
          <a:bodyPr anchorCtr="0" anchor="t" bIns="0" lIns="0" spcFirstLastPara="1" rIns="0" wrap="square" tIns="0">
            <a:noAutofit/>
          </a:bodyPr>
          <a:lstStyle>
            <a:lvl1pPr lvl="0" rtl="0">
              <a:lnSpc>
                <a:spcPct val="70000"/>
              </a:lnSpc>
              <a:spcBef>
                <a:spcPts val="0"/>
              </a:spcBef>
              <a:spcAft>
                <a:spcPts val="0"/>
              </a:spcAft>
              <a:buSzPts val="2000"/>
              <a:buNone/>
              <a:defRPr sz="2000"/>
            </a:lvl1pPr>
            <a:lvl2pPr lvl="1" rtl="0" algn="ctr">
              <a:lnSpc>
                <a:spcPct val="70000"/>
              </a:lnSpc>
              <a:spcBef>
                <a:spcPts val="0"/>
              </a:spcBef>
              <a:spcAft>
                <a:spcPts val="0"/>
              </a:spcAft>
              <a:buSzPts val="2000"/>
              <a:buNone/>
              <a:defRPr sz="2000"/>
            </a:lvl2pPr>
            <a:lvl3pPr lvl="2" rtl="0" algn="ctr">
              <a:lnSpc>
                <a:spcPct val="70000"/>
              </a:lnSpc>
              <a:spcBef>
                <a:spcPts val="0"/>
              </a:spcBef>
              <a:spcAft>
                <a:spcPts val="0"/>
              </a:spcAft>
              <a:buSzPts val="2000"/>
              <a:buNone/>
              <a:defRPr sz="2000"/>
            </a:lvl3pPr>
            <a:lvl4pPr lvl="3" rtl="0" algn="ctr">
              <a:lnSpc>
                <a:spcPct val="70000"/>
              </a:lnSpc>
              <a:spcBef>
                <a:spcPts val="0"/>
              </a:spcBef>
              <a:spcAft>
                <a:spcPts val="0"/>
              </a:spcAft>
              <a:buSzPts val="2000"/>
              <a:buNone/>
              <a:defRPr sz="2000"/>
            </a:lvl4pPr>
            <a:lvl5pPr lvl="4" rtl="0" algn="ctr">
              <a:lnSpc>
                <a:spcPct val="70000"/>
              </a:lnSpc>
              <a:spcBef>
                <a:spcPts val="0"/>
              </a:spcBef>
              <a:spcAft>
                <a:spcPts val="0"/>
              </a:spcAft>
              <a:buSzPts val="2000"/>
              <a:buNone/>
              <a:defRPr sz="2000"/>
            </a:lvl5pPr>
            <a:lvl6pPr lvl="5" rtl="0" algn="ctr">
              <a:lnSpc>
                <a:spcPct val="70000"/>
              </a:lnSpc>
              <a:spcBef>
                <a:spcPts val="0"/>
              </a:spcBef>
              <a:spcAft>
                <a:spcPts val="0"/>
              </a:spcAft>
              <a:buSzPts val="2000"/>
              <a:buNone/>
              <a:defRPr sz="2000"/>
            </a:lvl6pPr>
            <a:lvl7pPr lvl="6" rtl="0" algn="ctr">
              <a:lnSpc>
                <a:spcPct val="70000"/>
              </a:lnSpc>
              <a:spcBef>
                <a:spcPts val="0"/>
              </a:spcBef>
              <a:spcAft>
                <a:spcPts val="0"/>
              </a:spcAft>
              <a:buSzPts val="2000"/>
              <a:buNone/>
              <a:defRPr sz="2000"/>
            </a:lvl7pPr>
            <a:lvl8pPr lvl="7" rtl="0" algn="ctr">
              <a:lnSpc>
                <a:spcPct val="70000"/>
              </a:lnSpc>
              <a:spcBef>
                <a:spcPts val="0"/>
              </a:spcBef>
              <a:spcAft>
                <a:spcPts val="0"/>
              </a:spcAft>
              <a:buSzPts val="2000"/>
              <a:buNone/>
              <a:defRPr sz="2000"/>
            </a:lvl8pPr>
            <a:lvl9pPr lvl="8" rtl="0" algn="ctr">
              <a:lnSpc>
                <a:spcPct val="70000"/>
              </a:lnSpc>
              <a:spcBef>
                <a:spcPts val="0"/>
              </a:spcBef>
              <a:spcAft>
                <a:spcPts val="0"/>
              </a:spcAft>
              <a:buSzPts val="2000"/>
              <a:buNone/>
              <a:defRPr sz="2000"/>
            </a:lvl9pPr>
          </a:lstStyle>
          <a:p/>
        </p:txBody>
      </p:sp>
      <p:sp>
        <p:nvSpPr>
          <p:cNvPr id="53" name="Google Shape;53;p13"/>
          <p:cNvSpPr txBox="1"/>
          <p:nvPr>
            <p:ph hasCustomPrompt="1" idx="2" type="title"/>
          </p:nvPr>
        </p:nvSpPr>
        <p:spPr>
          <a:xfrm>
            <a:off x="696086" y="2663557"/>
            <a:ext cx="878400" cy="312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0" sz="4900">
                <a:latin typeface="VT323"/>
                <a:ea typeface="VT323"/>
                <a:cs typeface="VT323"/>
                <a:sym typeface="VT323"/>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a:r>
              <a:t>xx%</a:t>
            </a:r>
          </a:p>
        </p:txBody>
      </p:sp>
      <p:sp>
        <p:nvSpPr>
          <p:cNvPr id="54" name="Google Shape;54;p13"/>
          <p:cNvSpPr txBox="1"/>
          <p:nvPr>
            <p:ph idx="3" type="ctrTitle"/>
          </p:nvPr>
        </p:nvSpPr>
        <p:spPr>
          <a:xfrm>
            <a:off x="713225" y="434400"/>
            <a:ext cx="5538000" cy="1251900"/>
          </a:xfrm>
          <a:prstGeom prst="rect">
            <a:avLst/>
          </a:prstGeom>
        </p:spPr>
        <p:txBody>
          <a:bodyPr anchorCtr="0" anchor="t" bIns="0" lIns="0" spcFirstLastPara="1" rIns="0" wrap="square" tIns="0">
            <a:noAutofit/>
          </a:bodyPr>
          <a:lstStyle>
            <a:lvl1pPr lvl="0" rtl="0">
              <a:lnSpc>
                <a:spcPct val="80000"/>
              </a:lnSpc>
              <a:spcBef>
                <a:spcPts val="0"/>
              </a:spcBef>
              <a:spcAft>
                <a:spcPts val="0"/>
              </a:spcAft>
              <a:buSzPts val="5200"/>
              <a:buFont typeface="Archivo Black"/>
              <a:buNone/>
              <a:defRPr sz="4600"/>
            </a:lvl1pPr>
            <a:lvl2pPr lvl="1" rtl="0" algn="ctr">
              <a:spcBef>
                <a:spcPts val="0"/>
              </a:spcBef>
              <a:spcAft>
                <a:spcPts val="0"/>
              </a:spcAft>
              <a:buSzPts val="5200"/>
              <a:buFont typeface="Archivo Black"/>
              <a:buNone/>
              <a:defRPr sz="5200">
                <a:latin typeface="Archivo Black"/>
                <a:ea typeface="Archivo Black"/>
                <a:cs typeface="Archivo Black"/>
                <a:sym typeface="Archivo Black"/>
              </a:defRPr>
            </a:lvl2pPr>
            <a:lvl3pPr lvl="2" rtl="0" algn="ctr">
              <a:spcBef>
                <a:spcPts val="0"/>
              </a:spcBef>
              <a:spcAft>
                <a:spcPts val="0"/>
              </a:spcAft>
              <a:buSzPts val="5200"/>
              <a:buFont typeface="Archivo Black"/>
              <a:buNone/>
              <a:defRPr sz="5200">
                <a:latin typeface="Archivo Black"/>
                <a:ea typeface="Archivo Black"/>
                <a:cs typeface="Archivo Black"/>
                <a:sym typeface="Archivo Black"/>
              </a:defRPr>
            </a:lvl3pPr>
            <a:lvl4pPr lvl="3" rtl="0" algn="ctr">
              <a:spcBef>
                <a:spcPts val="0"/>
              </a:spcBef>
              <a:spcAft>
                <a:spcPts val="0"/>
              </a:spcAft>
              <a:buSzPts val="5200"/>
              <a:buFont typeface="Archivo Black"/>
              <a:buNone/>
              <a:defRPr sz="5200">
                <a:latin typeface="Archivo Black"/>
                <a:ea typeface="Archivo Black"/>
                <a:cs typeface="Archivo Black"/>
                <a:sym typeface="Archivo Black"/>
              </a:defRPr>
            </a:lvl4pPr>
            <a:lvl5pPr lvl="4" rtl="0" algn="ctr">
              <a:spcBef>
                <a:spcPts val="0"/>
              </a:spcBef>
              <a:spcAft>
                <a:spcPts val="0"/>
              </a:spcAft>
              <a:buSzPts val="5200"/>
              <a:buFont typeface="Archivo Black"/>
              <a:buNone/>
              <a:defRPr sz="5200">
                <a:latin typeface="Archivo Black"/>
                <a:ea typeface="Archivo Black"/>
                <a:cs typeface="Archivo Black"/>
                <a:sym typeface="Archivo Black"/>
              </a:defRPr>
            </a:lvl5pPr>
            <a:lvl6pPr lvl="5" rtl="0" algn="ctr">
              <a:spcBef>
                <a:spcPts val="0"/>
              </a:spcBef>
              <a:spcAft>
                <a:spcPts val="0"/>
              </a:spcAft>
              <a:buSzPts val="5200"/>
              <a:buFont typeface="Archivo Black"/>
              <a:buNone/>
              <a:defRPr sz="5200">
                <a:latin typeface="Archivo Black"/>
                <a:ea typeface="Archivo Black"/>
                <a:cs typeface="Archivo Black"/>
                <a:sym typeface="Archivo Black"/>
              </a:defRPr>
            </a:lvl6pPr>
            <a:lvl7pPr lvl="6" rtl="0" algn="ctr">
              <a:spcBef>
                <a:spcPts val="0"/>
              </a:spcBef>
              <a:spcAft>
                <a:spcPts val="0"/>
              </a:spcAft>
              <a:buSzPts val="5200"/>
              <a:buFont typeface="Archivo Black"/>
              <a:buNone/>
              <a:defRPr sz="5200">
                <a:latin typeface="Archivo Black"/>
                <a:ea typeface="Archivo Black"/>
                <a:cs typeface="Archivo Black"/>
                <a:sym typeface="Archivo Black"/>
              </a:defRPr>
            </a:lvl7pPr>
            <a:lvl8pPr lvl="7" rtl="0" algn="ctr">
              <a:spcBef>
                <a:spcPts val="0"/>
              </a:spcBef>
              <a:spcAft>
                <a:spcPts val="0"/>
              </a:spcAft>
              <a:buSzPts val="5200"/>
              <a:buFont typeface="Archivo Black"/>
              <a:buNone/>
              <a:defRPr sz="5200">
                <a:latin typeface="Archivo Black"/>
                <a:ea typeface="Archivo Black"/>
                <a:cs typeface="Archivo Black"/>
                <a:sym typeface="Archivo Black"/>
              </a:defRPr>
            </a:lvl8pPr>
            <a:lvl9pPr lvl="8" rtl="0" algn="ctr">
              <a:spcBef>
                <a:spcPts val="0"/>
              </a:spcBef>
              <a:spcAft>
                <a:spcPts val="0"/>
              </a:spcAft>
              <a:buSzPts val="5200"/>
              <a:buFont typeface="Archivo Black"/>
              <a:buNone/>
              <a:defRPr sz="5200">
                <a:latin typeface="Archivo Black"/>
                <a:ea typeface="Archivo Black"/>
                <a:cs typeface="Archivo Black"/>
                <a:sym typeface="Archivo Black"/>
              </a:defRPr>
            </a:lvl9pPr>
          </a:lstStyle>
          <a:p/>
        </p:txBody>
      </p:sp>
      <p:sp>
        <p:nvSpPr>
          <p:cNvPr id="55" name="Google Shape;55;p13"/>
          <p:cNvSpPr txBox="1"/>
          <p:nvPr>
            <p:ph idx="4" type="title"/>
          </p:nvPr>
        </p:nvSpPr>
        <p:spPr>
          <a:xfrm>
            <a:off x="5827375" y="2448950"/>
            <a:ext cx="2603400" cy="271200"/>
          </a:xfrm>
          <a:prstGeom prst="rect">
            <a:avLst/>
          </a:prstGeom>
        </p:spPr>
        <p:txBody>
          <a:bodyPr anchorCtr="0" anchor="b" bIns="0" lIns="0" spcFirstLastPara="1" rIns="0" wrap="square" tIns="0">
            <a:noAutofit/>
          </a:bodyPr>
          <a:lstStyle>
            <a:lvl1pPr lvl="0" rtl="0">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6" name="Google Shape;56;p13"/>
          <p:cNvSpPr txBox="1"/>
          <p:nvPr>
            <p:ph idx="5" type="subTitle"/>
          </p:nvPr>
        </p:nvSpPr>
        <p:spPr>
          <a:xfrm>
            <a:off x="5827375" y="2838250"/>
            <a:ext cx="2603400" cy="527700"/>
          </a:xfrm>
          <a:prstGeom prst="rect">
            <a:avLst/>
          </a:prstGeom>
        </p:spPr>
        <p:txBody>
          <a:bodyPr anchorCtr="0" anchor="t" bIns="0" lIns="0" spcFirstLastPara="1" rIns="0" wrap="square" tIns="0">
            <a:noAutofit/>
          </a:bodyPr>
          <a:lstStyle>
            <a:lvl1pPr lvl="0" rtl="0">
              <a:lnSpc>
                <a:spcPct val="70000"/>
              </a:lnSpc>
              <a:spcBef>
                <a:spcPts val="0"/>
              </a:spcBef>
              <a:spcAft>
                <a:spcPts val="0"/>
              </a:spcAft>
              <a:buSzPts val="2000"/>
              <a:buNone/>
              <a:defRPr sz="2000"/>
            </a:lvl1pPr>
            <a:lvl2pPr lvl="1" rtl="0" algn="ctr">
              <a:lnSpc>
                <a:spcPct val="70000"/>
              </a:lnSpc>
              <a:spcBef>
                <a:spcPts val="0"/>
              </a:spcBef>
              <a:spcAft>
                <a:spcPts val="0"/>
              </a:spcAft>
              <a:buSzPts val="2000"/>
              <a:buNone/>
              <a:defRPr sz="2000"/>
            </a:lvl2pPr>
            <a:lvl3pPr lvl="2" rtl="0" algn="ctr">
              <a:lnSpc>
                <a:spcPct val="70000"/>
              </a:lnSpc>
              <a:spcBef>
                <a:spcPts val="0"/>
              </a:spcBef>
              <a:spcAft>
                <a:spcPts val="0"/>
              </a:spcAft>
              <a:buSzPts val="2000"/>
              <a:buNone/>
              <a:defRPr sz="2000"/>
            </a:lvl3pPr>
            <a:lvl4pPr lvl="3" rtl="0" algn="ctr">
              <a:lnSpc>
                <a:spcPct val="70000"/>
              </a:lnSpc>
              <a:spcBef>
                <a:spcPts val="0"/>
              </a:spcBef>
              <a:spcAft>
                <a:spcPts val="0"/>
              </a:spcAft>
              <a:buSzPts val="2000"/>
              <a:buNone/>
              <a:defRPr sz="2000"/>
            </a:lvl4pPr>
            <a:lvl5pPr lvl="4" rtl="0" algn="ctr">
              <a:lnSpc>
                <a:spcPct val="70000"/>
              </a:lnSpc>
              <a:spcBef>
                <a:spcPts val="0"/>
              </a:spcBef>
              <a:spcAft>
                <a:spcPts val="0"/>
              </a:spcAft>
              <a:buSzPts val="2000"/>
              <a:buNone/>
              <a:defRPr sz="2000"/>
            </a:lvl5pPr>
            <a:lvl6pPr lvl="5" rtl="0" algn="ctr">
              <a:lnSpc>
                <a:spcPct val="70000"/>
              </a:lnSpc>
              <a:spcBef>
                <a:spcPts val="0"/>
              </a:spcBef>
              <a:spcAft>
                <a:spcPts val="0"/>
              </a:spcAft>
              <a:buSzPts val="2000"/>
              <a:buNone/>
              <a:defRPr sz="2000"/>
            </a:lvl6pPr>
            <a:lvl7pPr lvl="6" rtl="0" algn="ctr">
              <a:lnSpc>
                <a:spcPct val="70000"/>
              </a:lnSpc>
              <a:spcBef>
                <a:spcPts val="0"/>
              </a:spcBef>
              <a:spcAft>
                <a:spcPts val="0"/>
              </a:spcAft>
              <a:buSzPts val="2000"/>
              <a:buNone/>
              <a:defRPr sz="2000"/>
            </a:lvl7pPr>
            <a:lvl8pPr lvl="7" rtl="0" algn="ctr">
              <a:lnSpc>
                <a:spcPct val="70000"/>
              </a:lnSpc>
              <a:spcBef>
                <a:spcPts val="0"/>
              </a:spcBef>
              <a:spcAft>
                <a:spcPts val="0"/>
              </a:spcAft>
              <a:buSzPts val="2000"/>
              <a:buNone/>
              <a:defRPr sz="2000"/>
            </a:lvl8pPr>
            <a:lvl9pPr lvl="8" rtl="0" algn="ctr">
              <a:lnSpc>
                <a:spcPct val="70000"/>
              </a:lnSpc>
              <a:spcBef>
                <a:spcPts val="0"/>
              </a:spcBef>
              <a:spcAft>
                <a:spcPts val="0"/>
              </a:spcAft>
              <a:buSzPts val="2000"/>
              <a:buNone/>
              <a:defRPr sz="2000"/>
            </a:lvl9pPr>
          </a:lstStyle>
          <a:p/>
        </p:txBody>
      </p:sp>
      <p:sp>
        <p:nvSpPr>
          <p:cNvPr id="57" name="Google Shape;57;p13"/>
          <p:cNvSpPr txBox="1"/>
          <p:nvPr>
            <p:ph hasCustomPrompt="1" idx="6" type="title"/>
          </p:nvPr>
        </p:nvSpPr>
        <p:spPr>
          <a:xfrm>
            <a:off x="4670311" y="2663557"/>
            <a:ext cx="878400" cy="312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0" sz="4900">
                <a:latin typeface="VT323"/>
                <a:ea typeface="VT323"/>
                <a:cs typeface="VT323"/>
                <a:sym typeface="VT323"/>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a:r>
              <a:t>xx%</a:t>
            </a:r>
          </a:p>
        </p:txBody>
      </p:sp>
      <p:sp>
        <p:nvSpPr>
          <p:cNvPr id="58" name="Google Shape;58;p13"/>
          <p:cNvSpPr txBox="1"/>
          <p:nvPr>
            <p:ph idx="7" type="title"/>
          </p:nvPr>
        </p:nvSpPr>
        <p:spPr>
          <a:xfrm>
            <a:off x="1853150" y="3792100"/>
            <a:ext cx="2603400" cy="271200"/>
          </a:xfrm>
          <a:prstGeom prst="rect">
            <a:avLst/>
          </a:prstGeom>
        </p:spPr>
        <p:txBody>
          <a:bodyPr anchorCtr="0" anchor="b" bIns="0" lIns="0" spcFirstLastPara="1" rIns="0" wrap="square" tIns="0">
            <a:noAutofit/>
          </a:bodyPr>
          <a:lstStyle>
            <a:lvl1pPr lvl="0" rtl="0">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59" name="Google Shape;59;p13"/>
          <p:cNvSpPr txBox="1"/>
          <p:nvPr>
            <p:ph idx="8" type="subTitle"/>
          </p:nvPr>
        </p:nvSpPr>
        <p:spPr>
          <a:xfrm>
            <a:off x="1853150" y="4181400"/>
            <a:ext cx="2603400" cy="527700"/>
          </a:xfrm>
          <a:prstGeom prst="rect">
            <a:avLst/>
          </a:prstGeom>
        </p:spPr>
        <p:txBody>
          <a:bodyPr anchorCtr="0" anchor="t" bIns="0" lIns="0" spcFirstLastPara="1" rIns="0" wrap="square" tIns="0">
            <a:noAutofit/>
          </a:bodyPr>
          <a:lstStyle>
            <a:lvl1pPr lvl="0" rtl="0">
              <a:lnSpc>
                <a:spcPct val="70000"/>
              </a:lnSpc>
              <a:spcBef>
                <a:spcPts val="0"/>
              </a:spcBef>
              <a:spcAft>
                <a:spcPts val="0"/>
              </a:spcAft>
              <a:buSzPts val="2000"/>
              <a:buNone/>
              <a:defRPr sz="2000"/>
            </a:lvl1pPr>
            <a:lvl2pPr lvl="1" rtl="0" algn="ctr">
              <a:lnSpc>
                <a:spcPct val="70000"/>
              </a:lnSpc>
              <a:spcBef>
                <a:spcPts val="0"/>
              </a:spcBef>
              <a:spcAft>
                <a:spcPts val="0"/>
              </a:spcAft>
              <a:buSzPts val="2000"/>
              <a:buNone/>
              <a:defRPr sz="2000"/>
            </a:lvl2pPr>
            <a:lvl3pPr lvl="2" rtl="0" algn="ctr">
              <a:lnSpc>
                <a:spcPct val="70000"/>
              </a:lnSpc>
              <a:spcBef>
                <a:spcPts val="0"/>
              </a:spcBef>
              <a:spcAft>
                <a:spcPts val="0"/>
              </a:spcAft>
              <a:buSzPts val="2000"/>
              <a:buNone/>
              <a:defRPr sz="2000"/>
            </a:lvl3pPr>
            <a:lvl4pPr lvl="3" rtl="0" algn="ctr">
              <a:lnSpc>
                <a:spcPct val="70000"/>
              </a:lnSpc>
              <a:spcBef>
                <a:spcPts val="0"/>
              </a:spcBef>
              <a:spcAft>
                <a:spcPts val="0"/>
              </a:spcAft>
              <a:buSzPts val="2000"/>
              <a:buNone/>
              <a:defRPr sz="2000"/>
            </a:lvl4pPr>
            <a:lvl5pPr lvl="4" rtl="0" algn="ctr">
              <a:lnSpc>
                <a:spcPct val="70000"/>
              </a:lnSpc>
              <a:spcBef>
                <a:spcPts val="0"/>
              </a:spcBef>
              <a:spcAft>
                <a:spcPts val="0"/>
              </a:spcAft>
              <a:buSzPts val="2000"/>
              <a:buNone/>
              <a:defRPr sz="2000"/>
            </a:lvl5pPr>
            <a:lvl6pPr lvl="5" rtl="0" algn="ctr">
              <a:lnSpc>
                <a:spcPct val="70000"/>
              </a:lnSpc>
              <a:spcBef>
                <a:spcPts val="0"/>
              </a:spcBef>
              <a:spcAft>
                <a:spcPts val="0"/>
              </a:spcAft>
              <a:buSzPts val="2000"/>
              <a:buNone/>
              <a:defRPr sz="2000"/>
            </a:lvl6pPr>
            <a:lvl7pPr lvl="6" rtl="0" algn="ctr">
              <a:lnSpc>
                <a:spcPct val="70000"/>
              </a:lnSpc>
              <a:spcBef>
                <a:spcPts val="0"/>
              </a:spcBef>
              <a:spcAft>
                <a:spcPts val="0"/>
              </a:spcAft>
              <a:buSzPts val="2000"/>
              <a:buNone/>
              <a:defRPr sz="2000"/>
            </a:lvl7pPr>
            <a:lvl8pPr lvl="7" rtl="0" algn="ctr">
              <a:lnSpc>
                <a:spcPct val="70000"/>
              </a:lnSpc>
              <a:spcBef>
                <a:spcPts val="0"/>
              </a:spcBef>
              <a:spcAft>
                <a:spcPts val="0"/>
              </a:spcAft>
              <a:buSzPts val="2000"/>
              <a:buNone/>
              <a:defRPr sz="2000"/>
            </a:lvl8pPr>
            <a:lvl9pPr lvl="8" rtl="0" algn="ctr">
              <a:lnSpc>
                <a:spcPct val="70000"/>
              </a:lnSpc>
              <a:spcBef>
                <a:spcPts val="0"/>
              </a:spcBef>
              <a:spcAft>
                <a:spcPts val="0"/>
              </a:spcAft>
              <a:buSzPts val="2000"/>
              <a:buNone/>
              <a:defRPr sz="2000"/>
            </a:lvl9pPr>
          </a:lstStyle>
          <a:p/>
        </p:txBody>
      </p:sp>
      <p:sp>
        <p:nvSpPr>
          <p:cNvPr id="60" name="Google Shape;60;p13"/>
          <p:cNvSpPr txBox="1"/>
          <p:nvPr>
            <p:ph hasCustomPrompt="1" idx="9" type="title"/>
          </p:nvPr>
        </p:nvSpPr>
        <p:spPr>
          <a:xfrm>
            <a:off x="696086" y="4006707"/>
            <a:ext cx="878400" cy="312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0" sz="4900">
                <a:latin typeface="VT323"/>
                <a:ea typeface="VT323"/>
                <a:cs typeface="VT323"/>
                <a:sym typeface="VT323"/>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a:r>
              <a:t>xx%</a:t>
            </a:r>
          </a:p>
        </p:txBody>
      </p:sp>
      <p:sp>
        <p:nvSpPr>
          <p:cNvPr id="61" name="Google Shape;61;p13"/>
          <p:cNvSpPr txBox="1"/>
          <p:nvPr>
            <p:ph idx="13" type="title"/>
          </p:nvPr>
        </p:nvSpPr>
        <p:spPr>
          <a:xfrm>
            <a:off x="5827375" y="3792100"/>
            <a:ext cx="2603400" cy="271200"/>
          </a:xfrm>
          <a:prstGeom prst="rect">
            <a:avLst/>
          </a:prstGeom>
        </p:spPr>
        <p:txBody>
          <a:bodyPr anchorCtr="0" anchor="b" bIns="0" lIns="0" spcFirstLastPara="1" rIns="0" wrap="square" tIns="0">
            <a:noAutofit/>
          </a:bodyPr>
          <a:lstStyle>
            <a:lvl1pPr lvl="0" rtl="0">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62" name="Google Shape;62;p13"/>
          <p:cNvSpPr txBox="1"/>
          <p:nvPr>
            <p:ph idx="14" type="subTitle"/>
          </p:nvPr>
        </p:nvSpPr>
        <p:spPr>
          <a:xfrm>
            <a:off x="5827375" y="4181400"/>
            <a:ext cx="2603400" cy="527700"/>
          </a:xfrm>
          <a:prstGeom prst="rect">
            <a:avLst/>
          </a:prstGeom>
        </p:spPr>
        <p:txBody>
          <a:bodyPr anchorCtr="0" anchor="t" bIns="0" lIns="0" spcFirstLastPara="1" rIns="0" wrap="square" tIns="0">
            <a:noAutofit/>
          </a:bodyPr>
          <a:lstStyle>
            <a:lvl1pPr lvl="0" rtl="0">
              <a:lnSpc>
                <a:spcPct val="70000"/>
              </a:lnSpc>
              <a:spcBef>
                <a:spcPts val="0"/>
              </a:spcBef>
              <a:spcAft>
                <a:spcPts val="0"/>
              </a:spcAft>
              <a:buSzPts val="2000"/>
              <a:buNone/>
              <a:defRPr sz="2000"/>
            </a:lvl1pPr>
            <a:lvl2pPr lvl="1" rtl="0" algn="ctr">
              <a:lnSpc>
                <a:spcPct val="70000"/>
              </a:lnSpc>
              <a:spcBef>
                <a:spcPts val="0"/>
              </a:spcBef>
              <a:spcAft>
                <a:spcPts val="0"/>
              </a:spcAft>
              <a:buSzPts val="2000"/>
              <a:buNone/>
              <a:defRPr sz="2000"/>
            </a:lvl2pPr>
            <a:lvl3pPr lvl="2" rtl="0" algn="ctr">
              <a:lnSpc>
                <a:spcPct val="70000"/>
              </a:lnSpc>
              <a:spcBef>
                <a:spcPts val="0"/>
              </a:spcBef>
              <a:spcAft>
                <a:spcPts val="0"/>
              </a:spcAft>
              <a:buSzPts val="2000"/>
              <a:buNone/>
              <a:defRPr sz="2000"/>
            </a:lvl3pPr>
            <a:lvl4pPr lvl="3" rtl="0" algn="ctr">
              <a:lnSpc>
                <a:spcPct val="70000"/>
              </a:lnSpc>
              <a:spcBef>
                <a:spcPts val="0"/>
              </a:spcBef>
              <a:spcAft>
                <a:spcPts val="0"/>
              </a:spcAft>
              <a:buSzPts val="2000"/>
              <a:buNone/>
              <a:defRPr sz="2000"/>
            </a:lvl4pPr>
            <a:lvl5pPr lvl="4" rtl="0" algn="ctr">
              <a:lnSpc>
                <a:spcPct val="70000"/>
              </a:lnSpc>
              <a:spcBef>
                <a:spcPts val="0"/>
              </a:spcBef>
              <a:spcAft>
                <a:spcPts val="0"/>
              </a:spcAft>
              <a:buSzPts val="2000"/>
              <a:buNone/>
              <a:defRPr sz="2000"/>
            </a:lvl5pPr>
            <a:lvl6pPr lvl="5" rtl="0" algn="ctr">
              <a:lnSpc>
                <a:spcPct val="70000"/>
              </a:lnSpc>
              <a:spcBef>
                <a:spcPts val="0"/>
              </a:spcBef>
              <a:spcAft>
                <a:spcPts val="0"/>
              </a:spcAft>
              <a:buSzPts val="2000"/>
              <a:buNone/>
              <a:defRPr sz="2000"/>
            </a:lvl6pPr>
            <a:lvl7pPr lvl="6" rtl="0" algn="ctr">
              <a:lnSpc>
                <a:spcPct val="70000"/>
              </a:lnSpc>
              <a:spcBef>
                <a:spcPts val="0"/>
              </a:spcBef>
              <a:spcAft>
                <a:spcPts val="0"/>
              </a:spcAft>
              <a:buSzPts val="2000"/>
              <a:buNone/>
              <a:defRPr sz="2000"/>
            </a:lvl7pPr>
            <a:lvl8pPr lvl="7" rtl="0" algn="ctr">
              <a:lnSpc>
                <a:spcPct val="70000"/>
              </a:lnSpc>
              <a:spcBef>
                <a:spcPts val="0"/>
              </a:spcBef>
              <a:spcAft>
                <a:spcPts val="0"/>
              </a:spcAft>
              <a:buSzPts val="2000"/>
              <a:buNone/>
              <a:defRPr sz="2000"/>
            </a:lvl8pPr>
            <a:lvl9pPr lvl="8" rtl="0" algn="ctr">
              <a:lnSpc>
                <a:spcPct val="70000"/>
              </a:lnSpc>
              <a:spcBef>
                <a:spcPts val="0"/>
              </a:spcBef>
              <a:spcAft>
                <a:spcPts val="0"/>
              </a:spcAft>
              <a:buSzPts val="2000"/>
              <a:buNone/>
              <a:defRPr sz="2000"/>
            </a:lvl9pPr>
          </a:lstStyle>
          <a:p/>
        </p:txBody>
      </p:sp>
      <p:sp>
        <p:nvSpPr>
          <p:cNvPr id="63" name="Google Shape;63;p13"/>
          <p:cNvSpPr txBox="1"/>
          <p:nvPr>
            <p:ph hasCustomPrompt="1" idx="15" type="title"/>
          </p:nvPr>
        </p:nvSpPr>
        <p:spPr>
          <a:xfrm>
            <a:off x="4670311" y="4006707"/>
            <a:ext cx="878400" cy="312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0" sz="4900">
                <a:latin typeface="VT323"/>
                <a:ea typeface="VT323"/>
                <a:cs typeface="VT323"/>
                <a:sym typeface="VT323"/>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
    <p:bg>
      <p:bgPr>
        <a:solidFill>
          <a:schemeClr val="lt1"/>
        </a:solidFill>
      </p:bgPr>
    </p:bg>
    <p:spTree>
      <p:nvGrpSpPr>
        <p:cNvPr id="64" name="Shape 64"/>
        <p:cNvGrpSpPr/>
        <p:nvPr/>
      </p:nvGrpSpPr>
      <p:grpSpPr>
        <a:xfrm>
          <a:off x="0" y="0"/>
          <a:ext cx="0" cy="0"/>
          <a:chOff x="0" y="0"/>
          <a:chExt cx="0" cy="0"/>
        </a:xfrm>
      </p:grpSpPr>
      <p:pic>
        <p:nvPicPr>
          <p:cNvPr id="65" name="Google Shape;65;p14"/>
          <p:cNvPicPr preferRelativeResize="0"/>
          <p:nvPr/>
        </p:nvPicPr>
        <p:blipFill rotWithShape="1">
          <a:blip r:embed="rId2">
            <a:alphaModFix amt="58000"/>
          </a:blip>
          <a:srcRect b="756" l="8678" r="66755" t="28532"/>
          <a:stretch/>
        </p:blipFill>
        <p:spPr>
          <a:xfrm rot="5400000">
            <a:off x="2021419" y="-2021425"/>
            <a:ext cx="5199950" cy="9129901"/>
          </a:xfrm>
          <a:prstGeom prst="rect">
            <a:avLst/>
          </a:prstGeom>
          <a:noFill/>
          <a:ln>
            <a:noFill/>
          </a:ln>
        </p:spPr>
      </p:pic>
      <p:sp>
        <p:nvSpPr>
          <p:cNvPr id="66" name="Google Shape;66;p14"/>
          <p:cNvSpPr txBox="1"/>
          <p:nvPr>
            <p:ph type="ctrTitle"/>
          </p:nvPr>
        </p:nvSpPr>
        <p:spPr>
          <a:xfrm>
            <a:off x="713225" y="434400"/>
            <a:ext cx="3887100" cy="920400"/>
          </a:xfrm>
          <a:prstGeom prst="rect">
            <a:avLst/>
          </a:prstGeom>
        </p:spPr>
        <p:txBody>
          <a:bodyPr anchorCtr="0" anchor="t" bIns="0" lIns="0" spcFirstLastPara="1" rIns="0" wrap="square" tIns="0">
            <a:noAutofit/>
          </a:bodyPr>
          <a:lstStyle>
            <a:lvl1pPr lvl="0" rtl="0">
              <a:lnSpc>
                <a:spcPct val="80000"/>
              </a:lnSpc>
              <a:spcBef>
                <a:spcPts val="0"/>
              </a:spcBef>
              <a:spcAft>
                <a:spcPts val="0"/>
              </a:spcAft>
              <a:buClr>
                <a:schemeClr val="dk1"/>
              </a:buClr>
              <a:buSzPts val="5200"/>
              <a:buFont typeface="Archivo Black"/>
              <a:buNone/>
              <a:defRPr sz="7000">
                <a:solidFill>
                  <a:schemeClr val="dk1"/>
                </a:solidFill>
              </a:defRPr>
            </a:lvl1pPr>
            <a:lvl2pPr lvl="1"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2pPr>
            <a:lvl3pPr lvl="2"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3pPr>
            <a:lvl4pPr lvl="3"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4pPr>
            <a:lvl5pPr lvl="4"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5pPr>
            <a:lvl6pPr lvl="5"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6pPr>
            <a:lvl7pPr lvl="6"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7pPr>
            <a:lvl8pPr lvl="7"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8pPr>
            <a:lvl9pPr lvl="8"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9pPr>
          </a:lstStyle>
          <a:p/>
        </p:txBody>
      </p:sp>
      <p:sp>
        <p:nvSpPr>
          <p:cNvPr id="67" name="Google Shape;67;p14"/>
          <p:cNvSpPr txBox="1"/>
          <p:nvPr>
            <p:ph idx="1" type="subTitle"/>
          </p:nvPr>
        </p:nvSpPr>
        <p:spPr>
          <a:xfrm>
            <a:off x="713225" y="3414900"/>
            <a:ext cx="3887100" cy="1294200"/>
          </a:xfrm>
          <a:prstGeom prst="rect">
            <a:avLst/>
          </a:prstGeom>
        </p:spPr>
        <p:txBody>
          <a:bodyPr anchorCtr="0" anchor="b" bIns="0" lIns="0" spcFirstLastPara="1" rIns="0" wrap="square" tIns="0">
            <a:noAutofit/>
          </a:bodyPr>
          <a:lstStyle>
            <a:lvl1pPr lvl="0" rtl="0">
              <a:lnSpc>
                <a:spcPct val="70000"/>
              </a:lnSpc>
              <a:spcBef>
                <a:spcPts val="0"/>
              </a:spcBef>
              <a:spcAft>
                <a:spcPts val="0"/>
              </a:spcAft>
              <a:buClr>
                <a:schemeClr val="dk1"/>
              </a:buClr>
              <a:buSzPts val="2800"/>
              <a:buNone/>
              <a:defRPr sz="2600">
                <a:solidFill>
                  <a:schemeClr val="dk1"/>
                </a:solidFill>
              </a:defRPr>
            </a:lvl1pPr>
            <a:lvl2pPr lvl="1" rtl="0" algn="ctr">
              <a:lnSpc>
                <a:spcPct val="100000"/>
              </a:lnSpc>
              <a:spcBef>
                <a:spcPts val="0"/>
              </a:spcBef>
              <a:spcAft>
                <a:spcPts val="0"/>
              </a:spcAft>
              <a:buClr>
                <a:schemeClr val="dk1"/>
              </a:buClr>
              <a:buSzPts val="2800"/>
              <a:buNone/>
              <a:defRPr sz="2800">
                <a:solidFill>
                  <a:schemeClr val="dk1"/>
                </a:solidFill>
              </a:defRPr>
            </a:lvl2pPr>
            <a:lvl3pPr lvl="2" rtl="0" algn="ctr">
              <a:lnSpc>
                <a:spcPct val="100000"/>
              </a:lnSpc>
              <a:spcBef>
                <a:spcPts val="0"/>
              </a:spcBef>
              <a:spcAft>
                <a:spcPts val="0"/>
              </a:spcAft>
              <a:buClr>
                <a:schemeClr val="dk1"/>
              </a:buClr>
              <a:buSzPts val="2800"/>
              <a:buNone/>
              <a:defRPr sz="2800">
                <a:solidFill>
                  <a:schemeClr val="dk1"/>
                </a:solidFill>
              </a:defRPr>
            </a:lvl3pPr>
            <a:lvl4pPr lvl="3" rtl="0" algn="ctr">
              <a:lnSpc>
                <a:spcPct val="100000"/>
              </a:lnSpc>
              <a:spcBef>
                <a:spcPts val="0"/>
              </a:spcBef>
              <a:spcAft>
                <a:spcPts val="0"/>
              </a:spcAft>
              <a:buClr>
                <a:schemeClr val="dk1"/>
              </a:buClr>
              <a:buSzPts val="2800"/>
              <a:buNone/>
              <a:defRPr sz="2800">
                <a:solidFill>
                  <a:schemeClr val="dk1"/>
                </a:solidFill>
              </a:defRPr>
            </a:lvl4pPr>
            <a:lvl5pPr lvl="4" rtl="0" algn="ctr">
              <a:lnSpc>
                <a:spcPct val="100000"/>
              </a:lnSpc>
              <a:spcBef>
                <a:spcPts val="0"/>
              </a:spcBef>
              <a:spcAft>
                <a:spcPts val="0"/>
              </a:spcAft>
              <a:buClr>
                <a:schemeClr val="dk1"/>
              </a:buClr>
              <a:buSzPts val="2800"/>
              <a:buNone/>
              <a:defRPr sz="2800">
                <a:solidFill>
                  <a:schemeClr val="dk1"/>
                </a:solidFill>
              </a:defRPr>
            </a:lvl5pPr>
            <a:lvl6pPr lvl="5" rtl="0" algn="ctr">
              <a:lnSpc>
                <a:spcPct val="100000"/>
              </a:lnSpc>
              <a:spcBef>
                <a:spcPts val="0"/>
              </a:spcBef>
              <a:spcAft>
                <a:spcPts val="0"/>
              </a:spcAft>
              <a:buClr>
                <a:schemeClr val="dk1"/>
              </a:buClr>
              <a:buSzPts val="2800"/>
              <a:buNone/>
              <a:defRPr sz="2800">
                <a:solidFill>
                  <a:schemeClr val="dk1"/>
                </a:solidFill>
              </a:defRPr>
            </a:lvl6pPr>
            <a:lvl7pPr lvl="6" rtl="0" algn="ctr">
              <a:lnSpc>
                <a:spcPct val="100000"/>
              </a:lnSpc>
              <a:spcBef>
                <a:spcPts val="0"/>
              </a:spcBef>
              <a:spcAft>
                <a:spcPts val="0"/>
              </a:spcAft>
              <a:buClr>
                <a:schemeClr val="dk1"/>
              </a:buClr>
              <a:buSzPts val="2800"/>
              <a:buNone/>
              <a:defRPr sz="2800">
                <a:solidFill>
                  <a:schemeClr val="dk1"/>
                </a:solidFill>
              </a:defRPr>
            </a:lvl7pPr>
            <a:lvl8pPr lvl="7" rtl="0" algn="ctr">
              <a:lnSpc>
                <a:spcPct val="100000"/>
              </a:lnSpc>
              <a:spcBef>
                <a:spcPts val="0"/>
              </a:spcBef>
              <a:spcAft>
                <a:spcPts val="0"/>
              </a:spcAft>
              <a:buClr>
                <a:schemeClr val="dk1"/>
              </a:buClr>
              <a:buSzPts val="2800"/>
              <a:buNone/>
              <a:defRPr sz="2800">
                <a:solidFill>
                  <a:schemeClr val="dk1"/>
                </a:solidFill>
              </a:defRPr>
            </a:lvl8pPr>
            <a:lvl9pPr lvl="8" rtl="0" algn="ctr">
              <a:lnSpc>
                <a:spcPct val="100000"/>
              </a:lnSpc>
              <a:spcBef>
                <a:spcPts val="0"/>
              </a:spcBef>
              <a:spcAft>
                <a:spcPts val="0"/>
              </a:spcAft>
              <a:buClr>
                <a:schemeClr val="dk1"/>
              </a:buClr>
              <a:buSzPts val="2800"/>
              <a:buNone/>
              <a:defRPr sz="2800">
                <a:solidFill>
                  <a:schemeClr val="dk1"/>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bg>
      <p:bgPr>
        <a:solidFill>
          <a:schemeClr val="dk2"/>
        </a:solidFill>
      </p:bgPr>
    </p:bg>
    <p:spTree>
      <p:nvGrpSpPr>
        <p:cNvPr id="68" name="Shape 68"/>
        <p:cNvGrpSpPr/>
        <p:nvPr/>
      </p:nvGrpSpPr>
      <p:grpSpPr>
        <a:xfrm>
          <a:off x="0" y="0"/>
          <a:ext cx="0" cy="0"/>
          <a:chOff x="0" y="0"/>
          <a:chExt cx="0" cy="0"/>
        </a:xfrm>
      </p:grpSpPr>
      <p:sp>
        <p:nvSpPr>
          <p:cNvPr id="69" name="Google Shape;69;p15"/>
          <p:cNvSpPr txBox="1"/>
          <p:nvPr>
            <p:ph type="ctrTitle"/>
          </p:nvPr>
        </p:nvSpPr>
        <p:spPr>
          <a:xfrm>
            <a:off x="713225" y="3691200"/>
            <a:ext cx="3858900" cy="1017900"/>
          </a:xfrm>
          <a:prstGeom prst="rect">
            <a:avLst/>
          </a:prstGeom>
        </p:spPr>
        <p:txBody>
          <a:bodyPr anchorCtr="0" anchor="b" bIns="0" lIns="0" spcFirstLastPara="1" rIns="0" wrap="square" tIns="0">
            <a:noAutofit/>
          </a:bodyPr>
          <a:lstStyle>
            <a:lvl1pPr lvl="0" rtl="0">
              <a:lnSpc>
                <a:spcPct val="80000"/>
              </a:lnSpc>
              <a:spcBef>
                <a:spcPts val="0"/>
              </a:spcBef>
              <a:spcAft>
                <a:spcPts val="0"/>
              </a:spcAft>
              <a:buSzPts val="5200"/>
              <a:buFont typeface="Archivo Black"/>
              <a:buNone/>
              <a:defRPr b="0" sz="3500"/>
            </a:lvl1pPr>
            <a:lvl2pPr lvl="1" rtl="0" algn="ctr">
              <a:spcBef>
                <a:spcPts val="0"/>
              </a:spcBef>
              <a:spcAft>
                <a:spcPts val="0"/>
              </a:spcAft>
              <a:buSzPts val="5200"/>
              <a:buFont typeface="Archivo Black"/>
              <a:buNone/>
              <a:defRPr sz="5200">
                <a:latin typeface="Archivo Black"/>
                <a:ea typeface="Archivo Black"/>
                <a:cs typeface="Archivo Black"/>
                <a:sym typeface="Archivo Black"/>
              </a:defRPr>
            </a:lvl2pPr>
            <a:lvl3pPr lvl="2" rtl="0" algn="ctr">
              <a:spcBef>
                <a:spcPts val="0"/>
              </a:spcBef>
              <a:spcAft>
                <a:spcPts val="0"/>
              </a:spcAft>
              <a:buSzPts val="5200"/>
              <a:buFont typeface="Archivo Black"/>
              <a:buNone/>
              <a:defRPr sz="5200">
                <a:latin typeface="Archivo Black"/>
                <a:ea typeface="Archivo Black"/>
                <a:cs typeface="Archivo Black"/>
                <a:sym typeface="Archivo Black"/>
              </a:defRPr>
            </a:lvl3pPr>
            <a:lvl4pPr lvl="3" rtl="0" algn="ctr">
              <a:spcBef>
                <a:spcPts val="0"/>
              </a:spcBef>
              <a:spcAft>
                <a:spcPts val="0"/>
              </a:spcAft>
              <a:buSzPts val="5200"/>
              <a:buFont typeface="Archivo Black"/>
              <a:buNone/>
              <a:defRPr sz="5200">
                <a:latin typeface="Archivo Black"/>
                <a:ea typeface="Archivo Black"/>
                <a:cs typeface="Archivo Black"/>
                <a:sym typeface="Archivo Black"/>
              </a:defRPr>
            </a:lvl4pPr>
            <a:lvl5pPr lvl="4" rtl="0" algn="ctr">
              <a:spcBef>
                <a:spcPts val="0"/>
              </a:spcBef>
              <a:spcAft>
                <a:spcPts val="0"/>
              </a:spcAft>
              <a:buSzPts val="5200"/>
              <a:buFont typeface="Archivo Black"/>
              <a:buNone/>
              <a:defRPr sz="5200">
                <a:latin typeface="Archivo Black"/>
                <a:ea typeface="Archivo Black"/>
                <a:cs typeface="Archivo Black"/>
                <a:sym typeface="Archivo Black"/>
              </a:defRPr>
            </a:lvl5pPr>
            <a:lvl6pPr lvl="5" rtl="0" algn="ctr">
              <a:spcBef>
                <a:spcPts val="0"/>
              </a:spcBef>
              <a:spcAft>
                <a:spcPts val="0"/>
              </a:spcAft>
              <a:buSzPts val="5200"/>
              <a:buFont typeface="Archivo Black"/>
              <a:buNone/>
              <a:defRPr sz="5200">
                <a:latin typeface="Archivo Black"/>
                <a:ea typeface="Archivo Black"/>
                <a:cs typeface="Archivo Black"/>
                <a:sym typeface="Archivo Black"/>
              </a:defRPr>
            </a:lvl6pPr>
            <a:lvl7pPr lvl="6" rtl="0" algn="ctr">
              <a:spcBef>
                <a:spcPts val="0"/>
              </a:spcBef>
              <a:spcAft>
                <a:spcPts val="0"/>
              </a:spcAft>
              <a:buSzPts val="5200"/>
              <a:buFont typeface="Archivo Black"/>
              <a:buNone/>
              <a:defRPr sz="5200">
                <a:latin typeface="Archivo Black"/>
                <a:ea typeface="Archivo Black"/>
                <a:cs typeface="Archivo Black"/>
                <a:sym typeface="Archivo Black"/>
              </a:defRPr>
            </a:lvl7pPr>
            <a:lvl8pPr lvl="7" rtl="0" algn="ctr">
              <a:spcBef>
                <a:spcPts val="0"/>
              </a:spcBef>
              <a:spcAft>
                <a:spcPts val="0"/>
              </a:spcAft>
              <a:buSzPts val="5200"/>
              <a:buFont typeface="Archivo Black"/>
              <a:buNone/>
              <a:defRPr sz="5200">
                <a:latin typeface="Archivo Black"/>
                <a:ea typeface="Archivo Black"/>
                <a:cs typeface="Archivo Black"/>
                <a:sym typeface="Archivo Black"/>
              </a:defRPr>
            </a:lvl8pPr>
            <a:lvl9pPr lvl="8" rtl="0" algn="ctr">
              <a:spcBef>
                <a:spcPts val="0"/>
              </a:spcBef>
              <a:spcAft>
                <a:spcPts val="0"/>
              </a:spcAft>
              <a:buSzPts val="5200"/>
              <a:buFont typeface="Archivo Black"/>
              <a:buNone/>
              <a:defRPr sz="5200">
                <a:latin typeface="Archivo Black"/>
                <a:ea typeface="Archivo Black"/>
                <a:cs typeface="Archivo Black"/>
                <a:sym typeface="Archivo Black"/>
              </a:defRPr>
            </a:lvl9pPr>
          </a:lstStyle>
          <a:p/>
        </p:txBody>
      </p:sp>
      <p:sp>
        <p:nvSpPr>
          <p:cNvPr id="70" name="Google Shape;70;p15"/>
          <p:cNvSpPr txBox="1"/>
          <p:nvPr>
            <p:ph idx="1" type="subTitle"/>
          </p:nvPr>
        </p:nvSpPr>
        <p:spPr>
          <a:xfrm>
            <a:off x="713225" y="1100538"/>
            <a:ext cx="4921200" cy="1471200"/>
          </a:xfrm>
          <a:prstGeom prst="rect">
            <a:avLst/>
          </a:prstGeom>
        </p:spPr>
        <p:txBody>
          <a:bodyPr anchorCtr="0" anchor="b" bIns="0" lIns="0" spcFirstLastPara="1" rIns="0" wrap="square" tIns="0">
            <a:noAutofit/>
          </a:bodyPr>
          <a:lstStyle>
            <a:lvl1pPr lvl="0" rtl="0">
              <a:lnSpc>
                <a:spcPct val="70000"/>
              </a:lnSpc>
              <a:spcBef>
                <a:spcPts val="0"/>
              </a:spcBef>
              <a:spcAft>
                <a:spcPts val="0"/>
              </a:spcAft>
              <a:buClr>
                <a:schemeClr val="dk1"/>
              </a:buClr>
              <a:buSzPts val="2800"/>
              <a:buNone/>
              <a:defRPr sz="3400"/>
            </a:lvl1pPr>
            <a:lvl2pPr lvl="1" rtl="0" algn="ctr">
              <a:lnSpc>
                <a:spcPct val="100000"/>
              </a:lnSpc>
              <a:spcBef>
                <a:spcPts val="0"/>
              </a:spcBef>
              <a:spcAft>
                <a:spcPts val="0"/>
              </a:spcAft>
              <a:buClr>
                <a:schemeClr val="dk1"/>
              </a:buClr>
              <a:buSzPts val="2800"/>
              <a:buNone/>
              <a:defRPr sz="2800">
                <a:solidFill>
                  <a:schemeClr val="dk1"/>
                </a:solidFill>
              </a:defRPr>
            </a:lvl2pPr>
            <a:lvl3pPr lvl="2" rtl="0" algn="ctr">
              <a:lnSpc>
                <a:spcPct val="100000"/>
              </a:lnSpc>
              <a:spcBef>
                <a:spcPts val="0"/>
              </a:spcBef>
              <a:spcAft>
                <a:spcPts val="0"/>
              </a:spcAft>
              <a:buClr>
                <a:schemeClr val="dk1"/>
              </a:buClr>
              <a:buSzPts val="2800"/>
              <a:buNone/>
              <a:defRPr sz="2800">
                <a:solidFill>
                  <a:schemeClr val="dk1"/>
                </a:solidFill>
              </a:defRPr>
            </a:lvl3pPr>
            <a:lvl4pPr lvl="3" rtl="0" algn="ctr">
              <a:lnSpc>
                <a:spcPct val="100000"/>
              </a:lnSpc>
              <a:spcBef>
                <a:spcPts val="0"/>
              </a:spcBef>
              <a:spcAft>
                <a:spcPts val="0"/>
              </a:spcAft>
              <a:buClr>
                <a:schemeClr val="dk1"/>
              </a:buClr>
              <a:buSzPts val="2800"/>
              <a:buNone/>
              <a:defRPr sz="2800">
                <a:solidFill>
                  <a:schemeClr val="dk1"/>
                </a:solidFill>
              </a:defRPr>
            </a:lvl4pPr>
            <a:lvl5pPr lvl="4" rtl="0" algn="ctr">
              <a:lnSpc>
                <a:spcPct val="100000"/>
              </a:lnSpc>
              <a:spcBef>
                <a:spcPts val="0"/>
              </a:spcBef>
              <a:spcAft>
                <a:spcPts val="0"/>
              </a:spcAft>
              <a:buClr>
                <a:schemeClr val="dk1"/>
              </a:buClr>
              <a:buSzPts val="2800"/>
              <a:buNone/>
              <a:defRPr sz="2800">
                <a:solidFill>
                  <a:schemeClr val="dk1"/>
                </a:solidFill>
              </a:defRPr>
            </a:lvl5pPr>
            <a:lvl6pPr lvl="5" rtl="0" algn="ctr">
              <a:lnSpc>
                <a:spcPct val="100000"/>
              </a:lnSpc>
              <a:spcBef>
                <a:spcPts val="0"/>
              </a:spcBef>
              <a:spcAft>
                <a:spcPts val="0"/>
              </a:spcAft>
              <a:buClr>
                <a:schemeClr val="dk1"/>
              </a:buClr>
              <a:buSzPts val="2800"/>
              <a:buNone/>
              <a:defRPr sz="2800">
                <a:solidFill>
                  <a:schemeClr val="dk1"/>
                </a:solidFill>
              </a:defRPr>
            </a:lvl6pPr>
            <a:lvl7pPr lvl="6" rtl="0" algn="ctr">
              <a:lnSpc>
                <a:spcPct val="100000"/>
              </a:lnSpc>
              <a:spcBef>
                <a:spcPts val="0"/>
              </a:spcBef>
              <a:spcAft>
                <a:spcPts val="0"/>
              </a:spcAft>
              <a:buClr>
                <a:schemeClr val="dk1"/>
              </a:buClr>
              <a:buSzPts val="2800"/>
              <a:buNone/>
              <a:defRPr sz="2800">
                <a:solidFill>
                  <a:schemeClr val="dk1"/>
                </a:solidFill>
              </a:defRPr>
            </a:lvl7pPr>
            <a:lvl8pPr lvl="7" rtl="0" algn="ctr">
              <a:lnSpc>
                <a:spcPct val="100000"/>
              </a:lnSpc>
              <a:spcBef>
                <a:spcPts val="0"/>
              </a:spcBef>
              <a:spcAft>
                <a:spcPts val="0"/>
              </a:spcAft>
              <a:buClr>
                <a:schemeClr val="dk1"/>
              </a:buClr>
              <a:buSzPts val="2800"/>
              <a:buNone/>
              <a:defRPr sz="2800">
                <a:solidFill>
                  <a:schemeClr val="dk1"/>
                </a:solidFill>
              </a:defRPr>
            </a:lvl8pPr>
            <a:lvl9pPr lvl="8" rtl="0" algn="ctr">
              <a:lnSpc>
                <a:spcPct val="100000"/>
              </a:lnSpc>
              <a:spcBef>
                <a:spcPts val="0"/>
              </a:spcBef>
              <a:spcAft>
                <a:spcPts val="0"/>
              </a:spcAft>
              <a:buClr>
                <a:schemeClr val="dk1"/>
              </a:buClr>
              <a:buSzPts val="2800"/>
              <a:buNone/>
              <a:defRPr sz="2800">
                <a:solidFill>
                  <a:schemeClr val="dk1"/>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2">
    <p:bg>
      <p:bgPr>
        <a:solidFill>
          <a:schemeClr val="dk2"/>
        </a:solidFill>
      </p:bgPr>
    </p:bg>
    <p:spTree>
      <p:nvGrpSpPr>
        <p:cNvPr id="71" name="Shape 71"/>
        <p:cNvGrpSpPr/>
        <p:nvPr/>
      </p:nvGrpSpPr>
      <p:grpSpPr>
        <a:xfrm>
          <a:off x="0" y="0"/>
          <a:ext cx="0" cy="0"/>
          <a:chOff x="0" y="0"/>
          <a:chExt cx="0" cy="0"/>
        </a:xfrm>
      </p:grpSpPr>
      <p:sp>
        <p:nvSpPr>
          <p:cNvPr id="72" name="Google Shape;72;p16"/>
          <p:cNvSpPr txBox="1"/>
          <p:nvPr>
            <p:ph type="ctrTitle"/>
          </p:nvPr>
        </p:nvSpPr>
        <p:spPr>
          <a:xfrm>
            <a:off x="713225" y="434400"/>
            <a:ext cx="7717500" cy="1830600"/>
          </a:xfrm>
          <a:prstGeom prst="rect">
            <a:avLst/>
          </a:prstGeom>
        </p:spPr>
        <p:txBody>
          <a:bodyPr anchorCtr="0" anchor="t" bIns="0" lIns="0" spcFirstLastPara="1" rIns="0" wrap="square" tIns="0">
            <a:noAutofit/>
          </a:bodyPr>
          <a:lstStyle>
            <a:lvl1pPr lvl="0" rtl="0">
              <a:lnSpc>
                <a:spcPct val="80000"/>
              </a:lnSpc>
              <a:spcBef>
                <a:spcPts val="0"/>
              </a:spcBef>
              <a:spcAft>
                <a:spcPts val="0"/>
              </a:spcAft>
              <a:buSzPts val="5200"/>
              <a:buFont typeface="Archivo Black"/>
              <a:buNone/>
              <a:defRPr sz="4600"/>
            </a:lvl1pPr>
            <a:lvl2pPr lvl="1" rtl="0" algn="ctr">
              <a:spcBef>
                <a:spcPts val="0"/>
              </a:spcBef>
              <a:spcAft>
                <a:spcPts val="0"/>
              </a:spcAft>
              <a:buSzPts val="5200"/>
              <a:buFont typeface="Archivo Black"/>
              <a:buNone/>
              <a:defRPr sz="5200">
                <a:latin typeface="Archivo Black"/>
                <a:ea typeface="Archivo Black"/>
                <a:cs typeface="Archivo Black"/>
                <a:sym typeface="Archivo Black"/>
              </a:defRPr>
            </a:lvl2pPr>
            <a:lvl3pPr lvl="2" rtl="0" algn="ctr">
              <a:spcBef>
                <a:spcPts val="0"/>
              </a:spcBef>
              <a:spcAft>
                <a:spcPts val="0"/>
              </a:spcAft>
              <a:buSzPts val="5200"/>
              <a:buFont typeface="Archivo Black"/>
              <a:buNone/>
              <a:defRPr sz="5200">
                <a:latin typeface="Archivo Black"/>
                <a:ea typeface="Archivo Black"/>
                <a:cs typeface="Archivo Black"/>
                <a:sym typeface="Archivo Black"/>
              </a:defRPr>
            </a:lvl3pPr>
            <a:lvl4pPr lvl="3" rtl="0" algn="ctr">
              <a:spcBef>
                <a:spcPts val="0"/>
              </a:spcBef>
              <a:spcAft>
                <a:spcPts val="0"/>
              </a:spcAft>
              <a:buSzPts val="5200"/>
              <a:buFont typeface="Archivo Black"/>
              <a:buNone/>
              <a:defRPr sz="5200">
                <a:latin typeface="Archivo Black"/>
                <a:ea typeface="Archivo Black"/>
                <a:cs typeface="Archivo Black"/>
                <a:sym typeface="Archivo Black"/>
              </a:defRPr>
            </a:lvl4pPr>
            <a:lvl5pPr lvl="4" rtl="0" algn="ctr">
              <a:spcBef>
                <a:spcPts val="0"/>
              </a:spcBef>
              <a:spcAft>
                <a:spcPts val="0"/>
              </a:spcAft>
              <a:buSzPts val="5200"/>
              <a:buFont typeface="Archivo Black"/>
              <a:buNone/>
              <a:defRPr sz="5200">
                <a:latin typeface="Archivo Black"/>
                <a:ea typeface="Archivo Black"/>
                <a:cs typeface="Archivo Black"/>
                <a:sym typeface="Archivo Black"/>
              </a:defRPr>
            </a:lvl5pPr>
            <a:lvl6pPr lvl="5" rtl="0" algn="ctr">
              <a:spcBef>
                <a:spcPts val="0"/>
              </a:spcBef>
              <a:spcAft>
                <a:spcPts val="0"/>
              </a:spcAft>
              <a:buSzPts val="5200"/>
              <a:buFont typeface="Archivo Black"/>
              <a:buNone/>
              <a:defRPr sz="5200">
                <a:latin typeface="Archivo Black"/>
                <a:ea typeface="Archivo Black"/>
                <a:cs typeface="Archivo Black"/>
                <a:sym typeface="Archivo Black"/>
              </a:defRPr>
            </a:lvl6pPr>
            <a:lvl7pPr lvl="6" rtl="0" algn="ctr">
              <a:spcBef>
                <a:spcPts val="0"/>
              </a:spcBef>
              <a:spcAft>
                <a:spcPts val="0"/>
              </a:spcAft>
              <a:buSzPts val="5200"/>
              <a:buFont typeface="Archivo Black"/>
              <a:buNone/>
              <a:defRPr sz="5200">
                <a:latin typeface="Archivo Black"/>
                <a:ea typeface="Archivo Black"/>
                <a:cs typeface="Archivo Black"/>
                <a:sym typeface="Archivo Black"/>
              </a:defRPr>
            </a:lvl7pPr>
            <a:lvl8pPr lvl="7" rtl="0" algn="ctr">
              <a:spcBef>
                <a:spcPts val="0"/>
              </a:spcBef>
              <a:spcAft>
                <a:spcPts val="0"/>
              </a:spcAft>
              <a:buSzPts val="5200"/>
              <a:buFont typeface="Archivo Black"/>
              <a:buNone/>
              <a:defRPr sz="5200">
                <a:latin typeface="Archivo Black"/>
                <a:ea typeface="Archivo Black"/>
                <a:cs typeface="Archivo Black"/>
                <a:sym typeface="Archivo Black"/>
              </a:defRPr>
            </a:lvl8pPr>
            <a:lvl9pPr lvl="8" rtl="0" algn="ctr">
              <a:spcBef>
                <a:spcPts val="0"/>
              </a:spcBef>
              <a:spcAft>
                <a:spcPts val="0"/>
              </a:spcAft>
              <a:buSzPts val="5200"/>
              <a:buFont typeface="Archivo Black"/>
              <a:buNone/>
              <a:defRPr sz="5200">
                <a:latin typeface="Archivo Black"/>
                <a:ea typeface="Archivo Black"/>
                <a:cs typeface="Archivo Black"/>
                <a:sym typeface="Archivo Black"/>
              </a:defRPr>
            </a:lvl9pPr>
          </a:lstStyle>
          <a:p/>
        </p:txBody>
      </p:sp>
      <p:sp>
        <p:nvSpPr>
          <p:cNvPr id="73" name="Google Shape;73;p16"/>
          <p:cNvSpPr txBox="1"/>
          <p:nvPr>
            <p:ph idx="1" type="subTitle"/>
          </p:nvPr>
        </p:nvSpPr>
        <p:spPr>
          <a:xfrm>
            <a:off x="713225" y="2920325"/>
            <a:ext cx="2916000" cy="1788900"/>
          </a:xfrm>
          <a:prstGeom prst="rect">
            <a:avLst/>
          </a:prstGeom>
        </p:spPr>
        <p:txBody>
          <a:bodyPr anchorCtr="0" anchor="b" bIns="0" lIns="0" spcFirstLastPara="1" rIns="0" wrap="square" tIns="0">
            <a:noAutofit/>
          </a:bodyPr>
          <a:lstStyle>
            <a:lvl1pPr lvl="0" rtl="0">
              <a:lnSpc>
                <a:spcPct val="70000"/>
              </a:lnSpc>
              <a:spcBef>
                <a:spcPts val="0"/>
              </a:spcBef>
              <a:spcAft>
                <a:spcPts val="0"/>
              </a:spcAft>
              <a:buSzPts val="2800"/>
              <a:buNone/>
              <a:defRPr sz="26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
    <p:bg>
      <p:bgPr>
        <a:solidFill>
          <a:schemeClr val="dk2"/>
        </a:solidFill>
      </p:bgPr>
    </p:bg>
    <p:spTree>
      <p:nvGrpSpPr>
        <p:cNvPr id="74" name="Shape 74"/>
        <p:cNvGrpSpPr/>
        <p:nvPr/>
      </p:nvGrpSpPr>
      <p:grpSpPr>
        <a:xfrm>
          <a:off x="0" y="0"/>
          <a:ext cx="0" cy="0"/>
          <a:chOff x="0" y="0"/>
          <a:chExt cx="0" cy="0"/>
        </a:xfrm>
      </p:grpSpPr>
      <p:sp>
        <p:nvSpPr>
          <p:cNvPr id="75" name="Google Shape;75;p17"/>
          <p:cNvSpPr txBox="1"/>
          <p:nvPr>
            <p:ph type="ctrTitle"/>
          </p:nvPr>
        </p:nvSpPr>
        <p:spPr>
          <a:xfrm>
            <a:off x="713225" y="434400"/>
            <a:ext cx="6094500" cy="1251900"/>
          </a:xfrm>
          <a:prstGeom prst="rect">
            <a:avLst/>
          </a:prstGeom>
        </p:spPr>
        <p:txBody>
          <a:bodyPr anchorCtr="0" anchor="t" bIns="0" lIns="0" spcFirstLastPara="1" rIns="0" wrap="square" tIns="0">
            <a:noAutofit/>
          </a:bodyPr>
          <a:lstStyle>
            <a:lvl1pPr lvl="0" rtl="0">
              <a:lnSpc>
                <a:spcPct val="80000"/>
              </a:lnSpc>
              <a:spcBef>
                <a:spcPts val="0"/>
              </a:spcBef>
              <a:spcAft>
                <a:spcPts val="0"/>
              </a:spcAft>
              <a:buSzPts val="5200"/>
              <a:buFont typeface="Archivo Black"/>
              <a:buNone/>
              <a:defRPr sz="4600"/>
            </a:lvl1pPr>
            <a:lvl2pPr lvl="1" rtl="0" algn="ctr">
              <a:spcBef>
                <a:spcPts val="0"/>
              </a:spcBef>
              <a:spcAft>
                <a:spcPts val="0"/>
              </a:spcAft>
              <a:buSzPts val="5200"/>
              <a:buFont typeface="Archivo Black"/>
              <a:buNone/>
              <a:defRPr sz="5200">
                <a:latin typeface="Archivo Black"/>
                <a:ea typeface="Archivo Black"/>
                <a:cs typeface="Archivo Black"/>
                <a:sym typeface="Archivo Black"/>
              </a:defRPr>
            </a:lvl2pPr>
            <a:lvl3pPr lvl="2" rtl="0" algn="ctr">
              <a:spcBef>
                <a:spcPts val="0"/>
              </a:spcBef>
              <a:spcAft>
                <a:spcPts val="0"/>
              </a:spcAft>
              <a:buSzPts val="5200"/>
              <a:buFont typeface="Archivo Black"/>
              <a:buNone/>
              <a:defRPr sz="5200">
                <a:latin typeface="Archivo Black"/>
                <a:ea typeface="Archivo Black"/>
                <a:cs typeface="Archivo Black"/>
                <a:sym typeface="Archivo Black"/>
              </a:defRPr>
            </a:lvl3pPr>
            <a:lvl4pPr lvl="3" rtl="0" algn="ctr">
              <a:spcBef>
                <a:spcPts val="0"/>
              </a:spcBef>
              <a:spcAft>
                <a:spcPts val="0"/>
              </a:spcAft>
              <a:buSzPts val="5200"/>
              <a:buFont typeface="Archivo Black"/>
              <a:buNone/>
              <a:defRPr sz="5200">
                <a:latin typeface="Archivo Black"/>
                <a:ea typeface="Archivo Black"/>
                <a:cs typeface="Archivo Black"/>
                <a:sym typeface="Archivo Black"/>
              </a:defRPr>
            </a:lvl4pPr>
            <a:lvl5pPr lvl="4" rtl="0" algn="ctr">
              <a:spcBef>
                <a:spcPts val="0"/>
              </a:spcBef>
              <a:spcAft>
                <a:spcPts val="0"/>
              </a:spcAft>
              <a:buSzPts val="5200"/>
              <a:buFont typeface="Archivo Black"/>
              <a:buNone/>
              <a:defRPr sz="5200">
                <a:latin typeface="Archivo Black"/>
                <a:ea typeface="Archivo Black"/>
                <a:cs typeface="Archivo Black"/>
                <a:sym typeface="Archivo Black"/>
              </a:defRPr>
            </a:lvl5pPr>
            <a:lvl6pPr lvl="5" rtl="0" algn="ctr">
              <a:spcBef>
                <a:spcPts val="0"/>
              </a:spcBef>
              <a:spcAft>
                <a:spcPts val="0"/>
              </a:spcAft>
              <a:buSzPts val="5200"/>
              <a:buFont typeface="Archivo Black"/>
              <a:buNone/>
              <a:defRPr sz="5200">
                <a:latin typeface="Archivo Black"/>
                <a:ea typeface="Archivo Black"/>
                <a:cs typeface="Archivo Black"/>
                <a:sym typeface="Archivo Black"/>
              </a:defRPr>
            </a:lvl6pPr>
            <a:lvl7pPr lvl="6" rtl="0" algn="ctr">
              <a:spcBef>
                <a:spcPts val="0"/>
              </a:spcBef>
              <a:spcAft>
                <a:spcPts val="0"/>
              </a:spcAft>
              <a:buSzPts val="5200"/>
              <a:buFont typeface="Archivo Black"/>
              <a:buNone/>
              <a:defRPr sz="5200">
                <a:latin typeface="Archivo Black"/>
                <a:ea typeface="Archivo Black"/>
                <a:cs typeface="Archivo Black"/>
                <a:sym typeface="Archivo Black"/>
              </a:defRPr>
            </a:lvl7pPr>
            <a:lvl8pPr lvl="7" rtl="0" algn="ctr">
              <a:spcBef>
                <a:spcPts val="0"/>
              </a:spcBef>
              <a:spcAft>
                <a:spcPts val="0"/>
              </a:spcAft>
              <a:buSzPts val="5200"/>
              <a:buFont typeface="Archivo Black"/>
              <a:buNone/>
              <a:defRPr sz="5200">
                <a:latin typeface="Archivo Black"/>
                <a:ea typeface="Archivo Black"/>
                <a:cs typeface="Archivo Black"/>
                <a:sym typeface="Archivo Black"/>
              </a:defRPr>
            </a:lvl8pPr>
            <a:lvl9pPr lvl="8" rtl="0" algn="ctr">
              <a:spcBef>
                <a:spcPts val="0"/>
              </a:spcBef>
              <a:spcAft>
                <a:spcPts val="0"/>
              </a:spcAft>
              <a:buSzPts val="5200"/>
              <a:buFont typeface="Archivo Black"/>
              <a:buNone/>
              <a:defRPr sz="5200">
                <a:latin typeface="Archivo Black"/>
                <a:ea typeface="Archivo Black"/>
                <a:cs typeface="Archivo Black"/>
                <a:sym typeface="Archivo Black"/>
              </a:defRPr>
            </a:lvl9pPr>
          </a:lstStyle>
          <a:p/>
        </p:txBody>
      </p:sp>
      <p:sp>
        <p:nvSpPr>
          <p:cNvPr id="76" name="Google Shape;76;p17"/>
          <p:cNvSpPr txBox="1"/>
          <p:nvPr>
            <p:ph idx="1" type="subTitle"/>
          </p:nvPr>
        </p:nvSpPr>
        <p:spPr>
          <a:xfrm>
            <a:off x="713225" y="2920325"/>
            <a:ext cx="2748900" cy="1788900"/>
          </a:xfrm>
          <a:prstGeom prst="rect">
            <a:avLst/>
          </a:prstGeom>
        </p:spPr>
        <p:txBody>
          <a:bodyPr anchorCtr="0" anchor="b" bIns="0" lIns="0" spcFirstLastPara="1" rIns="0" wrap="square" tIns="0">
            <a:noAutofit/>
          </a:bodyPr>
          <a:lstStyle>
            <a:lvl1pPr lvl="0" rtl="0">
              <a:lnSpc>
                <a:spcPct val="70000"/>
              </a:lnSpc>
              <a:spcBef>
                <a:spcPts val="0"/>
              </a:spcBef>
              <a:spcAft>
                <a:spcPts val="0"/>
              </a:spcAft>
              <a:buSzPts val="2800"/>
              <a:buNone/>
              <a:defRPr sz="26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bg>
      <p:bgPr>
        <a:solidFill>
          <a:schemeClr val="lt1"/>
        </a:solidFill>
      </p:bgPr>
    </p:bg>
    <p:spTree>
      <p:nvGrpSpPr>
        <p:cNvPr id="77" name="Shape 77"/>
        <p:cNvGrpSpPr/>
        <p:nvPr/>
      </p:nvGrpSpPr>
      <p:grpSpPr>
        <a:xfrm>
          <a:off x="0" y="0"/>
          <a:ext cx="0" cy="0"/>
          <a:chOff x="0" y="0"/>
          <a:chExt cx="0" cy="0"/>
        </a:xfrm>
      </p:grpSpPr>
      <p:pic>
        <p:nvPicPr>
          <p:cNvPr id="78" name="Google Shape;78;p18"/>
          <p:cNvPicPr preferRelativeResize="0"/>
          <p:nvPr/>
        </p:nvPicPr>
        <p:blipFill rotWithShape="1">
          <a:blip r:embed="rId2">
            <a:alphaModFix amt="58000"/>
          </a:blip>
          <a:srcRect b="68364" l="22079" r="56082" t="-44834"/>
          <a:stretch/>
        </p:blipFill>
        <p:spPr>
          <a:xfrm rot="-5400000">
            <a:off x="2422128" y="-2434887"/>
            <a:ext cx="4286975" cy="9156750"/>
          </a:xfrm>
          <a:prstGeom prst="rect">
            <a:avLst/>
          </a:prstGeom>
          <a:noFill/>
          <a:ln>
            <a:noFill/>
          </a:ln>
        </p:spPr>
      </p:pic>
      <p:sp>
        <p:nvSpPr>
          <p:cNvPr id="79" name="Google Shape;79;p18"/>
          <p:cNvSpPr txBox="1"/>
          <p:nvPr>
            <p:ph type="title"/>
          </p:nvPr>
        </p:nvSpPr>
        <p:spPr>
          <a:xfrm>
            <a:off x="713225" y="3817300"/>
            <a:ext cx="2154900" cy="271200"/>
          </a:xfrm>
          <a:prstGeom prst="rect">
            <a:avLst/>
          </a:prstGeom>
        </p:spPr>
        <p:txBody>
          <a:bodyPr anchorCtr="0" anchor="b" bIns="0" lIns="0" spcFirstLastPara="1" rIns="0" wrap="square" tIns="0">
            <a:noAutofit/>
          </a:bodyPr>
          <a:lstStyle>
            <a:lvl1pPr lvl="0" rtl="0">
              <a:spcBef>
                <a:spcPts val="0"/>
              </a:spcBef>
              <a:spcAft>
                <a:spcPts val="0"/>
              </a:spcAft>
              <a:buClr>
                <a:schemeClr val="dk1"/>
              </a:buClr>
              <a:buSzPts val="2500"/>
              <a:buNone/>
              <a:defRPr sz="2000">
                <a:solidFill>
                  <a:schemeClr val="dk1"/>
                </a:solidFill>
              </a:defRPr>
            </a:lvl1pPr>
            <a:lvl2pPr lvl="1" rtl="0" algn="ctr">
              <a:spcBef>
                <a:spcPts val="0"/>
              </a:spcBef>
              <a:spcAft>
                <a:spcPts val="0"/>
              </a:spcAft>
              <a:buClr>
                <a:schemeClr val="dk1"/>
              </a:buClr>
              <a:buSzPts val="2500"/>
              <a:buNone/>
              <a:defRPr sz="2500">
                <a:solidFill>
                  <a:schemeClr val="dk1"/>
                </a:solidFill>
              </a:defRPr>
            </a:lvl2pPr>
            <a:lvl3pPr lvl="2" rtl="0" algn="ctr">
              <a:spcBef>
                <a:spcPts val="0"/>
              </a:spcBef>
              <a:spcAft>
                <a:spcPts val="0"/>
              </a:spcAft>
              <a:buClr>
                <a:schemeClr val="dk1"/>
              </a:buClr>
              <a:buSzPts val="2500"/>
              <a:buNone/>
              <a:defRPr sz="2500">
                <a:solidFill>
                  <a:schemeClr val="dk1"/>
                </a:solidFill>
              </a:defRPr>
            </a:lvl3pPr>
            <a:lvl4pPr lvl="3" rtl="0" algn="ctr">
              <a:spcBef>
                <a:spcPts val="0"/>
              </a:spcBef>
              <a:spcAft>
                <a:spcPts val="0"/>
              </a:spcAft>
              <a:buClr>
                <a:schemeClr val="dk1"/>
              </a:buClr>
              <a:buSzPts val="2500"/>
              <a:buNone/>
              <a:defRPr sz="2500">
                <a:solidFill>
                  <a:schemeClr val="dk1"/>
                </a:solidFill>
              </a:defRPr>
            </a:lvl4pPr>
            <a:lvl5pPr lvl="4" rtl="0" algn="ctr">
              <a:spcBef>
                <a:spcPts val="0"/>
              </a:spcBef>
              <a:spcAft>
                <a:spcPts val="0"/>
              </a:spcAft>
              <a:buClr>
                <a:schemeClr val="dk1"/>
              </a:buClr>
              <a:buSzPts val="2500"/>
              <a:buNone/>
              <a:defRPr sz="2500">
                <a:solidFill>
                  <a:schemeClr val="dk1"/>
                </a:solidFill>
              </a:defRPr>
            </a:lvl5pPr>
            <a:lvl6pPr lvl="5" rtl="0" algn="ctr">
              <a:spcBef>
                <a:spcPts val="0"/>
              </a:spcBef>
              <a:spcAft>
                <a:spcPts val="0"/>
              </a:spcAft>
              <a:buClr>
                <a:schemeClr val="dk1"/>
              </a:buClr>
              <a:buSzPts val="2500"/>
              <a:buNone/>
              <a:defRPr sz="2500">
                <a:solidFill>
                  <a:schemeClr val="dk1"/>
                </a:solidFill>
              </a:defRPr>
            </a:lvl6pPr>
            <a:lvl7pPr lvl="6" rtl="0" algn="ctr">
              <a:spcBef>
                <a:spcPts val="0"/>
              </a:spcBef>
              <a:spcAft>
                <a:spcPts val="0"/>
              </a:spcAft>
              <a:buClr>
                <a:schemeClr val="dk1"/>
              </a:buClr>
              <a:buSzPts val="2500"/>
              <a:buNone/>
              <a:defRPr sz="2500">
                <a:solidFill>
                  <a:schemeClr val="dk1"/>
                </a:solidFill>
              </a:defRPr>
            </a:lvl7pPr>
            <a:lvl8pPr lvl="7" rtl="0" algn="ctr">
              <a:spcBef>
                <a:spcPts val="0"/>
              </a:spcBef>
              <a:spcAft>
                <a:spcPts val="0"/>
              </a:spcAft>
              <a:buClr>
                <a:schemeClr val="dk1"/>
              </a:buClr>
              <a:buSzPts val="2500"/>
              <a:buNone/>
              <a:defRPr sz="2500">
                <a:solidFill>
                  <a:schemeClr val="dk1"/>
                </a:solidFill>
              </a:defRPr>
            </a:lvl8pPr>
            <a:lvl9pPr lvl="8" rtl="0" algn="ctr">
              <a:spcBef>
                <a:spcPts val="0"/>
              </a:spcBef>
              <a:spcAft>
                <a:spcPts val="0"/>
              </a:spcAft>
              <a:buClr>
                <a:schemeClr val="dk1"/>
              </a:buClr>
              <a:buSzPts val="2500"/>
              <a:buNone/>
              <a:defRPr sz="2500">
                <a:solidFill>
                  <a:schemeClr val="dk1"/>
                </a:solidFill>
              </a:defRPr>
            </a:lvl9pPr>
          </a:lstStyle>
          <a:p/>
        </p:txBody>
      </p:sp>
      <p:sp>
        <p:nvSpPr>
          <p:cNvPr id="80" name="Google Shape;80;p18"/>
          <p:cNvSpPr txBox="1"/>
          <p:nvPr>
            <p:ph idx="1" type="subTitle"/>
          </p:nvPr>
        </p:nvSpPr>
        <p:spPr>
          <a:xfrm>
            <a:off x="713225" y="4206600"/>
            <a:ext cx="2154900" cy="5025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000"/>
              <a:buNone/>
              <a:defRPr sz="2000">
                <a:solidFill>
                  <a:schemeClr val="dk1"/>
                </a:solidFill>
              </a:defRPr>
            </a:lvl1pPr>
            <a:lvl2pPr lvl="1" rtl="0" algn="ctr">
              <a:lnSpc>
                <a:spcPct val="70000"/>
              </a:lnSpc>
              <a:spcBef>
                <a:spcPts val="0"/>
              </a:spcBef>
              <a:spcAft>
                <a:spcPts val="0"/>
              </a:spcAft>
              <a:buClr>
                <a:schemeClr val="dk1"/>
              </a:buClr>
              <a:buSzPts val="2000"/>
              <a:buNone/>
              <a:defRPr sz="2000">
                <a:solidFill>
                  <a:schemeClr val="dk1"/>
                </a:solidFill>
              </a:defRPr>
            </a:lvl2pPr>
            <a:lvl3pPr lvl="2" rtl="0" algn="ctr">
              <a:lnSpc>
                <a:spcPct val="70000"/>
              </a:lnSpc>
              <a:spcBef>
                <a:spcPts val="0"/>
              </a:spcBef>
              <a:spcAft>
                <a:spcPts val="0"/>
              </a:spcAft>
              <a:buClr>
                <a:schemeClr val="dk1"/>
              </a:buClr>
              <a:buSzPts val="2000"/>
              <a:buNone/>
              <a:defRPr sz="2000">
                <a:solidFill>
                  <a:schemeClr val="dk1"/>
                </a:solidFill>
              </a:defRPr>
            </a:lvl3pPr>
            <a:lvl4pPr lvl="3" rtl="0" algn="ctr">
              <a:lnSpc>
                <a:spcPct val="70000"/>
              </a:lnSpc>
              <a:spcBef>
                <a:spcPts val="0"/>
              </a:spcBef>
              <a:spcAft>
                <a:spcPts val="0"/>
              </a:spcAft>
              <a:buClr>
                <a:schemeClr val="dk1"/>
              </a:buClr>
              <a:buSzPts val="2000"/>
              <a:buNone/>
              <a:defRPr sz="2000">
                <a:solidFill>
                  <a:schemeClr val="dk1"/>
                </a:solidFill>
              </a:defRPr>
            </a:lvl4pPr>
            <a:lvl5pPr lvl="4" rtl="0" algn="ctr">
              <a:lnSpc>
                <a:spcPct val="70000"/>
              </a:lnSpc>
              <a:spcBef>
                <a:spcPts val="0"/>
              </a:spcBef>
              <a:spcAft>
                <a:spcPts val="0"/>
              </a:spcAft>
              <a:buClr>
                <a:schemeClr val="dk1"/>
              </a:buClr>
              <a:buSzPts val="2000"/>
              <a:buNone/>
              <a:defRPr sz="2000">
                <a:solidFill>
                  <a:schemeClr val="dk1"/>
                </a:solidFill>
              </a:defRPr>
            </a:lvl5pPr>
            <a:lvl6pPr lvl="5" rtl="0" algn="ctr">
              <a:lnSpc>
                <a:spcPct val="70000"/>
              </a:lnSpc>
              <a:spcBef>
                <a:spcPts val="0"/>
              </a:spcBef>
              <a:spcAft>
                <a:spcPts val="0"/>
              </a:spcAft>
              <a:buClr>
                <a:schemeClr val="dk1"/>
              </a:buClr>
              <a:buSzPts val="2000"/>
              <a:buNone/>
              <a:defRPr sz="2000">
                <a:solidFill>
                  <a:schemeClr val="dk1"/>
                </a:solidFill>
              </a:defRPr>
            </a:lvl6pPr>
            <a:lvl7pPr lvl="6" rtl="0" algn="ctr">
              <a:lnSpc>
                <a:spcPct val="70000"/>
              </a:lnSpc>
              <a:spcBef>
                <a:spcPts val="0"/>
              </a:spcBef>
              <a:spcAft>
                <a:spcPts val="0"/>
              </a:spcAft>
              <a:buClr>
                <a:schemeClr val="dk1"/>
              </a:buClr>
              <a:buSzPts val="2000"/>
              <a:buNone/>
              <a:defRPr sz="2000">
                <a:solidFill>
                  <a:schemeClr val="dk1"/>
                </a:solidFill>
              </a:defRPr>
            </a:lvl7pPr>
            <a:lvl8pPr lvl="7" rtl="0" algn="ctr">
              <a:lnSpc>
                <a:spcPct val="70000"/>
              </a:lnSpc>
              <a:spcBef>
                <a:spcPts val="0"/>
              </a:spcBef>
              <a:spcAft>
                <a:spcPts val="0"/>
              </a:spcAft>
              <a:buClr>
                <a:schemeClr val="dk1"/>
              </a:buClr>
              <a:buSzPts val="2000"/>
              <a:buNone/>
              <a:defRPr sz="2000">
                <a:solidFill>
                  <a:schemeClr val="dk1"/>
                </a:solidFill>
              </a:defRPr>
            </a:lvl8pPr>
            <a:lvl9pPr lvl="8" rtl="0" algn="ctr">
              <a:lnSpc>
                <a:spcPct val="70000"/>
              </a:lnSpc>
              <a:spcBef>
                <a:spcPts val="0"/>
              </a:spcBef>
              <a:spcAft>
                <a:spcPts val="0"/>
              </a:spcAft>
              <a:buClr>
                <a:schemeClr val="dk1"/>
              </a:buClr>
              <a:buSzPts val="2000"/>
              <a:buNone/>
              <a:defRPr sz="2000">
                <a:solidFill>
                  <a:schemeClr val="dk1"/>
                </a:solidFill>
              </a:defRPr>
            </a:lvl9pPr>
          </a:lstStyle>
          <a:p/>
        </p:txBody>
      </p:sp>
      <p:sp>
        <p:nvSpPr>
          <p:cNvPr id="81" name="Google Shape;81;p18"/>
          <p:cNvSpPr txBox="1"/>
          <p:nvPr>
            <p:ph idx="2" type="ctrTitle"/>
          </p:nvPr>
        </p:nvSpPr>
        <p:spPr>
          <a:xfrm>
            <a:off x="713225" y="434400"/>
            <a:ext cx="4207200" cy="1251900"/>
          </a:xfrm>
          <a:prstGeom prst="rect">
            <a:avLst/>
          </a:prstGeom>
        </p:spPr>
        <p:txBody>
          <a:bodyPr anchorCtr="0" anchor="t" bIns="0" lIns="0" spcFirstLastPara="1" rIns="0" wrap="square" tIns="0">
            <a:noAutofit/>
          </a:bodyPr>
          <a:lstStyle>
            <a:lvl1pPr lvl="0" rtl="0">
              <a:lnSpc>
                <a:spcPct val="80000"/>
              </a:lnSpc>
              <a:spcBef>
                <a:spcPts val="0"/>
              </a:spcBef>
              <a:spcAft>
                <a:spcPts val="0"/>
              </a:spcAft>
              <a:buClr>
                <a:schemeClr val="dk1"/>
              </a:buClr>
              <a:buSzPts val="5200"/>
              <a:buFont typeface="Archivo Black"/>
              <a:buNone/>
              <a:defRPr sz="4600">
                <a:solidFill>
                  <a:schemeClr val="dk1"/>
                </a:solidFill>
              </a:defRPr>
            </a:lvl1pPr>
            <a:lvl2pPr lvl="1"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2pPr>
            <a:lvl3pPr lvl="2"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3pPr>
            <a:lvl4pPr lvl="3"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4pPr>
            <a:lvl5pPr lvl="4"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5pPr>
            <a:lvl6pPr lvl="5"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6pPr>
            <a:lvl7pPr lvl="6"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7pPr>
            <a:lvl8pPr lvl="7"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8pPr>
            <a:lvl9pPr lvl="8"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9pPr>
          </a:lstStyle>
          <a:p/>
        </p:txBody>
      </p:sp>
      <p:sp>
        <p:nvSpPr>
          <p:cNvPr id="82" name="Google Shape;82;p18"/>
          <p:cNvSpPr txBox="1"/>
          <p:nvPr>
            <p:ph idx="3" type="title"/>
          </p:nvPr>
        </p:nvSpPr>
        <p:spPr>
          <a:xfrm>
            <a:off x="3494550" y="3817300"/>
            <a:ext cx="2154900" cy="271200"/>
          </a:xfrm>
          <a:prstGeom prst="rect">
            <a:avLst/>
          </a:prstGeom>
        </p:spPr>
        <p:txBody>
          <a:bodyPr anchorCtr="0" anchor="b" bIns="0" lIns="0" spcFirstLastPara="1" rIns="0" wrap="square" tIns="0">
            <a:noAutofit/>
          </a:bodyPr>
          <a:lstStyle>
            <a:lvl1pPr lvl="0" rtl="0">
              <a:spcBef>
                <a:spcPts val="0"/>
              </a:spcBef>
              <a:spcAft>
                <a:spcPts val="0"/>
              </a:spcAft>
              <a:buClr>
                <a:schemeClr val="dk1"/>
              </a:buClr>
              <a:buSzPts val="2500"/>
              <a:buNone/>
              <a:defRPr sz="2000">
                <a:solidFill>
                  <a:schemeClr val="dk1"/>
                </a:solidFill>
              </a:defRPr>
            </a:lvl1pPr>
            <a:lvl2pPr lvl="1" rtl="0" algn="ctr">
              <a:spcBef>
                <a:spcPts val="0"/>
              </a:spcBef>
              <a:spcAft>
                <a:spcPts val="0"/>
              </a:spcAft>
              <a:buClr>
                <a:schemeClr val="dk1"/>
              </a:buClr>
              <a:buSzPts val="2500"/>
              <a:buNone/>
              <a:defRPr sz="2500">
                <a:solidFill>
                  <a:schemeClr val="dk1"/>
                </a:solidFill>
              </a:defRPr>
            </a:lvl2pPr>
            <a:lvl3pPr lvl="2" rtl="0" algn="ctr">
              <a:spcBef>
                <a:spcPts val="0"/>
              </a:spcBef>
              <a:spcAft>
                <a:spcPts val="0"/>
              </a:spcAft>
              <a:buClr>
                <a:schemeClr val="dk1"/>
              </a:buClr>
              <a:buSzPts val="2500"/>
              <a:buNone/>
              <a:defRPr sz="2500">
                <a:solidFill>
                  <a:schemeClr val="dk1"/>
                </a:solidFill>
              </a:defRPr>
            </a:lvl3pPr>
            <a:lvl4pPr lvl="3" rtl="0" algn="ctr">
              <a:spcBef>
                <a:spcPts val="0"/>
              </a:spcBef>
              <a:spcAft>
                <a:spcPts val="0"/>
              </a:spcAft>
              <a:buClr>
                <a:schemeClr val="dk1"/>
              </a:buClr>
              <a:buSzPts val="2500"/>
              <a:buNone/>
              <a:defRPr sz="2500">
                <a:solidFill>
                  <a:schemeClr val="dk1"/>
                </a:solidFill>
              </a:defRPr>
            </a:lvl4pPr>
            <a:lvl5pPr lvl="4" rtl="0" algn="ctr">
              <a:spcBef>
                <a:spcPts val="0"/>
              </a:spcBef>
              <a:spcAft>
                <a:spcPts val="0"/>
              </a:spcAft>
              <a:buClr>
                <a:schemeClr val="dk1"/>
              </a:buClr>
              <a:buSzPts val="2500"/>
              <a:buNone/>
              <a:defRPr sz="2500">
                <a:solidFill>
                  <a:schemeClr val="dk1"/>
                </a:solidFill>
              </a:defRPr>
            </a:lvl5pPr>
            <a:lvl6pPr lvl="5" rtl="0" algn="ctr">
              <a:spcBef>
                <a:spcPts val="0"/>
              </a:spcBef>
              <a:spcAft>
                <a:spcPts val="0"/>
              </a:spcAft>
              <a:buClr>
                <a:schemeClr val="dk1"/>
              </a:buClr>
              <a:buSzPts val="2500"/>
              <a:buNone/>
              <a:defRPr sz="2500">
                <a:solidFill>
                  <a:schemeClr val="dk1"/>
                </a:solidFill>
              </a:defRPr>
            </a:lvl6pPr>
            <a:lvl7pPr lvl="6" rtl="0" algn="ctr">
              <a:spcBef>
                <a:spcPts val="0"/>
              </a:spcBef>
              <a:spcAft>
                <a:spcPts val="0"/>
              </a:spcAft>
              <a:buClr>
                <a:schemeClr val="dk1"/>
              </a:buClr>
              <a:buSzPts val="2500"/>
              <a:buNone/>
              <a:defRPr sz="2500">
                <a:solidFill>
                  <a:schemeClr val="dk1"/>
                </a:solidFill>
              </a:defRPr>
            </a:lvl7pPr>
            <a:lvl8pPr lvl="7" rtl="0" algn="ctr">
              <a:spcBef>
                <a:spcPts val="0"/>
              </a:spcBef>
              <a:spcAft>
                <a:spcPts val="0"/>
              </a:spcAft>
              <a:buClr>
                <a:schemeClr val="dk1"/>
              </a:buClr>
              <a:buSzPts val="2500"/>
              <a:buNone/>
              <a:defRPr sz="2500">
                <a:solidFill>
                  <a:schemeClr val="dk1"/>
                </a:solidFill>
              </a:defRPr>
            </a:lvl8pPr>
            <a:lvl9pPr lvl="8" rtl="0" algn="ctr">
              <a:spcBef>
                <a:spcPts val="0"/>
              </a:spcBef>
              <a:spcAft>
                <a:spcPts val="0"/>
              </a:spcAft>
              <a:buClr>
                <a:schemeClr val="dk1"/>
              </a:buClr>
              <a:buSzPts val="2500"/>
              <a:buNone/>
              <a:defRPr sz="2500">
                <a:solidFill>
                  <a:schemeClr val="dk1"/>
                </a:solidFill>
              </a:defRPr>
            </a:lvl9pPr>
          </a:lstStyle>
          <a:p/>
        </p:txBody>
      </p:sp>
      <p:sp>
        <p:nvSpPr>
          <p:cNvPr id="83" name="Google Shape;83;p18"/>
          <p:cNvSpPr txBox="1"/>
          <p:nvPr>
            <p:ph idx="4" type="subTitle"/>
          </p:nvPr>
        </p:nvSpPr>
        <p:spPr>
          <a:xfrm>
            <a:off x="3494550" y="4206600"/>
            <a:ext cx="2154900" cy="5025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000"/>
              <a:buNone/>
              <a:defRPr sz="2000">
                <a:solidFill>
                  <a:schemeClr val="dk1"/>
                </a:solidFill>
              </a:defRPr>
            </a:lvl1pPr>
            <a:lvl2pPr lvl="1" rtl="0" algn="ctr">
              <a:lnSpc>
                <a:spcPct val="70000"/>
              </a:lnSpc>
              <a:spcBef>
                <a:spcPts val="0"/>
              </a:spcBef>
              <a:spcAft>
                <a:spcPts val="0"/>
              </a:spcAft>
              <a:buClr>
                <a:schemeClr val="dk1"/>
              </a:buClr>
              <a:buSzPts val="2000"/>
              <a:buNone/>
              <a:defRPr sz="2000">
                <a:solidFill>
                  <a:schemeClr val="dk1"/>
                </a:solidFill>
              </a:defRPr>
            </a:lvl2pPr>
            <a:lvl3pPr lvl="2" rtl="0" algn="ctr">
              <a:lnSpc>
                <a:spcPct val="70000"/>
              </a:lnSpc>
              <a:spcBef>
                <a:spcPts val="0"/>
              </a:spcBef>
              <a:spcAft>
                <a:spcPts val="0"/>
              </a:spcAft>
              <a:buClr>
                <a:schemeClr val="dk1"/>
              </a:buClr>
              <a:buSzPts val="2000"/>
              <a:buNone/>
              <a:defRPr sz="2000">
                <a:solidFill>
                  <a:schemeClr val="dk1"/>
                </a:solidFill>
              </a:defRPr>
            </a:lvl3pPr>
            <a:lvl4pPr lvl="3" rtl="0" algn="ctr">
              <a:lnSpc>
                <a:spcPct val="70000"/>
              </a:lnSpc>
              <a:spcBef>
                <a:spcPts val="0"/>
              </a:spcBef>
              <a:spcAft>
                <a:spcPts val="0"/>
              </a:spcAft>
              <a:buClr>
                <a:schemeClr val="dk1"/>
              </a:buClr>
              <a:buSzPts val="2000"/>
              <a:buNone/>
              <a:defRPr sz="2000">
                <a:solidFill>
                  <a:schemeClr val="dk1"/>
                </a:solidFill>
              </a:defRPr>
            </a:lvl4pPr>
            <a:lvl5pPr lvl="4" rtl="0" algn="ctr">
              <a:lnSpc>
                <a:spcPct val="70000"/>
              </a:lnSpc>
              <a:spcBef>
                <a:spcPts val="0"/>
              </a:spcBef>
              <a:spcAft>
                <a:spcPts val="0"/>
              </a:spcAft>
              <a:buClr>
                <a:schemeClr val="dk1"/>
              </a:buClr>
              <a:buSzPts val="2000"/>
              <a:buNone/>
              <a:defRPr sz="2000">
                <a:solidFill>
                  <a:schemeClr val="dk1"/>
                </a:solidFill>
              </a:defRPr>
            </a:lvl5pPr>
            <a:lvl6pPr lvl="5" rtl="0" algn="ctr">
              <a:lnSpc>
                <a:spcPct val="70000"/>
              </a:lnSpc>
              <a:spcBef>
                <a:spcPts val="0"/>
              </a:spcBef>
              <a:spcAft>
                <a:spcPts val="0"/>
              </a:spcAft>
              <a:buClr>
                <a:schemeClr val="dk1"/>
              </a:buClr>
              <a:buSzPts val="2000"/>
              <a:buNone/>
              <a:defRPr sz="2000">
                <a:solidFill>
                  <a:schemeClr val="dk1"/>
                </a:solidFill>
              </a:defRPr>
            </a:lvl6pPr>
            <a:lvl7pPr lvl="6" rtl="0" algn="ctr">
              <a:lnSpc>
                <a:spcPct val="70000"/>
              </a:lnSpc>
              <a:spcBef>
                <a:spcPts val="0"/>
              </a:spcBef>
              <a:spcAft>
                <a:spcPts val="0"/>
              </a:spcAft>
              <a:buClr>
                <a:schemeClr val="dk1"/>
              </a:buClr>
              <a:buSzPts val="2000"/>
              <a:buNone/>
              <a:defRPr sz="2000">
                <a:solidFill>
                  <a:schemeClr val="dk1"/>
                </a:solidFill>
              </a:defRPr>
            </a:lvl7pPr>
            <a:lvl8pPr lvl="7" rtl="0" algn="ctr">
              <a:lnSpc>
                <a:spcPct val="70000"/>
              </a:lnSpc>
              <a:spcBef>
                <a:spcPts val="0"/>
              </a:spcBef>
              <a:spcAft>
                <a:spcPts val="0"/>
              </a:spcAft>
              <a:buClr>
                <a:schemeClr val="dk1"/>
              </a:buClr>
              <a:buSzPts val="2000"/>
              <a:buNone/>
              <a:defRPr sz="2000">
                <a:solidFill>
                  <a:schemeClr val="dk1"/>
                </a:solidFill>
              </a:defRPr>
            </a:lvl8pPr>
            <a:lvl9pPr lvl="8" rtl="0" algn="ctr">
              <a:lnSpc>
                <a:spcPct val="70000"/>
              </a:lnSpc>
              <a:spcBef>
                <a:spcPts val="0"/>
              </a:spcBef>
              <a:spcAft>
                <a:spcPts val="0"/>
              </a:spcAft>
              <a:buClr>
                <a:schemeClr val="dk1"/>
              </a:buClr>
              <a:buSzPts val="2000"/>
              <a:buNone/>
              <a:defRPr sz="2000">
                <a:solidFill>
                  <a:schemeClr val="dk1"/>
                </a:solidFill>
              </a:defRPr>
            </a:lvl9pPr>
          </a:lstStyle>
          <a:p/>
        </p:txBody>
      </p:sp>
      <p:sp>
        <p:nvSpPr>
          <p:cNvPr id="84" name="Google Shape;84;p18"/>
          <p:cNvSpPr txBox="1"/>
          <p:nvPr>
            <p:ph idx="5" type="title"/>
          </p:nvPr>
        </p:nvSpPr>
        <p:spPr>
          <a:xfrm>
            <a:off x="6275875" y="3817300"/>
            <a:ext cx="2154900" cy="271200"/>
          </a:xfrm>
          <a:prstGeom prst="rect">
            <a:avLst/>
          </a:prstGeom>
        </p:spPr>
        <p:txBody>
          <a:bodyPr anchorCtr="0" anchor="b" bIns="0" lIns="0" spcFirstLastPara="1" rIns="0" wrap="square" tIns="0">
            <a:noAutofit/>
          </a:bodyPr>
          <a:lstStyle>
            <a:lvl1pPr lvl="0" rtl="0">
              <a:spcBef>
                <a:spcPts val="0"/>
              </a:spcBef>
              <a:spcAft>
                <a:spcPts val="0"/>
              </a:spcAft>
              <a:buClr>
                <a:schemeClr val="dk1"/>
              </a:buClr>
              <a:buSzPts val="2500"/>
              <a:buNone/>
              <a:defRPr sz="2000">
                <a:solidFill>
                  <a:schemeClr val="dk1"/>
                </a:solidFill>
              </a:defRPr>
            </a:lvl1pPr>
            <a:lvl2pPr lvl="1" rtl="0" algn="ctr">
              <a:spcBef>
                <a:spcPts val="0"/>
              </a:spcBef>
              <a:spcAft>
                <a:spcPts val="0"/>
              </a:spcAft>
              <a:buClr>
                <a:schemeClr val="dk1"/>
              </a:buClr>
              <a:buSzPts val="2500"/>
              <a:buNone/>
              <a:defRPr sz="2500">
                <a:solidFill>
                  <a:schemeClr val="dk1"/>
                </a:solidFill>
              </a:defRPr>
            </a:lvl2pPr>
            <a:lvl3pPr lvl="2" rtl="0" algn="ctr">
              <a:spcBef>
                <a:spcPts val="0"/>
              </a:spcBef>
              <a:spcAft>
                <a:spcPts val="0"/>
              </a:spcAft>
              <a:buClr>
                <a:schemeClr val="dk1"/>
              </a:buClr>
              <a:buSzPts val="2500"/>
              <a:buNone/>
              <a:defRPr sz="2500">
                <a:solidFill>
                  <a:schemeClr val="dk1"/>
                </a:solidFill>
              </a:defRPr>
            </a:lvl3pPr>
            <a:lvl4pPr lvl="3" rtl="0" algn="ctr">
              <a:spcBef>
                <a:spcPts val="0"/>
              </a:spcBef>
              <a:spcAft>
                <a:spcPts val="0"/>
              </a:spcAft>
              <a:buClr>
                <a:schemeClr val="dk1"/>
              </a:buClr>
              <a:buSzPts val="2500"/>
              <a:buNone/>
              <a:defRPr sz="2500">
                <a:solidFill>
                  <a:schemeClr val="dk1"/>
                </a:solidFill>
              </a:defRPr>
            </a:lvl4pPr>
            <a:lvl5pPr lvl="4" rtl="0" algn="ctr">
              <a:spcBef>
                <a:spcPts val="0"/>
              </a:spcBef>
              <a:spcAft>
                <a:spcPts val="0"/>
              </a:spcAft>
              <a:buClr>
                <a:schemeClr val="dk1"/>
              </a:buClr>
              <a:buSzPts val="2500"/>
              <a:buNone/>
              <a:defRPr sz="2500">
                <a:solidFill>
                  <a:schemeClr val="dk1"/>
                </a:solidFill>
              </a:defRPr>
            </a:lvl5pPr>
            <a:lvl6pPr lvl="5" rtl="0" algn="ctr">
              <a:spcBef>
                <a:spcPts val="0"/>
              </a:spcBef>
              <a:spcAft>
                <a:spcPts val="0"/>
              </a:spcAft>
              <a:buClr>
                <a:schemeClr val="dk1"/>
              </a:buClr>
              <a:buSzPts val="2500"/>
              <a:buNone/>
              <a:defRPr sz="2500">
                <a:solidFill>
                  <a:schemeClr val="dk1"/>
                </a:solidFill>
              </a:defRPr>
            </a:lvl6pPr>
            <a:lvl7pPr lvl="6" rtl="0" algn="ctr">
              <a:spcBef>
                <a:spcPts val="0"/>
              </a:spcBef>
              <a:spcAft>
                <a:spcPts val="0"/>
              </a:spcAft>
              <a:buClr>
                <a:schemeClr val="dk1"/>
              </a:buClr>
              <a:buSzPts val="2500"/>
              <a:buNone/>
              <a:defRPr sz="2500">
                <a:solidFill>
                  <a:schemeClr val="dk1"/>
                </a:solidFill>
              </a:defRPr>
            </a:lvl7pPr>
            <a:lvl8pPr lvl="7" rtl="0" algn="ctr">
              <a:spcBef>
                <a:spcPts val="0"/>
              </a:spcBef>
              <a:spcAft>
                <a:spcPts val="0"/>
              </a:spcAft>
              <a:buClr>
                <a:schemeClr val="dk1"/>
              </a:buClr>
              <a:buSzPts val="2500"/>
              <a:buNone/>
              <a:defRPr sz="2500">
                <a:solidFill>
                  <a:schemeClr val="dk1"/>
                </a:solidFill>
              </a:defRPr>
            </a:lvl8pPr>
            <a:lvl9pPr lvl="8" rtl="0" algn="ctr">
              <a:spcBef>
                <a:spcPts val="0"/>
              </a:spcBef>
              <a:spcAft>
                <a:spcPts val="0"/>
              </a:spcAft>
              <a:buClr>
                <a:schemeClr val="dk1"/>
              </a:buClr>
              <a:buSzPts val="2500"/>
              <a:buNone/>
              <a:defRPr sz="2500">
                <a:solidFill>
                  <a:schemeClr val="dk1"/>
                </a:solidFill>
              </a:defRPr>
            </a:lvl9pPr>
          </a:lstStyle>
          <a:p/>
        </p:txBody>
      </p:sp>
      <p:sp>
        <p:nvSpPr>
          <p:cNvPr id="85" name="Google Shape;85;p18"/>
          <p:cNvSpPr txBox="1"/>
          <p:nvPr>
            <p:ph idx="6" type="subTitle"/>
          </p:nvPr>
        </p:nvSpPr>
        <p:spPr>
          <a:xfrm>
            <a:off x="6275875" y="4206600"/>
            <a:ext cx="2154900" cy="5025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000"/>
              <a:buNone/>
              <a:defRPr sz="2000">
                <a:solidFill>
                  <a:schemeClr val="dk1"/>
                </a:solidFill>
              </a:defRPr>
            </a:lvl1pPr>
            <a:lvl2pPr lvl="1" rtl="0" algn="ctr">
              <a:lnSpc>
                <a:spcPct val="70000"/>
              </a:lnSpc>
              <a:spcBef>
                <a:spcPts val="0"/>
              </a:spcBef>
              <a:spcAft>
                <a:spcPts val="0"/>
              </a:spcAft>
              <a:buClr>
                <a:schemeClr val="dk1"/>
              </a:buClr>
              <a:buSzPts val="2000"/>
              <a:buNone/>
              <a:defRPr sz="2000">
                <a:solidFill>
                  <a:schemeClr val="dk1"/>
                </a:solidFill>
              </a:defRPr>
            </a:lvl2pPr>
            <a:lvl3pPr lvl="2" rtl="0" algn="ctr">
              <a:lnSpc>
                <a:spcPct val="70000"/>
              </a:lnSpc>
              <a:spcBef>
                <a:spcPts val="0"/>
              </a:spcBef>
              <a:spcAft>
                <a:spcPts val="0"/>
              </a:spcAft>
              <a:buClr>
                <a:schemeClr val="dk1"/>
              </a:buClr>
              <a:buSzPts val="2000"/>
              <a:buNone/>
              <a:defRPr sz="2000">
                <a:solidFill>
                  <a:schemeClr val="dk1"/>
                </a:solidFill>
              </a:defRPr>
            </a:lvl3pPr>
            <a:lvl4pPr lvl="3" rtl="0" algn="ctr">
              <a:lnSpc>
                <a:spcPct val="70000"/>
              </a:lnSpc>
              <a:spcBef>
                <a:spcPts val="0"/>
              </a:spcBef>
              <a:spcAft>
                <a:spcPts val="0"/>
              </a:spcAft>
              <a:buClr>
                <a:schemeClr val="dk1"/>
              </a:buClr>
              <a:buSzPts val="2000"/>
              <a:buNone/>
              <a:defRPr sz="2000">
                <a:solidFill>
                  <a:schemeClr val="dk1"/>
                </a:solidFill>
              </a:defRPr>
            </a:lvl4pPr>
            <a:lvl5pPr lvl="4" rtl="0" algn="ctr">
              <a:lnSpc>
                <a:spcPct val="70000"/>
              </a:lnSpc>
              <a:spcBef>
                <a:spcPts val="0"/>
              </a:spcBef>
              <a:spcAft>
                <a:spcPts val="0"/>
              </a:spcAft>
              <a:buClr>
                <a:schemeClr val="dk1"/>
              </a:buClr>
              <a:buSzPts val="2000"/>
              <a:buNone/>
              <a:defRPr sz="2000">
                <a:solidFill>
                  <a:schemeClr val="dk1"/>
                </a:solidFill>
              </a:defRPr>
            </a:lvl5pPr>
            <a:lvl6pPr lvl="5" rtl="0" algn="ctr">
              <a:lnSpc>
                <a:spcPct val="70000"/>
              </a:lnSpc>
              <a:spcBef>
                <a:spcPts val="0"/>
              </a:spcBef>
              <a:spcAft>
                <a:spcPts val="0"/>
              </a:spcAft>
              <a:buClr>
                <a:schemeClr val="dk1"/>
              </a:buClr>
              <a:buSzPts val="2000"/>
              <a:buNone/>
              <a:defRPr sz="2000">
                <a:solidFill>
                  <a:schemeClr val="dk1"/>
                </a:solidFill>
              </a:defRPr>
            </a:lvl6pPr>
            <a:lvl7pPr lvl="6" rtl="0" algn="ctr">
              <a:lnSpc>
                <a:spcPct val="70000"/>
              </a:lnSpc>
              <a:spcBef>
                <a:spcPts val="0"/>
              </a:spcBef>
              <a:spcAft>
                <a:spcPts val="0"/>
              </a:spcAft>
              <a:buClr>
                <a:schemeClr val="dk1"/>
              </a:buClr>
              <a:buSzPts val="2000"/>
              <a:buNone/>
              <a:defRPr sz="2000">
                <a:solidFill>
                  <a:schemeClr val="dk1"/>
                </a:solidFill>
              </a:defRPr>
            </a:lvl7pPr>
            <a:lvl8pPr lvl="7" rtl="0" algn="ctr">
              <a:lnSpc>
                <a:spcPct val="70000"/>
              </a:lnSpc>
              <a:spcBef>
                <a:spcPts val="0"/>
              </a:spcBef>
              <a:spcAft>
                <a:spcPts val="0"/>
              </a:spcAft>
              <a:buClr>
                <a:schemeClr val="dk1"/>
              </a:buClr>
              <a:buSzPts val="2000"/>
              <a:buNone/>
              <a:defRPr sz="2000">
                <a:solidFill>
                  <a:schemeClr val="dk1"/>
                </a:solidFill>
              </a:defRPr>
            </a:lvl8pPr>
            <a:lvl9pPr lvl="8" rtl="0" algn="ctr">
              <a:lnSpc>
                <a:spcPct val="70000"/>
              </a:lnSpc>
              <a:spcBef>
                <a:spcPts val="0"/>
              </a:spcBef>
              <a:spcAft>
                <a:spcPts val="0"/>
              </a:spcAft>
              <a:buClr>
                <a:schemeClr val="dk1"/>
              </a:buClr>
              <a:buSzPts val="2000"/>
              <a:buNone/>
              <a:defRPr sz="2000">
                <a:solidFill>
                  <a:schemeClr val="dk1"/>
                </a:solidFill>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 and text">
  <p:cSld name="CUSTOM_6_2">
    <p:bg>
      <p:bgPr>
        <a:solidFill>
          <a:schemeClr val="lt1"/>
        </a:solidFill>
      </p:bgPr>
    </p:bg>
    <p:spTree>
      <p:nvGrpSpPr>
        <p:cNvPr id="86" name="Shape 86"/>
        <p:cNvGrpSpPr/>
        <p:nvPr/>
      </p:nvGrpSpPr>
      <p:grpSpPr>
        <a:xfrm>
          <a:off x="0" y="0"/>
          <a:ext cx="0" cy="0"/>
          <a:chOff x="0" y="0"/>
          <a:chExt cx="0" cy="0"/>
        </a:xfrm>
      </p:grpSpPr>
      <p:pic>
        <p:nvPicPr>
          <p:cNvPr id="87" name="Google Shape;87;p19"/>
          <p:cNvPicPr preferRelativeResize="0"/>
          <p:nvPr/>
        </p:nvPicPr>
        <p:blipFill rotWithShape="1">
          <a:blip r:embed="rId2">
            <a:alphaModFix amt="46000"/>
          </a:blip>
          <a:srcRect b="52523" l="6620" r="71610" t="-7993"/>
          <a:stretch/>
        </p:blipFill>
        <p:spPr>
          <a:xfrm flipH="1" rot="-5400000">
            <a:off x="3259138" y="-741363"/>
            <a:ext cx="4608125" cy="7161601"/>
          </a:xfrm>
          <a:prstGeom prst="rect">
            <a:avLst/>
          </a:prstGeom>
          <a:noFill/>
          <a:ln>
            <a:noFill/>
          </a:ln>
        </p:spPr>
      </p:pic>
      <p:sp>
        <p:nvSpPr>
          <p:cNvPr id="88" name="Google Shape;88;p19"/>
          <p:cNvSpPr txBox="1"/>
          <p:nvPr>
            <p:ph hasCustomPrompt="1" type="title"/>
          </p:nvPr>
        </p:nvSpPr>
        <p:spPr>
          <a:xfrm>
            <a:off x="2659875" y="2954819"/>
            <a:ext cx="1213200" cy="573600"/>
          </a:xfrm>
          <a:prstGeom prst="rect">
            <a:avLst/>
          </a:prstGeom>
        </p:spPr>
        <p:txBody>
          <a:bodyPr anchorCtr="0" anchor="ctr" bIns="0" lIns="0" spcFirstLastPara="1" rIns="0" wrap="square" tIns="0">
            <a:noAutofit/>
          </a:bodyPr>
          <a:lstStyle>
            <a:lvl1pPr lvl="0" rtl="0">
              <a:spcBef>
                <a:spcPts val="0"/>
              </a:spcBef>
              <a:spcAft>
                <a:spcPts val="0"/>
              </a:spcAft>
              <a:buClr>
                <a:schemeClr val="dk1"/>
              </a:buClr>
              <a:buSzPts val="6000"/>
              <a:buNone/>
              <a:defRPr b="0" sz="7200">
                <a:solidFill>
                  <a:schemeClr val="dk1"/>
                </a:solidFill>
                <a:latin typeface="VT323"/>
                <a:ea typeface="VT323"/>
                <a:cs typeface="VT323"/>
                <a:sym typeface="VT323"/>
              </a:defRPr>
            </a:lvl1pPr>
            <a:lvl2pPr lvl="1" rtl="0" algn="ctr">
              <a:spcBef>
                <a:spcPts val="0"/>
              </a:spcBef>
              <a:spcAft>
                <a:spcPts val="0"/>
              </a:spcAft>
              <a:buClr>
                <a:schemeClr val="dk1"/>
              </a:buClr>
              <a:buSzPts val="6000"/>
              <a:buNone/>
              <a:defRPr sz="6000">
                <a:solidFill>
                  <a:schemeClr val="dk1"/>
                </a:solidFill>
              </a:defRPr>
            </a:lvl2pPr>
            <a:lvl3pPr lvl="2" rtl="0" algn="ctr">
              <a:spcBef>
                <a:spcPts val="0"/>
              </a:spcBef>
              <a:spcAft>
                <a:spcPts val="0"/>
              </a:spcAft>
              <a:buClr>
                <a:schemeClr val="dk1"/>
              </a:buClr>
              <a:buSzPts val="6000"/>
              <a:buNone/>
              <a:defRPr sz="6000">
                <a:solidFill>
                  <a:schemeClr val="dk1"/>
                </a:solidFill>
              </a:defRPr>
            </a:lvl3pPr>
            <a:lvl4pPr lvl="3" rtl="0" algn="ctr">
              <a:spcBef>
                <a:spcPts val="0"/>
              </a:spcBef>
              <a:spcAft>
                <a:spcPts val="0"/>
              </a:spcAft>
              <a:buClr>
                <a:schemeClr val="dk1"/>
              </a:buClr>
              <a:buSzPts val="6000"/>
              <a:buNone/>
              <a:defRPr sz="6000">
                <a:solidFill>
                  <a:schemeClr val="dk1"/>
                </a:solidFill>
              </a:defRPr>
            </a:lvl4pPr>
            <a:lvl5pPr lvl="4" rtl="0" algn="ctr">
              <a:spcBef>
                <a:spcPts val="0"/>
              </a:spcBef>
              <a:spcAft>
                <a:spcPts val="0"/>
              </a:spcAft>
              <a:buClr>
                <a:schemeClr val="dk1"/>
              </a:buClr>
              <a:buSzPts val="6000"/>
              <a:buNone/>
              <a:defRPr sz="6000">
                <a:solidFill>
                  <a:schemeClr val="dk1"/>
                </a:solidFill>
              </a:defRPr>
            </a:lvl5pPr>
            <a:lvl6pPr lvl="5" rtl="0" algn="ctr">
              <a:spcBef>
                <a:spcPts val="0"/>
              </a:spcBef>
              <a:spcAft>
                <a:spcPts val="0"/>
              </a:spcAft>
              <a:buClr>
                <a:schemeClr val="dk1"/>
              </a:buClr>
              <a:buSzPts val="6000"/>
              <a:buNone/>
              <a:defRPr sz="6000">
                <a:solidFill>
                  <a:schemeClr val="dk1"/>
                </a:solidFill>
              </a:defRPr>
            </a:lvl6pPr>
            <a:lvl7pPr lvl="6" rtl="0" algn="ctr">
              <a:spcBef>
                <a:spcPts val="0"/>
              </a:spcBef>
              <a:spcAft>
                <a:spcPts val="0"/>
              </a:spcAft>
              <a:buClr>
                <a:schemeClr val="dk1"/>
              </a:buClr>
              <a:buSzPts val="6000"/>
              <a:buNone/>
              <a:defRPr sz="6000">
                <a:solidFill>
                  <a:schemeClr val="dk1"/>
                </a:solidFill>
              </a:defRPr>
            </a:lvl7pPr>
            <a:lvl8pPr lvl="7" rtl="0" algn="ctr">
              <a:spcBef>
                <a:spcPts val="0"/>
              </a:spcBef>
              <a:spcAft>
                <a:spcPts val="0"/>
              </a:spcAft>
              <a:buClr>
                <a:schemeClr val="dk1"/>
              </a:buClr>
              <a:buSzPts val="6000"/>
              <a:buNone/>
              <a:defRPr sz="6000">
                <a:solidFill>
                  <a:schemeClr val="dk1"/>
                </a:solidFill>
              </a:defRPr>
            </a:lvl8pPr>
            <a:lvl9pPr lvl="8" rtl="0" algn="ctr">
              <a:spcBef>
                <a:spcPts val="0"/>
              </a:spcBef>
              <a:spcAft>
                <a:spcPts val="0"/>
              </a:spcAft>
              <a:buClr>
                <a:schemeClr val="dk1"/>
              </a:buClr>
              <a:buSzPts val="6000"/>
              <a:buNone/>
              <a:defRPr sz="6000">
                <a:solidFill>
                  <a:schemeClr val="dk1"/>
                </a:solidFill>
              </a:defRPr>
            </a:lvl9pPr>
          </a:lstStyle>
          <a:p>
            <a:r>
              <a:t>xx%</a:t>
            </a:r>
          </a:p>
        </p:txBody>
      </p:sp>
      <p:sp>
        <p:nvSpPr>
          <p:cNvPr id="89" name="Google Shape;89;p19"/>
          <p:cNvSpPr txBox="1"/>
          <p:nvPr>
            <p:ph idx="2" type="title"/>
          </p:nvPr>
        </p:nvSpPr>
        <p:spPr>
          <a:xfrm>
            <a:off x="2659863" y="3817300"/>
            <a:ext cx="1780800" cy="271200"/>
          </a:xfrm>
          <a:prstGeom prst="rect">
            <a:avLst/>
          </a:prstGeom>
        </p:spPr>
        <p:txBody>
          <a:bodyPr anchorCtr="0" anchor="b" bIns="0" lIns="0" spcFirstLastPara="1" rIns="0" wrap="square" tIns="0">
            <a:noAutofit/>
          </a:bodyPr>
          <a:lstStyle>
            <a:lvl1pPr lvl="0" rtl="0">
              <a:spcBef>
                <a:spcPts val="0"/>
              </a:spcBef>
              <a:spcAft>
                <a:spcPts val="0"/>
              </a:spcAft>
              <a:buClr>
                <a:schemeClr val="dk1"/>
              </a:buClr>
              <a:buSzPts val="2500"/>
              <a:buNone/>
              <a:defRPr sz="2000">
                <a:solidFill>
                  <a:schemeClr val="dk1"/>
                </a:solidFill>
              </a:defRPr>
            </a:lvl1pPr>
            <a:lvl2pPr lvl="1" rtl="0" algn="ctr">
              <a:spcBef>
                <a:spcPts val="0"/>
              </a:spcBef>
              <a:spcAft>
                <a:spcPts val="0"/>
              </a:spcAft>
              <a:buClr>
                <a:schemeClr val="dk1"/>
              </a:buClr>
              <a:buSzPts val="2500"/>
              <a:buNone/>
              <a:defRPr sz="2500">
                <a:solidFill>
                  <a:schemeClr val="dk1"/>
                </a:solidFill>
              </a:defRPr>
            </a:lvl2pPr>
            <a:lvl3pPr lvl="2" rtl="0" algn="ctr">
              <a:spcBef>
                <a:spcPts val="0"/>
              </a:spcBef>
              <a:spcAft>
                <a:spcPts val="0"/>
              </a:spcAft>
              <a:buClr>
                <a:schemeClr val="dk1"/>
              </a:buClr>
              <a:buSzPts val="2500"/>
              <a:buNone/>
              <a:defRPr sz="2500">
                <a:solidFill>
                  <a:schemeClr val="dk1"/>
                </a:solidFill>
              </a:defRPr>
            </a:lvl3pPr>
            <a:lvl4pPr lvl="3" rtl="0" algn="ctr">
              <a:spcBef>
                <a:spcPts val="0"/>
              </a:spcBef>
              <a:spcAft>
                <a:spcPts val="0"/>
              </a:spcAft>
              <a:buClr>
                <a:schemeClr val="dk1"/>
              </a:buClr>
              <a:buSzPts val="2500"/>
              <a:buNone/>
              <a:defRPr sz="2500">
                <a:solidFill>
                  <a:schemeClr val="dk1"/>
                </a:solidFill>
              </a:defRPr>
            </a:lvl4pPr>
            <a:lvl5pPr lvl="4" rtl="0" algn="ctr">
              <a:spcBef>
                <a:spcPts val="0"/>
              </a:spcBef>
              <a:spcAft>
                <a:spcPts val="0"/>
              </a:spcAft>
              <a:buClr>
                <a:schemeClr val="dk1"/>
              </a:buClr>
              <a:buSzPts val="2500"/>
              <a:buNone/>
              <a:defRPr sz="2500">
                <a:solidFill>
                  <a:schemeClr val="dk1"/>
                </a:solidFill>
              </a:defRPr>
            </a:lvl5pPr>
            <a:lvl6pPr lvl="5" rtl="0" algn="ctr">
              <a:spcBef>
                <a:spcPts val="0"/>
              </a:spcBef>
              <a:spcAft>
                <a:spcPts val="0"/>
              </a:spcAft>
              <a:buClr>
                <a:schemeClr val="dk1"/>
              </a:buClr>
              <a:buSzPts val="2500"/>
              <a:buNone/>
              <a:defRPr sz="2500">
                <a:solidFill>
                  <a:schemeClr val="dk1"/>
                </a:solidFill>
              </a:defRPr>
            </a:lvl6pPr>
            <a:lvl7pPr lvl="6" rtl="0" algn="ctr">
              <a:spcBef>
                <a:spcPts val="0"/>
              </a:spcBef>
              <a:spcAft>
                <a:spcPts val="0"/>
              </a:spcAft>
              <a:buClr>
                <a:schemeClr val="dk1"/>
              </a:buClr>
              <a:buSzPts val="2500"/>
              <a:buNone/>
              <a:defRPr sz="2500">
                <a:solidFill>
                  <a:schemeClr val="dk1"/>
                </a:solidFill>
              </a:defRPr>
            </a:lvl7pPr>
            <a:lvl8pPr lvl="7" rtl="0" algn="ctr">
              <a:spcBef>
                <a:spcPts val="0"/>
              </a:spcBef>
              <a:spcAft>
                <a:spcPts val="0"/>
              </a:spcAft>
              <a:buClr>
                <a:schemeClr val="dk1"/>
              </a:buClr>
              <a:buSzPts val="2500"/>
              <a:buNone/>
              <a:defRPr sz="2500">
                <a:solidFill>
                  <a:schemeClr val="dk1"/>
                </a:solidFill>
              </a:defRPr>
            </a:lvl8pPr>
            <a:lvl9pPr lvl="8" rtl="0" algn="ctr">
              <a:spcBef>
                <a:spcPts val="0"/>
              </a:spcBef>
              <a:spcAft>
                <a:spcPts val="0"/>
              </a:spcAft>
              <a:buClr>
                <a:schemeClr val="dk1"/>
              </a:buClr>
              <a:buSzPts val="2500"/>
              <a:buNone/>
              <a:defRPr sz="2500">
                <a:solidFill>
                  <a:schemeClr val="dk1"/>
                </a:solidFill>
              </a:defRPr>
            </a:lvl9pPr>
          </a:lstStyle>
          <a:p/>
        </p:txBody>
      </p:sp>
      <p:sp>
        <p:nvSpPr>
          <p:cNvPr id="90" name="Google Shape;90;p19"/>
          <p:cNvSpPr txBox="1"/>
          <p:nvPr>
            <p:ph idx="1" type="subTitle"/>
          </p:nvPr>
        </p:nvSpPr>
        <p:spPr>
          <a:xfrm>
            <a:off x="2659863" y="4206600"/>
            <a:ext cx="1780800" cy="5025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000"/>
              <a:buNone/>
              <a:defRPr sz="2000">
                <a:solidFill>
                  <a:schemeClr val="dk1"/>
                </a:solidFill>
              </a:defRPr>
            </a:lvl1pPr>
            <a:lvl2pPr lvl="1" rtl="0" algn="ctr">
              <a:lnSpc>
                <a:spcPct val="70000"/>
              </a:lnSpc>
              <a:spcBef>
                <a:spcPts val="0"/>
              </a:spcBef>
              <a:spcAft>
                <a:spcPts val="0"/>
              </a:spcAft>
              <a:buClr>
                <a:schemeClr val="dk1"/>
              </a:buClr>
              <a:buSzPts val="2000"/>
              <a:buNone/>
              <a:defRPr sz="2000">
                <a:solidFill>
                  <a:schemeClr val="dk1"/>
                </a:solidFill>
              </a:defRPr>
            </a:lvl2pPr>
            <a:lvl3pPr lvl="2" rtl="0" algn="ctr">
              <a:lnSpc>
                <a:spcPct val="70000"/>
              </a:lnSpc>
              <a:spcBef>
                <a:spcPts val="0"/>
              </a:spcBef>
              <a:spcAft>
                <a:spcPts val="0"/>
              </a:spcAft>
              <a:buClr>
                <a:schemeClr val="dk1"/>
              </a:buClr>
              <a:buSzPts val="2000"/>
              <a:buNone/>
              <a:defRPr sz="2000">
                <a:solidFill>
                  <a:schemeClr val="dk1"/>
                </a:solidFill>
              </a:defRPr>
            </a:lvl3pPr>
            <a:lvl4pPr lvl="3" rtl="0" algn="ctr">
              <a:lnSpc>
                <a:spcPct val="70000"/>
              </a:lnSpc>
              <a:spcBef>
                <a:spcPts val="0"/>
              </a:spcBef>
              <a:spcAft>
                <a:spcPts val="0"/>
              </a:spcAft>
              <a:buClr>
                <a:schemeClr val="dk1"/>
              </a:buClr>
              <a:buSzPts val="2000"/>
              <a:buNone/>
              <a:defRPr sz="2000">
                <a:solidFill>
                  <a:schemeClr val="dk1"/>
                </a:solidFill>
              </a:defRPr>
            </a:lvl4pPr>
            <a:lvl5pPr lvl="4" rtl="0" algn="ctr">
              <a:lnSpc>
                <a:spcPct val="70000"/>
              </a:lnSpc>
              <a:spcBef>
                <a:spcPts val="0"/>
              </a:spcBef>
              <a:spcAft>
                <a:spcPts val="0"/>
              </a:spcAft>
              <a:buClr>
                <a:schemeClr val="dk1"/>
              </a:buClr>
              <a:buSzPts val="2000"/>
              <a:buNone/>
              <a:defRPr sz="2000">
                <a:solidFill>
                  <a:schemeClr val="dk1"/>
                </a:solidFill>
              </a:defRPr>
            </a:lvl5pPr>
            <a:lvl6pPr lvl="5" rtl="0" algn="ctr">
              <a:lnSpc>
                <a:spcPct val="70000"/>
              </a:lnSpc>
              <a:spcBef>
                <a:spcPts val="0"/>
              </a:spcBef>
              <a:spcAft>
                <a:spcPts val="0"/>
              </a:spcAft>
              <a:buClr>
                <a:schemeClr val="dk1"/>
              </a:buClr>
              <a:buSzPts val="2000"/>
              <a:buNone/>
              <a:defRPr sz="2000">
                <a:solidFill>
                  <a:schemeClr val="dk1"/>
                </a:solidFill>
              </a:defRPr>
            </a:lvl6pPr>
            <a:lvl7pPr lvl="6" rtl="0" algn="ctr">
              <a:lnSpc>
                <a:spcPct val="70000"/>
              </a:lnSpc>
              <a:spcBef>
                <a:spcPts val="0"/>
              </a:spcBef>
              <a:spcAft>
                <a:spcPts val="0"/>
              </a:spcAft>
              <a:buClr>
                <a:schemeClr val="dk1"/>
              </a:buClr>
              <a:buSzPts val="2000"/>
              <a:buNone/>
              <a:defRPr sz="2000">
                <a:solidFill>
                  <a:schemeClr val="dk1"/>
                </a:solidFill>
              </a:defRPr>
            </a:lvl7pPr>
            <a:lvl8pPr lvl="7" rtl="0" algn="ctr">
              <a:lnSpc>
                <a:spcPct val="70000"/>
              </a:lnSpc>
              <a:spcBef>
                <a:spcPts val="0"/>
              </a:spcBef>
              <a:spcAft>
                <a:spcPts val="0"/>
              </a:spcAft>
              <a:buClr>
                <a:schemeClr val="dk1"/>
              </a:buClr>
              <a:buSzPts val="2000"/>
              <a:buNone/>
              <a:defRPr sz="2000">
                <a:solidFill>
                  <a:schemeClr val="dk1"/>
                </a:solidFill>
              </a:defRPr>
            </a:lvl8pPr>
            <a:lvl9pPr lvl="8" rtl="0" algn="ctr">
              <a:lnSpc>
                <a:spcPct val="70000"/>
              </a:lnSpc>
              <a:spcBef>
                <a:spcPts val="0"/>
              </a:spcBef>
              <a:spcAft>
                <a:spcPts val="0"/>
              </a:spcAft>
              <a:buClr>
                <a:schemeClr val="dk1"/>
              </a:buClr>
              <a:buSzPts val="2000"/>
              <a:buNone/>
              <a:defRPr sz="2000">
                <a:solidFill>
                  <a:schemeClr val="dk1"/>
                </a:solidFill>
              </a:defRPr>
            </a:lvl9pPr>
          </a:lstStyle>
          <a:p/>
        </p:txBody>
      </p:sp>
      <p:sp>
        <p:nvSpPr>
          <p:cNvPr id="91" name="Google Shape;91;p19"/>
          <p:cNvSpPr txBox="1"/>
          <p:nvPr>
            <p:ph idx="3" type="ctrTitle"/>
          </p:nvPr>
        </p:nvSpPr>
        <p:spPr>
          <a:xfrm>
            <a:off x="713225" y="434400"/>
            <a:ext cx="4207200" cy="1251900"/>
          </a:xfrm>
          <a:prstGeom prst="rect">
            <a:avLst/>
          </a:prstGeom>
        </p:spPr>
        <p:txBody>
          <a:bodyPr anchorCtr="0" anchor="t" bIns="0" lIns="0" spcFirstLastPara="1" rIns="0" wrap="square" tIns="0">
            <a:noAutofit/>
          </a:bodyPr>
          <a:lstStyle>
            <a:lvl1pPr lvl="0" rtl="0">
              <a:lnSpc>
                <a:spcPct val="80000"/>
              </a:lnSpc>
              <a:spcBef>
                <a:spcPts val="0"/>
              </a:spcBef>
              <a:spcAft>
                <a:spcPts val="0"/>
              </a:spcAft>
              <a:buClr>
                <a:schemeClr val="dk1"/>
              </a:buClr>
              <a:buSzPts val="5200"/>
              <a:buFont typeface="Archivo Black"/>
              <a:buNone/>
              <a:defRPr sz="4600">
                <a:solidFill>
                  <a:schemeClr val="dk1"/>
                </a:solidFill>
              </a:defRPr>
            </a:lvl1pPr>
            <a:lvl2pPr lvl="1"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2pPr>
            <a:lvl3pPr lvl="2"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3pPr>
            <a:lvl4pPr lvl="3"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4pPr>
            <a:lvl5pPr lvl="4"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5pPr>
            <a:lvl6pPr lvl="5"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6pPr>
            <a:lvl7pPr lvl="6"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7pPr>
            <a:lvl8pPr lvl="7"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8pPr>
            <a:lvl9pPr lvl="8"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9pPr>
          </a:lstStyle>
          <a:p/>
        </p:txBody>
      </p:sp>
      <p:sp>
        <p:nvSpPr>
          <p:cNvPr id="92" name="Google Shape;92;p19"/>
          <p:cNvSpPr txBox="1"/>
          <p:nvPr>
            <p:ph hasCustomPrompt="1" idx="4" type="title"/>
          </p:nvPr>
        </p:nvSpPr>
        <p:spPr>
          <a:xfrm>
            <a:off x="6649975" y="2954819"/>
            <a:ext cx="1213200" cy="573600"/>
          </a:xfrm>
          <a:prstGeom prst="rect">
            <a:avLst/>
          </a:prstGeom>
        </p:spPr>
        <p:txBody>
          <a:bodyPr anchorCtr="0" anchor="ctr" bIns="0" lIns="0" spcFirstLastPara="1" rIns="0" wrap="square" tIns="0">
            <a:noAutofit/>
          </a:bodyPr>
          <a:lstStyle>
            <a:lvl1pPr lvl="0" rtl="0">
              <a:spcBef>
                <a:spcPts val="0"/>
              </a:spcBef>
              <a:spcAft>
                <a:spcPts val="0"/>
              </a:spcAft>
              <a:buClr>
                <a:schemeClr val="dk1"/>
              </a:buClr>
              <a:buSzPts val="6000"/>
              <a:buNone/>
              <a:defRPr b="0" sz="7200">
                <a:solidFill>
                  <a:schemeClr val="dk1"/>
                </a:solidFill>
                <a:latin typeface="VT323"/>
                <a:ea typeface="VT323"/>
                <a:cs typeface="VT323"/>
                <a:sym typeface="VT323"/>
              </a:defRPr>
            </a:lvl1pPr>
            <a:lvl2pPr lvl="1" rtl="0" algn="ctr">
              <a:spcBef>
                <a:spcPts val="0"/>
              </a:spcBef>
              <a:spcAft>
                <a:spcPts val="0"/>
              </a:spcAft>
              <a:buClr>
                <a:schemeClr val="dk1"/>
              </a:buClr>
              <a:buSzPts val="6000"/>
              <a:buNone/>
              <a:defRPr sz="6000">
                <a:solidFill>
                  <a:schemeClr val="dk1"/>
                </a:solidFill>
              </a:defRPr>
            </a:lvl2pPr>
            <a:lvl3pPr lvl="2" rtl="0" algn="ctr">
              <a:spcBef>
                <a:spcPts val="0"/>
              </a:spcBef>
              <a:spcAft>
                <a:spcPts val="0"/>
              </a:spcAft>
              <a:buClr>
                <a:schemeClr val="dk1"/>
              </a:buClr>
              <a:buSzPts val="6000"/>
              <a:buNone/>
              <a:defRPr sz="6000">
                <a:solidFill>
                  <a:schemeClr val="dk1"/>
                </a:solidFill>
              </a:defRPr>
            </a:lvl3pPr>
            <a:lvl4pPr lvl="3" rtl="0" algn="ctr">
              <a:spcBef>
                <a:spcPts val="0"/>
              </a:spcBef>
              <a:spcAft>
                <a:spcPts val="0"/>
              </a:spcAft>
              <a:buClr>
                <a:schemeClr val="dk1"/>
              </a:buClr>
              <a:buSzPts val="6000"/>
              <a:buNone/>
              <a:defRPr sz="6000">
                <a:solidFill>
                  <a:schemeClr val="dk1"/>
                </a:solidFill>
              </a:defRPr>
            </a:lvl4pPr>
            <a:lvl5pPr lvl="4" rtl="0" algn="ctr">
              <a:spcBef>
                <a:spcPts val="0"/>
              </a:spcBef>
              <a:spcAft>
                <a:spcPts val="0"/>
              </a:spcAft>
              <a:buClr>
                <a:schemeClr val="dk1"/>
              </a:buClr>
              <a:buSzPts val="6000"/>
              <a:buNone/>
              <a:defRPr sz="6000">
                <a:solidFill>
                  <a:schemeClr val="dk1"/>
                </a:solidFill>
              </a:defRPr>
            </a:lvl5pPr>
            <a:lvl6pPr lvl="5" rtl="0" algn="ctr">
              <a:spcBef>
                <a:spcPts val="0"/>
              </a:spcBef>
              <a:spcAft>
                <a:spcPts val="0"/>
              </a:spcAft>
              <a:buClr>
                <a:schemeClr val="dk1"/>
              </a:buClr>
              <a:buSzPts val="6000"/>
              <a:buNone/>
              <a:defRPr sz="6000">
                <a:solidFill>
                  <a:schemeClr val="dk1"/>
                </a:solidFill>
              </a:defRPr>
            </a:lvl6pPr>
            <a:lvl7pPr lvl="6" rtl="0" algn="ctr">
              <a:spcBef>
                <a:spcPts val="0"/>
              </a:spcBef>
              <a:spcAft>
                <a:spcPts val="0"/>
              </a:spcAft>
              <a:buClr>
                <a:schemeClr val="dk1"/>
              </a:buClr>
              <a:buSzPts val="6000"/>
              <a:buNone/>
              <a:defRPr sz="6000">
                <a:solidFill>
                  <a:schemeClr val="dk1"/>
                </a:solidFill>
              </a:defRPr>
            </a:lvl7pPr>
            <a:lvl8pPr lvl="7" rtl="0" algn="ctr">
              <a:spcBef>
                <a:spcPts val="0"/>
              </a:spcBef>
              <a:spcAft>
                <a:spcPts val="0"/>
              </a:spcAft>
              <a:buClr>
                <a:schemeClr val="dk1"/>
              </a:buClr>
              <a:buSzPts val="6000"/>
              <a:buNone/>
              <a:defRPr sz="6000">
                <a:solidFill>
                  <a:schemeClr val="dk1"/>
                </a:solidFill>
              </a:defRPr>
            </a:lvl8pPr>
            <a:lvl9pPr lvl="8" rtl="0" algn="ctr">
              <a:spcBef>
                <a:spcPts val="0"/>
              </a:spcBef>
              <a:spcAft>
                <a:spcPts val="0"/>
              </a:spcAft>
              <a:buClr>
                <a:schemeClr val="dk1"/>
              </a:buClr>
              <a:buSzPts val="6000"/>
              <a:buNone/>
              <a:defRPr sz="6000">
                <a:solidFill>
                  <a:schemeClr val="dk1"/>
                </a:solidFill>
              </a:defRPr>
            </a:lvl9pPr>
          </a:lstStyle>
          <a:p>
            <a:r>
              <a:t>xx%</a:t>
            </a:r>
          </a:p>
        </p:txBody>
      </p:sp>
      <p:sp>
        <p:nvSpPr>
          <p:cNvPr id="93" name="Google Shape;93;p19"/>
          <p:cNvSpPr txBox="1"/>
          <p:nvPr>
            <p:ph idx="5" type="title"/>
          </p:nvPr>
        </p:nvSpPr>
        <p:spPr>
          <a:xfrm>
            <a:off x="6649963" y="3817300"/>
            <a:ext cx="1780800" cy="271200"/>
          </a:xfrm>
          <a:prstGeom prst="rect">
            <a:avLst/>
          </a:prstGeom>
        </p:spPr>
        <p:txBody>
          <a:bodyPr anchorCtr="0" anchor="b" bIns="0" lIns="0" spcFirstLastPara="1" rIns="0" wrap="square" tIns="0">
            <a:noAutofit/>
          </a:bodyPr>
          <a:lstStyle>
            <a:lvl1pPr lvl="0" rtl="0">
              <a:spcBef>
                <a:spcPts val="0"/>
              </a:spcBef>
              <a:spcAft>
                <a:spcPts val="0"/>
              </a:spcAft>
              <a:buClr>
                <a:schemeClr val="dk1"/>
              </a:buClr>
              <a:buSzPts val="2500"/>
              <a:buNone/>
              <a:defRPr sz="2000">
                <a:solidFill>
                  <a:schemeClr val="dk1"/>
                </a:solidFill>
              </a:defRPr>
            </a:lvl1pPr>
            <a:lvl2pPr lvl="1" rtl="0" algn="ctr">
              <a:spcBef>
                <a:spcPts val="0"/>
              </a:spcBef>
              <a:spcAft>
                <a:spcPts val="0"/>
              </a:spcAft>
              <a:buClr>
                <a:schemeClr val="dk1"/>
              </a:buClr>
              <a:buSzPts val="2500"/>
              <a:buNone/>
              <a:defRPr sz="2500">
                <a:solidFill>
                  <a:schemeClr val="dk1"/>
                </a:solidFill>
              </a:defRPr>
            </a:lvl2pPr>
            <a:lvl3pPr lvl="2" rtl="0" algn="ctr">
              <a:spcBef>
                <a:spcPts val="0"/>
              </a:spcBef>
              <a:spcAft>
                <a:spcPts val="0"/>
              </a:spcAft>
              <a:buClr>
                <a:schemeClr val="dk1"/>
              </a:buClr>
              <a:buSzPts val="2500"/>
              <a:buNone/>
              <a:defRPr sz="2500">
                <a:solidFill>
                  <a:schemeClr val="dk1"/>
                </a:solidFill>
              </a:defRPr>
            </a:lvl3pPr>
            <a:lvl4pPr lvl="3" rtl="0" algn="ctr">
              <a:spcBef>
                <a:spcPts val="0"/>
              </a:spcBef>
              <a:spcAft>
                <a:spcPts val="0"/>
              </a:spcAft>
              <a:buClr>
                <a:schemeClr val="dk1"/>
              </a:buClr>
              <a:buSzPts val="2500"/>
              <a:buNone/>
              <a:defRPr sz="2500">
                <a:solidFill>
                  <a:schemeClr val="dk1"/>
                </a:solidFill>
              </a:defRPr>
            </a:lvl4pPr>
            <a:lvl5pPr lvl="4" rtl="0" algn="ctr">
              <a:spcBef>
                <a:spcPts val="0"/>
              </a:spcBef>
              <a:spcAft>
                <a:spcPts val="0"/>
              </a:spcAft>
              <a:buClr>
                <a:schemeClr val="dk1"/>
              </a:buClr>
              <a:buSzPts val="2500"/>
              <a:buNone/>
              <a:defRPr sz="2500">
                <a:solidFill>
                  <a:schemeClr val="dk1"/>
                </a:solidFill>
              </a:defRPr>
            </a:lvl5pPr>
            <a:lvl6pPr lvl="5" rtl="0" algn="ctr">
              <a:spcBef>
                <a:spcPts val="0"/>
              </a:spcBef>
              <a:spcAft>
                <a:spcPts val="0"/>
              </a:spcAft>
              <a:buClr>
                <a:schemeClr val="dk1"/>
              </a:buClr>
              <a:buSzPts val="2500"/>
              <a:buNone/>
              <a:defRPr sz="2500">
                <a:solidFill>
                  <a:schemeClr val="dk1"/>
                </a:solidFill>
              </a:defRPr>
            </a:lvl6pPr>
            <a:lvl7pPr lvl="6" rtl="0" algn="ctr">
              <a:spcBef>
                <a:spcPts val="0"/>
              </a:spcBef>
              <a:spcAft>
                <a:spcPts val="0"/>
              </a:spcAft>
              <a:buClr>
                <a:schemeClr val="dk1"/>
              </a:buClr>
              <a:buSzPts val="2500"/>
              <a:buNone/>
              <a:defRPr sz="2500">
                <a:solidFill>
                  <a:schemeClr val="dk1"/>
                </a:solidFill>
              </a:defRPr>
            </a:lvl7pPr>
            <a:lvl8pPr lvl="7" rtl="0" algn="ctr">
              <a:spcBef>
                <a:spcPts val="0"/>
              </a:spcBef>
              <a:spcAft>
                <a:spcPts val="0"/>
              </a:spcAft>
              <a:buClr>
                <a:schemeClr val="dk1"/>
              </a:buClr>
              <a:buSzPts val="2500"/>
              <a:buNone/>
              <a:defRPr sz="2500">
                <a:solidFill>
                  <a:schemeClr val="dk1"/>
                </a:solidFill>
              </a:defRPr>
            </a:lvl8pPr>
            <a:lvl9pPr lvl="8" rtl="0" algn="ctr">
              <a:spcBef>
                <a:spcPts val="0"/>
              </a:spcBef>
              <a:spcAft>
                <a:spcPts val="0"/>
              </a:spcAft>
              <a:buClr>
                <a:schemeClr val="dk1"/>
              </a:buClr>
              <a:buSzPts val="2500"/>
              <a:buNone/>
              <a:defRPr sz="2500">
                <a:solidFill>
                  <a:schemeClr val="dk1"/>
                </a:solidFill>
              </a:defRPr>
            </a:lvl9pPr>
          </a:lstStyle>
          <a:p/>
        </p:txBody>
      </p:sp>
      <p:sp>
        <p:nvSpPr>
          <p:cNvPr id="94" name="Google Shape;94;p19"/>
          <p:cNvSpPr txBox="1"/>
          <p:nvPr>
            <p:ph idx="6" type="subTitle"/>
          </p:nvPr>
        </p:nvSpPr>
        <p:spPr>
          <a:xfrm>
            <a:off x="6649963" y="4206600"/>
            <a:ext cx="1780800" cy="5025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000"/>
              <a:buNone/>
              <a:defRPr sz="2000">
                <a:solidFill>
                  <a:schemeClr val="dk1"/>
                </a:solidFill>
              </a:defRPr>
            </a:lvl1pPr>
            <a:lvl2pPr lvl="1" rtl="0" algn="ctr">
              <a:lnSpc>
                <a:spcPct val="70000"/>
              </a:lnSpc>
              <a:spcBef>
                <a:spcPts val="0"/>
              </a:spcBef>
              <a:spcAft>
                <a:spcPts val="0"/>
              </a:spcAft>
              <a:buClr>
                <a:schemeClr val="dk1"/>
              </a:buClr>
              <a:buSzPts val="2000"/>
              <a:buNone/>
              <a:defRPr sz="2000">
                <a:solidFill>
                  <a:schemeClr val="dk1"/>
                </a:solidFill>
              </a:defRPr>
            </a:lvl2pPr>
            <a:lvl3pPr lvl="2" rtl="0" algn="ctr">
              <a:lnSpc>
                <a:spcPct val="70000"/>
              </a:lnSpc>
              <a:spcBef>
                <a:spcPts val="0"/>
              </a:spcBef>
              <a:spcAft>
                <a:spcPts val="0"/>
              </a:spcAft>
              <a:buClr>
                <a:schemeClr val="dk1"/>
              </a:buClr>
              <a:buSzPts val="2000"/>
              <a:buNone/>
              <a:defRPr sz="2000">
                <a:solidFill>
                  <a:schemeClr val="dk1"/>
                </a:solidFill>
              </a:defRPr>
            </a:lvl3pPr>
            <a:lvl4pPr lvl="3" rtl="0" algn="ctr">
              <a:lnSpc>
                <a:spcPct val="70000"/>
              </a:lnSpc>
              <a:spcBef>
                <a:spcPts val="0"/>
              </a:spcBef>
              <a:spcAft>
                <a:spcPts val="0"/>
              </a:spcAft>
              <a:buClr>
                <a:schemeClr val="dk1"/>
              </a:buClr>
              <a:buSzPts val="2000"/>
              <a:buNone/>
              <a:defRPr sz="2000">
                <a:solidFill>
                  <a:schemeClr val="dk1"/>
                </a:solidFill>
              </a:defRPr>
            </a:lvl4pPr>
            <a:lvl5pPr lvl="4" rtl="0" algn="ctr">
              <a:lnSpc>
                <a:spcPct val="70000"/>
              </a:lnSpc>
              <a:spcBef>
                <a:spcPts val="0"/>
              </a:spcBef>
              <a:spcAft>
                <a:spcPts val="0"/>
              </a:spcAft>
              <a:buClr>
                <a:schemeClr val="dk1"/>
              </a:buClr>
              <a:buSzPts val="2000"/>
              <a:buNone/>
              <a:defRPr sz="2000">
                <a:solidFill>
                  <a:schemeClr val="dk1"/>
                </a:solidFill>
              </a:defRPr>
            </a:lvl5pPr>
            <a:lvl6pPr lvl="5" rtl="0" algn="ctr">
              <a:lnSpc>
                <a:spcPct val="70000"/>
              </a:lnSpc>
              <a:spcBef>
                <a:spcPts val="0"/>
              </a:spcBef>
              <a:spcAft>
                <a:spcPts val="0"/>
              </a:spcAft>
              <a:buClr>
                <a:schemeClr val="dk1"/>
              </a:buClr>
              <a:buSzPts val="2000"/>
              <a:buNone/>
              <a:defRPr sz="2000">
                <a:solidFill>
                  <a:schemeClr val="dk1"/>
                </a:solidFill>
              </a:defRPr>
            </a:lvl6pPr>
            <a:lvl7pPr lvl="6" rtl="0" algn="ctr">
              <a:lnSpc>
                <a:spcPct val="70000"/>
              </a:lnSpc>
              <a:spcBef>
                <a:spcPts val="0"/>
              </a:spcBef>
              <a:spcAft>
                <a:spcPts val="0"/>
              </a:spcAft>
              <a:buClr>
                <a:schemeClr val="dk1"/>
              </a:buClr>
              <a:buSzPts val="2000"/>
              <a:buNone/>
              <a:defRPr sz="2000">
                <a:solidFill>
                  <a:schemeClr val="dk1"/>
                </a:solidFill>
              </a:defRPr>
            </a:lvl7pPr>
            <a:lvl8pPr lvl="7" rtl="0" algn="ctr">
              <a:lnSpc>
                <a:spcPct val="70000"/>
              </a:lnSpc>
              <a:spcBef>
                <a:spcPts val="0"/>
              </a:spcBef>
              <a:spcAft>
                <a:spcPts val="0"/>
              </a:spcAft>
              <a:buClr>
                <a:schemeClr val="dk1"/>
              </a:buClr>
              <a:buSzPts val="2000"/>
              <a:buNone/>
              <a:defRPr sz="2000">
                <a:solidFill>
                  <a:schemeClr val="dk1"/>
                </a:solidFill>
              </a:defRPr>
            </a:lvl8pPr>
            <a:lvl9pPr lvl="8" rtl="0" algn="ctr">
              <a:lnSpc>
                <a:spcPct val="70000"/>
              </a:lnSpc>
              <a:spcBef>
                <a:spcPts val="0"/>
              </a:spcBef>
              <a:spcAft>
                <a:spcPts val="0"/>
              </a:spcAft>
              <a:buClr>
                <a:schemeClr val="dk1"/>
              </a:buClr>
              <a:buSzPts val="2000"/>
              <a:buNone/>
              <a:defRPr sz="2000">
                <a:solidFill>
                  <a:schemeClr val="dk1"/>
                </a:solidFill>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6_1">
    <p:bg>
      <p:bgPr>
        <a:solidFill>
          <a:schemeClr val="lt1"/>
        </a:solidFill>
      </p:bgPr>
    </p:bg>
    <p:spTree>
      <p:nvGrpSpPr>
        <p:cNvPr id="95" name="Shape 95"/>
        <p:cNvGrpSpPr/>
        <p:nvPr/>
      </p:nvGrpSpPr>
      <p:grpSpPr>
        <a:xfrm>
          <a:off x="0" y="0"/>
          <a:ext cx="0" cy="0"/>
          <a:chOff x="0" y="0"/>
          <a:chExt cx="0" cy="0"/>
        </a:xfrm>
      </p:grpSpPr>
      <p:pic>
        <p:nvPicPr>
          <p:cNvPr id="96" name="Google Shape;96;p20"/>
          <p:cNvPicPr preferRelativeResize="0"/>
          <p:nvPr/>
        </p:nvPicPr>
        <p:blipFill rotWithShape="1">
          <a:blip r:embed="rId2">
            <a:alphaModFix amt="58000"/>
          </a:blip>
          <a:srcRect b="41385" l="-714" r="78875" t="-17855"/>
          <a:stretch/>
        </p:blipFill>
        <p:spPr>
          <a:xfrm rot="5400000">
            <a:off x="2422128" y="-1578362"/>
            <a:ext cx="4286975" cy="9156750"/>
          </a:xfrm>
          <a:prstGeom prst="rect">
            <a:avLst/>
          </a:prstGeom>
          <a:noFill/>
          <a:ln>
            <a:noFill/>
          </a:ln>
        </p:spPr>
      </p:pic>
      <p:sp>
        <p:nvSpPr>
          <p:cNvPr id="97" name="Google Shape;97;p20"/>
          <p:cNvSpPr txBox="1"/>
          <p:nvPr>
            <p:ph type="title"/>
          </p:nvPr>
        </p:nvSpPr>
        <p:spPr>
          <a:xfrm>
            <a:off x="2328700" y="3676900"/>
            <a:ext cx="3076200" cy="271200"/>
          </a:xfrm>
          <a:prstGeom prst="rect">
            <a:avLst/>
          </a:prstGeom>
        </p:spPr>
        <p:txBody>
          <a:bodyPr anchorCtr="0" anchor="b" bIns="0" lIns="0" spcFirstLastPara="1" rIns="0" wrap="square" tIns="0">
            <a:noAutofit/>
          </a:bodyPr>
          <a:lstStyle>
            <a:lvl1pPr lvl="0" rtl="0">
              <a:spcBef>
                <a:spcPts val="0"/>
              </a:spcBef>
              <a:spcAft>
                <a:spcPts val="0"/>
              </a:spcAft>
              <a:buClr>
                <a:schemeClr val="dk1"/>
              </a:buClr>
              <a:buSzPts val="2500"/>
              <a:buNone/>
              <a:defRPr sz="2000">
                <a:solidFill>
                  <a:schemeClr val="dk1"/>
                </a:solidFill>
              </a:defRPr>
            </a:lvl1pPr>
            <a:lvl2pPr lvl="1" rtl="0" algn="ctr">
              <a:spcBef>
                <a:spcPts val="0"/>
              </a:spcBef>
              <a:spcAft>
                <a:spcPts val="0"/>
              </a:spcAft>
              <a:buClr>
                <a:schemeClr val="dk1"/>
              </a:buClr>
              <a:buSzPts val="2500"/>
              <a:buNone/>
              <a:defRPr sz="2500">
                <a:solidFill>
                  <a:schemeClr val="dk1"/>
                </a:solidFill>
              </a:defRPr>
            </a:lvl2pPr>
            <a:lvl3pPr lvl="2" rtl="0" algn="ctr">
              <a:spcBef>
                <a:spcPts val="0"/>
              </a:spcBef>
              <a:spcAft>
                <a:spcPts val="0"/>
              </a:spcAft>
              <a:buClr>
                <a:schemeClr val="dk1"/>
              </a:buClr>
              <a:buSzPts val="2500"/>
              <a:buNone/>
              <a:defRPr sz="2500">
                <a:solidFill>
                  <a:schemeClr val="dk1"/>
                </a:solidFill>
              </a:defRPr>
            </a:lvl3pPr>
            <a:lvl4pPr lvl="3" rtl="0" algn="ctr">
              <a:spcBef>
                <a:spcPts val="0"/>
              </a:spcBef>
              <a:spcAft>
                <a:spcPts val="0"/>
              </a:spcAft>
              <a:buClr>
                <a:schemeClr val="dk1"/>
              </a:buClr>
              <a:buSzPts val="2500"/>
              <a:buNone/>
              <a:defRPr sz="2500">
                <a:solidFill>
                  <a:schemeClr val="dk1"/>
                </a:solidFill>
              </a:defRPr>
            </a:lvl4pPr>
            <a:lvl5pPr lvl="4" rtl="0" algn="ctr">
              <a:spcBef>
                <a:spcPts val="0"/>
              </a:spcBef>
              <a:spcAft>
                <a:spcPts val="0"/>
              </a:spcAft>
              <a:buClr>
                <a:schemeClr val="dk1"/>
              </a:buClr>
              <a:buSzPts val="2500"/>
              <a:buNone/>
              <a:defRPr sz="2500">
                <a:solidFill>
                  <a:schemeClr val="dk1"/>
                </a:solidFill>
              </a:defRPr>
            </a:lvl5pPr>
            <a:lvl6pPr lvl="5" rtl="0" algn="ctr">
              <a:spcBef>
                <a:spcPts val="0"/>
              </a:spcBef>
              <a:spcAft>
                <a:spcPts val="0"/>
              </a:spcAft>
              <a:buClr>
                <a:schemeClr val="dk1"/>
              </a:buClr>
              <a:buSzPts val="2500"/>
              <a:buNone/>
              <a:defRPr sz="2500">
                <a:solidFill>
                  <a:schemeClr val="dk1"/>
                </a:solidFill>
              </a:defRPr>
            </a:lvl6pPr>
            <a:lvl7pPr lvl="6" rtl="0" algn="ctr">
              <a:spcBef>
                <a:spcPts val="0"/>
              </a:spcBef>
              <a:spcAft>
                <a:spcPts val="0"/>
              </a:spcAft>
              <a:buClr>
                <a:schemeClr val="dk1"/>
              </a:buClr>
              <a:buSzPts val="2500"/>
              <a:buNone/>
              <a:defRPr sz="2500">
                <a:solidFill>
                  <a:schemeClr val="dk1"/>
                </a:solidFill>
              </a:defRPr>
            </a:lvl7pPr>
            <a:lvl8pPr lvl="7" rtl="0" algn="ctr">
              <a:spcBef>
                <a:spcPts val="0"/>
              </a:spcBef>
              <a:spcAft>
                <a:spcPts val="0"/>
              </a:spcAft>
              <a:buClr>
                <a:schemeClr val="dk1"/>
              </a:buClr>
              <a:buSzPts val="2500"/>
              <a:buNone/>
              <a:defRPr sz="2500">
                <a:solidFill>
                  <a:schemeClr val="dk1"/>
                </a:solidFill>
              </a:defRPr>
            </a:lvl8pPr>
            <a:lvl9pPr lvl="8" rtl="0" algn="ctr">
              <a:spcBef>
                <a:spcPts val="0"/>
              </a:spcBef>
              <a:spcAft>
                <a:spcPts val="0"/>
              </a:spcAft>
              <a:buClr>
                <a:schemeClr val="dk1"/>
              </a:buClr>
              <a:buSzPts val="2500"/>
              <a:buNone/>
              <a:defRPr sz="2500">
                <a:solidFill>
                  <a:schemeClr val="dk1"/>
                </a:solidFill>
              </a:defRPr>
            </a:lvl9pPr>
          </a:lstStyle>
          <a:p/>
        </p:txBody>
      </p:sp>
      <p:sp>
        <p:nvSpPr>
          <p:cNvPr id="98" name="Google Shape;98;p20"/>
          <p:cNvSpPr txBox="1"/>
          <p:nvPr>
            <p:ph idx="1" type="subTitle"/>
          </p:nvPr>
        </p:nvSpPr>
        <p:spPr>
          <a:xfrm>
            <a:off x="2328700" y="4066200"/>
            <a:ext cx="3076200" cy="6429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000"/>
              <a:buNone/>
              <a:defRPr sz="2000">
                <a:solidFill>
                  <a:schemeClr val="dk1"/>
                </a:solidFill>
              </a:defRPr>
            </a:lvl1pPr>
            <a:lvl2pPr lvl="1" rtl="0" algn="ctr">
              <a:lnSpc>
                <a:spcPct val="70000"/>
              </a:lnSpc>
              <a:spcBef>
                <a:spcPts val="0"/>
              </a:spcBef>
              <a:spcAft>
                <a:spcPts val="0"/>
              </a:spcAft>
              <a:buClr>
                <a:schemeClr val="dk1"/>
              </a:buClr>
              <a:buSzPts val="2000"/>
              <a:buNone/>
              <a:defRPr sz="2000">
                <a:solidFill>
                  <a:schemeClr val="dk1"/>
                </a:solidFill>
              </a:defRPr>
            </a:lvl2pPr>
            <a:lvl3pPr lvl="2" rtl="0" algn="ctr">
              <a:lnSpc>
                <a:spcPct val="70000"/>
              </a:lnSpc>
              <a:spcBef>
                <a:spcPts val="0"/>
              </a:spcBef>
              <a:spcAft>
                <a:spcPts val="0"/>
              </a:spcAft>
              <a:buClr>
                <a:schemeClr val="dk1"/>
              </a:buClr>
              <a:buSzPts val="2000"/>
              <a:buNone/>
              <a:defRPr sz="2000">
                <a:solidFill>
                  <a:schemeClr val="dk1"/>
                </a:solidFill>
              </a:defRPr>
            </a:lvl3pPr>
            <a:lvl4pPr lvl="3" rtl="0" algn="ctr">
              <a:lnSpc>
                <a:spcPct val="70000"/>
              </a:lnSpc>
              <a:spcBef>
                <a:spcPts val="0"/>
              </a:spcBef>
              <a:spcAft>
                <a:spcPts val="0"/>
              </a:spcAft>
              <a:buClr>
                <a:schemeClr val="dk1"/>
              </a:buClr>
              <a:buSzPts val="2000"/>
              <a:buNone/>
              <a:defRPr sz="2000">
                <a:solidFill>
                  <a:schemeClr val="dk1"/>
                </a:solidFill>
              </a:defRPr>
            </a:lvl4pPr>
            <a:lvl5pPr lvl="4" rtl="0" algn="ctr">
              <a:lnSpc>
                <a:spcPct val="70000"/>
              </a:lnSpc>
              <a:spcBef>
                <a:spcPts val="0"/>
              </a:spcBef>
              <a:spcAft>
                <a:spcPts val="0"/>
              </a:spcAft>
              <a:buClr>
                <a:schemeClr val="dk1"/>
              </a:buClr>
              <a:buSzPts val="2000"/>
              <a:buNone/>
              <a:defRPr sz="2000">
                <a:solidFill>
                  <a:schemeClr val="dk1"/>
                </a:solidFill>
              </a:defRPr>
            </a:lvl5pPr>
            <a:lvl6pPr lvl="5" rtl="0" algn="ctr">
              <a:lnSpc>
                <a:spcPct val="70000"/>
              </a:lnSpc>
              <a:spcBef>
                <a:spcPts val="0"/>
              </a:spcBef>
              <a:spcAft>
                <a:spcPts val="0"/>
              </a:spcAft>
              <a:buClr>
                <a:schemeClr val="dk1"/>
              </a:buClr>
              <a:buSzPts val="2000"/>
              <a:buNone/>
              <a:defRPr sz="2000">
                <a:solidFill>
                  <a:schemeClr val="dk1"/>
                </a:solidFill>
              </a:defRPr>
            </a:lvl6pPr>
            <a:lvl7pPr lvl="6" rtl="0" algn="ctr">
              <a:lnSpc>
                <a:spcPct val="70000"/>
              </a:lnSpc>
              <a:spcBef>
                <a:spcPts val="0"/>
              </a:spcBef>
              <a:spcAft>
                <a:spcPts val="0"/>
              </a:spcAft>
              <a:buClr>
                <a:schemeClr val="dk1"/>
              </a:buClr>
              <a:buSzPts val="2000"/>
              <a:buNone/>
              <a:defRPr sz="2000">
                <a:solidFill>
                  <a:schemeClr val="dk1"/>
                </a:solidFill>
              </a:defRPr>
            </a:lvl7pPr>
            <a:lvl8pPr lvl="7" rtl="0" algn="ctr">
              <a:lnSpc>
                <a:spcPct val="70000"/>
              </a:lnSpc>
              <a:spcBef>
                <a:spcPts val="0"/>
              </a:spcBef>
              <a:spcAft>
                <a:spcPts val="0"/>
              </a:spcAft>
              <a:buClr>
                <a:schemeClr val="dk1"/>
              </a:buClr>
              <a:buSzPts val="2000"/>
              <a:buNone/>
              <a:defRPr sz="2000">
                <a:solidFill>
                  <a:schemeClr val="dk1"/>
                </a:solidFill>
              </a:defRPr>
            </a:lvl8pPr>
            <a:lvl9pPr lvl="8" rtl="0" algn="ctr">
              <a:lnSpc>
                <a:spcPct val="70000"/>
              </a:lnSpc>
              <a:spcBef>
                <a:spcPts val="0"/>
              </a:spcBef>
              <a:spcAft>
                <a:spcPts val="0"/>
              </a:spcAft>
              <a:buClr>
                <a:schemeClr val="dk1"/>
              </a:buClr>
              <a:buSzPts val="2000"/>
              <a:buNone/>
              <a:defRPr sz="2000">
                <a:solidFill>
                  <a:schemeClr val="dk1"/>
                </a:solidFill>
              </a:defRPr>
            </a:lvl9pPr>
          </a:lstStyle>
          <a:p/>
        </p:txBody>
      </p:sp>
      <p:sp>
        <p:nvSpPr>
          <p:cNvPr id="99" name="Google Shape;99;p20"/>
          <p:cNvSpPr txBox="1"/>
          <p:nvPr>
            <p:ph idx="2" type="ctrTitle"/>
          </p:nvPr>
        </p:nvSpPr>
        <p:spPr>
          <a:xfrm>
            <a:off x="713225" y="434400"/>
            <a:ext cx="4615200" cy="1251900"/>
          </a:xfrm>
          <a:prstGeom prst="rect">
            <a:avLst/>
          </a:prstGeom>
        </p:spPr>
        <p:txBody>
          <a:bodyPr anchorCtr="0" anchor="t" bIns="0" lIns="0" spcFirstLastPara="1" rIns="0" wrap="square" tIns="0">
            <a:noAutofit/>
          </a:bodyPr>
          <a:lstStyle>
            <a:lvl1pPr lvl="0" rtl="0">
              <a:lnSpc>
                <a:spcPct val="80000"/>
              </a:lnSpc>
              <a:spcBef>
                <a:spcPts val="0"/>
              </a:spcBef>
              <a:spcAft>
                <a:spcPts val="0"/>
              </a:spcAft>
              <a:buClr>
                <a:schemeClr val="dk1"/>
              </a:buClr>
              <a:buSzPts val="5200"/>
              <a:buFont typeface="Archivo Black"/>
              <a:buNone/>
              <a:defRPr sz="4600">
                <a:solidFill>
                  <a:schemeClr val="dk1"/>
                </a:solidFill>
              </a:defRPr>
            </a:lvl1pPr>
            <a:lvl2pPr lvl="1"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2pPr>
            <a:lvl3pPr lvl="2"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3pPr>
            <a:lvl4pPr lvl="3"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4pPr>
            <a:lvl5pPr lvl="4"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5pPr>
            <a:lvl6pPr lvl="5"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6pPr>
            <a:lvl7pPr lvl="6"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7pPr>
            <a:lvl8pPr lvl="7"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8pPr>
            <a:lvl9pPr lvl="8"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9pPr>
          </a:lstStyle>
          <a:p/>
        </p:txBody>
      </p:sp>
      <p:sp>
        <p:nvSpPr>
          <p:cNvPr id="100" name="Google Shape;100;p20"/>
          <p:cNvSpPr txBox="1"/>
          <p:nvPr>
            <p:ph idx="3" type="title"/>
          </p:nvPr>
        </p:nvSpPr>
        <p:spPr>
          <a:xfrm>
            <a:off x="2328700" y="2262525"/>
            <a:ext cx="3076200" cy="271200"/>
          </a:xfrm>
          <a:prstGeom prst="rect">
            <a:avLst/>
          </a:prstGeom>
        </p:spPr>
        <p:txBody>
          <a:bodyPr anchorCtr="0" anchor="b" bIns="0" lIns="0" spcFirstLastPara="1" rIns="0" wrap="square" tIns="0">
            <a:noAutofit/>
          </a:bodyPr>
          <a:lstStyle>
            <a:lvl1pPr lvl="0" rtl="0">
              <a:spcBef>
                <a:spcPts val="0"/>
              </a:spcBef>
              <a:spcAft>
                <a:spcPts val="0"/>
              </a:spcAft>
              <a:buClr>
                <a:schemeClr val="dk1"/>
              </a:buClr>
              <a:buSzPts val="2500"/>
              <a:buNone/>
              <a:defRPr sz="2000">
                <a:solidFill>
                  <a:schemeClr val="dk1"/>
                </a:solidFill>
              </a:defRPr>
            </a:lvl1pPr>
            <a:lvl2pPr lvl="1" rtl="0" algn="ctr">
              <a:spcBef>
                <a:spcPts val="0"/>
              </a:spcBef>
              <a:spcAft>
                <a:spcPts val="0"/>
              </a:spcAft>
              <a:buClr>
                <a:schemeClr val="dk1"/>
              </a:buClr>
              <a:buSzPts val="2500"/>
              <a:buNone/>
              <a:defRPr sz="2500">
                <a:solidFill>
                  <a:schemeClr val="dk1"/>
                </a:solidFill>
              </a:defRPr>
            </a:lvl2pPr>
            <a:lvl3pPr lvl="2" rtl="0" algn="ctr">
              <a:spcBef>
                <a:spcPts val="0"/>
              </a:spcBef>
              <a:spcAft>
                <a:spcPts val="0"/>
              </a:spcAft>
              <a:buClr>
                <a:schemeClr val="dk1"/>
              </a:buClr>
              <a:buSzPts val="2500"/>
              <a:buNone/>
              <a:defRPr sz="2500">
                <a:solidFill>
                  <a:schemeClr val="dk1"/>
                </a:solidFill>
              </a:defRPr>
            </a:lvl3pPr>
            <a:lvl4pPr lvl="3" rtl="0" algn="ctr">
              <a:spcBef>
                <a:spcPts val="0"/>
              </a:spcBef>
              <a:spcAft>
                <a:spcPts val="0"/>
              </a:spcAft>
              <a:buClr>
                <a:schemeClr val="dk1"/>
              </a:buClr>
              <a:buSzPts val="2500"/>
              <a:buNone/>
              <a:defRPr sz="2500">
                <a:solidFill>
                  <a:schemeClr val="dk1"/>
                </a:solidFill>
              </a:defRPr>
            </a:lvl4pPr>
            <a:lvl5pPr lvl="4" rtl="0" algn="ctr">
              <a:spcBef>
                <a:spcPts val="0"/>
              </a:spcBef>
              <a:spcAft>
                <a:spcPts val="0"/>
              </a:spcAft>
              <a:buClr>
                <a:schemeClr val="dk1"/>
              </a:buClr>
              <a:buSzPts val="2500"/>
              <a:buNone/>
              <a:defRPr sz="2500">
                <a:solidFill>
                  <a:schemeClr val="dk1"/>
                </a:solidFill>
              </a:defRPr>
            </a:lvl5pPr>
            <a:lvl6pPr lvl="5" rtl="0" algn="ctr">
              <a:spcBef>
                <a:spcPts val="0"/>
              </a:spcBef>
              <a:spcAft>
                <a:spcPts val="0"/>
              </a:spcAft>
              <a:buClr>
                <a:schemeClr val="dk1"/>
              </a:buClr>
              <a:buSzPts val="2500"/>
              <a:buNone/>
              <a:defRPr sz="2500">
                <a:solidFill>
                  <a:schemeClr val="dk1"/>
                </a:solidFill>
              </a:defRPr>
            </a:lvl6pPr>
            <a:lvl7pPr lvl="6" rtl="0" algn="ctr">
              <a:spcBef>
                <a:spcPts val="0"/>
              </a:spcBef>
              <a:spcAft>
                <a:spcPts val="0"/>
              </a:spcAft>
              <a:buClr>
                <a:schemeClr val="dk1"/>
              </a:buClr>
              <a:buSzPts val="2500"/>
              <a:buNone/>
              <a:defRPr sz="2500">
                <a:solidFill>
                  <a:schemeClr val="dk1"/>
                </a:solidFill>
              </a:defRPr>
            </a:lvl7pPr>
            <a:lvl8pPr lvl="7" rtl="0" algn="ctr">
              <a:spcBef>
                <a:spcPts val="0"/>
              </a:spcBef>
              <a:spcAft>
                <a:spcPts val="0"/>
              </a:spcAft>
              <a:buClr>
                <a:schemeClr val="dk1"/>
              </a:buClr>
              <a:buSzPts val="2500"/>
              <a:buNone/>
              <a:defRPr sz="2500">
                <a:solidFill>
                  <a:schemeClr val="dk1"/>
                </a:solidFill>
              </a:defRPr>
            </a:lvl8pPr>
            <a:lvl9pPr lvl="8" rtl="0" algn="ctr">
              <a:spcBef>
                <a:spcPts val="0"/>
              </a:spcBef>
              <a:spcAft>
                <a:spcPts val="0"/>
              </a:spcAft>
              <a:buClr>
                <a:schemeClr val="dk1"/>
              </a:buClr>
              <a:buSzPts val="2500"/>
              <a:buNone/>
              <a:defRPr sz="2500">
                <a:solidFill>
                  <a:schemeClr val="dk1"/>
                </a:solidFill>
              </a:defRPr>
            </a:lvl9pPr>
          </a:lstStyle>
          <a:p/>
        </p:txBody>
      </p:sp>
      <p:sp>
        <p:nvSpPr>
          <p:cNvPr id="101" name="Google Shape;101;p20"/>
          <p:cNvSpPr txBox="1"/>
          <p:nvPr>
            <p:ph idx="4" type="subTitle"/>
          </p:nvPr>
        </p:nvSpPr>
        <p:spPr>
          <a:xfrm>
            <a:off x="2328700" y="2651825"/>
            <a:ext cx="3076200" cy="6429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000"/>
              <a:buNone/>
              <a:defRPr sz="2000">
                <a:solidFill>
                  <a:schemeClr val="dk1"/>
                </a:solidFill>
              </a:defRPr>
            </a:lvl1pPr>
            <a:lvl2pPr lvl="1" rtl="0" algn="ctr">
              <a:lnSpc>
                <a:spcPct val="70000"/>
              </a:lnSpc>
              <a:spcBef>
                <a:spcPts val="0"/>
              </a:spcBef>
              <a:spcAft>
                <a:spcPts val="0"/>
              </a:spcAft>
              <a:buClr>
                <a:schemeClr val="dk1"/>
              </a:buClr>
              <a:buSzPts val="2000"/>
              <a:buNone/>
              <a:defRPr sz="2000">
                <a:solidFill>
                  <a:schemeClr val="dk1"/>
                </a:solidFill>
              </a:defRPr>
            </a:lvl2pPr>
            <a:lvl3pPr lvl="2" rtl="0" algn="ctr">
              <a:lnSpc>
                <a:spcPct val="70000"/>
              </a:lnSpc>
              <a:spcBef>
                <a:spcPts val="0"/>
              </a:spcBef>
              <a:spcAft>
                <a:spcPts val="0"/>
              </a:spcAft>
              <a:buClr>
                <a:schemeClr val="dk1"/>
              </a:buClr>
              <a:buSzPts val="2000"/>
              <a:buNone/>
              <a:defRPr sz="2000">
                <a:solidFill>
                  <a:schemeClr val="dk1"/>
                </a:solidFill>
              </a:defRPr>
            </a:lvl3pPr>
            <a:lvl4pPr lvl="3" rtl="0" algn="ctr">
              <a:lnSpc>
                <a:spcPct val="70000"/>
              </a:lnSpc>
              <a:spcBef>
                <a:spcPts val="0"/>
              </a:spcBef>
              <a:spcAft>
                <a:spcPts val="0"/>
              </a:spcAft>
              <a:buClr>
                <a:schemeClr val="dk1"/>
              </a:buClr>
              <a:buSzPts val="2000"/>
              <a:buNone/>
              <a:defRPr sz="2000">
                <a:solidFill>
                  <a:schemeClr val="dk1"/>
                </a:solidFill>
              </a:defRPr>
            </a:lvl4pPr>
            <a:lvl5pPr lvl="4" rtl="0" algn="ctr">
              <a:lnSpc>
                <a:spcPct val="70000"/>
              </a:lnSpc>
              <a:spcBef>
                <a:spcPts val="0"/>
              </a:spcBef>
              <a:spcAft>
                <a:spcPts val="0"/>
              </a:spcAft>
              <a:buClr>
                <a:schemeClr val="dk1"/>
              </a:buClr>
              <a:buSzPts val="2000"/>
              <a:buNone/>
              <a:defRPr sz="2000">
                <a:solidFill>
                  <a:schemeClr val="dk1"/>
                </a:solidFill>
              </a:defRPr>
            </a:lvl5pPr>
            <a:lvl6pPr lvl="5" rtl="0" algn="ctr">
              <a:lnSpc>
                <a:spcPct val="70000"/>
              </a:lnSpc>
              <a:spcBef>
                <a:spcPts val="0"/>
              </a:spcBef>
              <a:spcAft>
                <a:spcPts val="0"/>
              </a:spcAft>
              <a:buClr>
                <a:schemeClr val="dk1"/>
              </a:buClr>
              <a:buSzPts val="2000"/>
              <a:buNone/>
              <a:defRPr sz="2000">
                <a:solidFill>
                  <a:schemeClr val="dk1"/>
                </a:solidFill>
              </a:defRPr>
            </a:lvl6pPr>
            <a:lvl7pPr lvl="6" rtl="0" algn="ctr">
              <a:lnSpc>
                <a:spcPct val="70000"/>
              </a:lnSpc>
              <a:spcBef>
                <a:spcPts val="0"/>
              </a:spcBef>
              <a:spcAft>
                <a:spcPts val="0"/>
              </a:spcAft>
              <a:buClr>
                <a:schemeClr val="dk1"/>
              </a:buClr>
              <a:buSzPts val="2000"/>
              <a:buNone/>
              <a:defRPr sz="2000">
                <a:solidFill>
                  <a:schemeClr val="dk1"/>
                </a:solidFill>
              </a:defRPr>
            </a:lvl7pPr>
            <a:lvl8pPr lvl="7" rtl="0" algn="ctr">
              <a:lnSpc>
                <a:spcPct val="70000"/>
              </a:lnSpc>
              <a:spcBef>
                <a:spcPts val="0"/>
              </a:spcBef>
              <a:spcAft>
                <a:spcPts val="0"/>
              </a:spcAft>
              <a:buClr>
                <a:schemeClr val="dk1"/>
              </a:buClr>
              <a:buSzPts val="2000"/>
              <a:buNone/>
              <a:defRPr sz="2000">
                <a:solidFill>
                  <a:schemeClr val="dk1"/>
                </a:solidFill>
              </a:defRPr>
            </a:lvl8pPr>
            <a:lvl9pPr lvl="8" rtl="0" algn="ctr">
              <a:lnSpc>
                <a:spcPct val="70000"/>
              </a:lnSpc>
              <a:spcBef>
                <a:spcPts val="0"/>
              </a:spcBef>
              <a:spcAft>
                <a:spcPts val="0"/>
              </a:spcAft>
              <a:buClr>
                <a:schemeClr val="dk1"/>
              </a:buClr>
              <a:buSzPts val="2000"/>
              <a:buNone/>
              <a:defRPr sz="2000">
                <a:solidFill>
                  <a:schemeClr val="dk1"/>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2"/>
        </a:solidFill>
      </p:bgPr>
    </p:bg>
    <p:spTree>
      <p:nvGrpSpPr>
        <p:cNvPr id="12" name="Shape 12"/>
        <p:cNvGrpSpPr/>
        <p:nvPr/>
      </p:nvGrpSpPr>
      <p:grpSpPr>
        <a:xfrm>
          <a:off x="0" y="0"/>
          <a:ext cx="0" cy="0"/>
          <a:chOff x="0" y="0"/>
          <a:chExt cx="0" cy="0"/>
        </a:xfrm>
      </p:grpSpPr>
      <p:sp>
        <p:nvSpPr>
          <p:cNvPr id="13" name="Google Shape;13;p3"/>
          <p:cNvSpPr txBox="1"/>
          <p:nvPr>
            <p:ph hasCustomPrompt="1" type="title"/>
          </p:nvPr>
        </p:nvSpPr>
        <p:spPr>
          <a:xfrm>
            <a:off x="713225" y="1528500"/>
            <a:ext cx="515400" cy="514800"/>
          </a:xfrm>
          <a:prstGeom prst="rect">
            <a:avLst/>
          </a:prstGeom>
        </p:spPr>
        <p:txBody>
          <a:bodyPr anchorCtr="0" anchor="ctr" bIns="0" lIns="0" spcFirstLastPara="1" rIns="0" wrap="square" tIns="0">
            <a:noAutofit/>
          </a:bodyPr>
          <a:lstStyle>
            <a:lvl1pPr lvl="0" rtl="0" algn="ctr">
              <a:spcBef>
                <a:spcPts val="0"/>
              </a:spcBef>
              <a:spcAft>
                <a:spcPts val="0"/>
              </a:spcAft>
              <a:buSzPts val="6000"/>
              <a:buNone/>
              <a:defRPr b="0" sz="5000">
                <a:latin typeface="VT323"/>
                <a:ea typeface="VT323"/>
                <a:cs typeface="VT323"/>
                <a:sym typeface="VT323"/>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4" name="Google Shape;14;p3"/>
          <p:cNvSpPr txBox="1"/>
          <p:nvPr>
            <p:ph idx="2" type="ctrTitle"/>
          </p:nvPr>
        </p:nvSpPr>
        <p:spPr>
          <a:xfrm>
            <a:off x="713225" y="434400"/>
            <a:ext cx="7717500" cy="1017900"/>
          </a:xfrm>
          <a:prstGeom prst="rect">
            <a:avLst/>
          </a:prstGeom>
        </p:spPr>
        <p:txBody>
          <a:bodyPr anchorCtr="0" anchor="t" bIns="0" lIns="0" spcFirstLastPara="1" rIns="0" wrap="square" tIns="0">
            <a:noAutofit/>
          </a:bodyPr>
          <a:lstStyle>
            <a:lvl1pPr lvl="0" rtl="0" algn="ctr">
              <a:lnSpc>
                <a:spcPct val="80000"/>
              </a:lnSpc>
              <a:spcBef>
                <a:spcPts val="0"/>
              </a:spcBef>
              <a:spcAft>
                <a:spcPts val="0"/>
              </a:spcAft>
              <a:buSzPts val="5200"/>
              <a:buFont typeface="Archivo Black"/>
              <a:buNone/>
              <a:defRPr sz="8700"/>
            </a:lvl1pPr>
            <a:lvl2pPr lvl="1" rtl="0" algn="ctr">
              <a:spcBef>
                <a:spcPts val="0"/>
              </a:spcBef>
              <a:spcAft>
                <a:spcPts val="0"/>
              </a:spcAft>
              <a:buSzPts val="5200"/>
              <a:buFont typeface="Archivo Black"/>
              <a:buNone/>
              <a:defRPr sz="5200">
                <a:latin typeface="Archivo Black"/>
                <a:ea typeface="Archivo Black"/>
                <a:cs typeface="Archivo Black"/>
                <a:sym typeface="Archivo Black"/>
              </a:defRPr>
            </a:lvl2pPr>
            <a:lvl3pPr lvl="2" rtl="0" algn="ctr">
              <a:spcBef>
                <a:spcPts val="0"/>
              </a:spcBef>
              <a:spcAft>
                <a:spcPts val="0"/>
              </a:spcAft>
              <a:buSzPts val="5200"/>
              <a:buFont typeface="Archivo Black"/>
              <a:buNone/>
              <a:defRPr sz="5200">
                <a:latin typeface="Archivo Black"/>
                <a:ea typeface="Archivo Black"/>
                <a:cs typeface="Archivo Black"/>
                <a:sym typeface="Archivo Black"/>
              </a:defRPr>
            </a:lvl3pPr>
            <a:lvl4pPr lvl="3" rtl="0" algn="ctr">
              <a:spcBef>
                <a:spcPts val="0"/>
              </a:spcBef>
              <a:spcAft>
                <a:spcPts val="0"/>
              </a:spcAft>
              <a:buSzPts val="5200"/>
              <a:buFont typeface="Archivo Black"/>
              <a:buNone/>
              <a:defRPr sz="5200">
                <a:latin typeface="Archivo Black"/>
                <a:ea typeface="Archivo Black"/>
                <a:cs typeface="Archivo Black"/>
                <a:sym typeface="Archivo Black"/>
              </a:defRPr>
            </a:lvl4pPr>
            <a:lvl5pPr lvl="4" rtl="0" algn="ctr">
              <a:spcBef>
                <a:spcPts val="0"/>
              </a:spcBef>
              <a:spcAft>
                <a:spcPts val="0"/>
              </a:spcAft>
              <a:buSzPts val="5200"/>
              <a:buFont typeface="Archivo Black"/>
              <a:buNone/>
              <a:defRPr sz="5200">
                <a:latin typeface="Archivo Black"/>
                <a:ea typeface="Archivo Black"/>
                <a:cs typeface="Archivo Black"/>
                <a:sym typeface="Archivo Black"/>
              </a:defRPr>
            </a:lvl5pPr>
            <a:lvl6pPr lvl="5" rtl="0" algn="ctr">
              <a:spcBef>
                <a:spcPts val="0"/>
              </a:spcBef>
              <a:spcAft>
                <a:spcPts val="0"/>
              </a:spcAft>
              <a:buSzPts val="5200"/>
              <a:buFont typeface="Archivo Black"/>
              <a:buNone/>
              <a:defRPr sz="5200">
                <a:latin typeface="Archivo Black"/>
                <a:ea typeface="Archivo Black"/>
                <a:cs typeface="Archivo Black"/>
                <a:sym typeface="Archivo Black"/>
              </a:defRPr>
            </a:lvl6pPr>
            <a:lvl7pPr lvl="6" rtl="0" algn="ctr">
              <a:spcBef>
                <a:spcPts val="0"/>
              </a:spcBef>
              <a:spcAft>
                <a:spcPts val="0"/>
              </a:spcAft>
              <a:buSzPts val="5200"/>
              <a:buFont typeface="Archivo Black"/>
              <a:buNone/>
              <a:defRPr sz="5200">
                <a:latin typeface="Archivo Black"/>
                <a:ea typeface="Archivo Black"/>
                <a:cs typeface="Archivo Black"/>
                <a:sym typeface="Archivo Black"/>
              </a:defRPr>
            </a:lvl7pPr>
            <a:lvl8pPr lvl="7" rtl="0" algn="ctr">
              <a:spcBef>
                <a:spcPts val="0"/>
              </a:spcBef>
              <a:spcAft>
                <a:spcPts val="0"/>
              </a:spcAft>
              <a:buSzPts val="5200"/>
              <a:buFont typeface="Archivo Black"/>
              <a:buNone/>
              <a:defRPr sz="5200">
                <a:latin typeface="Archivo Black"/>
                <a:ea typeface="Archivo Black"/>
                <a:cs typeface="Archivo Black"/>
                <a:sym typeface="Archivo Black"/>
              </a:defRPr>
            </a:lvl8pPr>
            <a:lvl9pPr lvl="8" rtl="0" algn="ctr">
              <a:spcBef>
                <a:spcPts val="0"/>
              </a:spcBef>
              <a:spcAft>
                <a:spcPts val="0"/>
              </a:spcAft>
              <a:buSzPts val="5200"/>
              <a:buFont typeface="Archivo Black"/>
              <a:buNone/>
              <a:defRPr sz="5200">
                <a:latin typeface="Archivo Black"/>
                <a:ea typeface="Archivo Black"/>
                <a:cs typeface="Archivo Black"/>
                <a:sym typeface="Archivo Black"/>
              </a:defRPr>
            </a:lvl9pPr>
          </a:lstStyle>
          <a:p/>
        </p:txBody>
      </p:sp>
      <p:sp>
        <p:nvSpPr>
          <p:cNvPr id="15" name="Google Shape;15;p3"/>
          <p:cNvSpPr txBox="1"/>
          <p:nvPr>
            <p:ph idx="1" type="subTitle"/>
          </p:nvPr>
        </p:nvSpPr>
        <p:spPr>
          <a:xfrm>
            <a:off x="713225" y="4144800"/>
            <a:ext cx="3196500" cy="564300"/>
          </a:xfrm>
          <a:prstGeom prst="rect">
            <a:avLst/>
          </a:prstGeom>
        </p:spPr>
        <p:txBody>
          <a:bodyPr anchorCtr="0" anchor="b" bIns="0" lIns="0" spcFirstLastPara="1" rIns="0" wrap="square" tIns="0">
            <a:noAutofit/>
          </a:bodyPr>
          <a:lstStyle>
            <a:lvl1pPr lvl="0" rtl="0">
              <a:lnSpc>
                <a:spcPct val="70000"/>
              </a:lnSpc>
              <a:spcBef>
                <a:spcPts val="0"/>
              </a:spcBef>
              <a:spcAft>
                <a:spcPts val="0"/>
              </a:spcAft>
              <a:buClr>
                <a:schemeClr val="dk1"/>
              </a:buClr>
              <a:buSzPts val="2800"/>
              <a:buNone/>
              <a:defRPr sz="2600"/>
            </a:lvl1pPr>
            <a:lvl2pPr lvl="1" rtl="0" algn="ctr">
              <a:lnSpc>
                <a:spcPct val="100000"/>
              </a:lnSpc>
              <a:spcBef>
                <a:spcPts val="0"/>
              </a:spcBef>
              <a:spcAft>
                <a:spcPts val="0"/>
              </a:spcAft>
              <a:buClr>
                <a:schemeClr val="dk1"/>
              </a:buClr>
              <a:buSzPts val="2800"/>
              <a:buNone/>
              <a:defRPr sz="2800">
                <a:solidFill>
                  <a:schemeClr val="dk1"/>
                </a:solidFill>
              </a:defRPr>
            </a:lvl2pPr>
            <a:lvl3pPr lvl="2" rtl="0" algn="ctr">
              <a:lnSpc>
                <a:spcPct val="100000"/>
              </a:lnSpc>
              <a:spcBef>
                <a:spcPts val="0"/>
              </a:spcBef>
              <a:spcAft>
                <a:spcPts val="0"/>
              </a:spcAft>
              <a:buClr>
                <a:schemeClr val="dk1"/>
              </a:buClr>
              <a:buSzPts val="2800"/>
              <a:buNone/>
              <a:defRPr sz="2800">
                <a:solidFill>
                  <a:schemeClr val="dk1"/>
                </a:solidFill>
              </a:defRPr>
            </a:lvl3pPr>
            <a:lvl4pPr lvl="3" rtl="0" algn="ctr">
              <a:lnSpc>
                <a:spcPct val="100000"/>
              </a:lnSpc>
              <a:spcBef>
                <a:spcPts val="0"/>
              </a:spcBef>
              <a:spcAft>
                <a:spcPts val="0"/>
              </a:spcAft>
              <a:buClr>
                <a:schemeClr val="dk1"/>
              </a:buClr>
              <a:buSzPts val="2800"/>
              <a:buNone/>
              <a:defRPr sz="2800">
                <a:solidFill>
                  <a:schemeClr val="dk1"/>
                </a:solidFill>
              </a:defRPr>
            </a:lvl4pPr>
            <a:lvl5pPr lvl="4" rtl="0" algn="ctr">
              <a:lnSpc>
                <a:spcPct val="100000"/>
              </a:lnSpc>
              <a:spcBef>
                <a:spcPts val="0"/>
              </a:spcBef>
              <a:spcAft>
                <a:spcPts val="0"/>
              </a:spcAft>
              <a:buClr>
                <a:schemeClr val="dk1"/>
              </a:buClr>
              <a:buSzPts val="2800"/>
              <a:buNone/>
              <a:defRPr sz="2800">
                <a:solidFill>
                  <a:schemeClr val="dk1"/>
                </a:solidFill>
              </a:defRPr>
            </a:lvl5pPr>
            <a:lvl6pPr lvl="5" rtl="0" algn="ctr">
              <a:lnSpc>
                <a:spcPct val="100000"/>
              </a:lnSpc>
              <a:spcBef>
                <a:spcPts val="0"/>
              </a:spcBef>
              <a:spcAft>
                <a:spcPts val="0"/>
              </a:spcAft>
              <a:buClr>
                <a:schemeClr val="dk1"/>
              </a:buClr>
              <a:buSzPts val="2800"/>
              <a:buNone/>
              <a:defRPr sz="2800">
                <a:solidFill>
                  <a:schemeClr val="dk1"/>
                </a:solidFill>
              </a:defRPr>
            </a:lvl6pPr>
            <a:lvl7pPr lvl="6" rtl="0" algn="ctr">
              <a:lnSpc>
                <a:spcPct val="100000"/>
              </a:lnSpc>
              <a:spcBef>
                <a:spcPts val="0"/>
              </a:spcBef>
              <a:spcAft>
                <a:spcPts val="0"/>
              </a:spcAft>
              <a:buClr>
                <a:schemeClr val="dk1"/>
              </a:buClr>
              <a:buSzPts val="2800"/>
              <a:buNone/>
              <a:defRPr sz="2800">
                <a:solidFill>
                  <a:schemeClr val="dk1"/>
                </a:solidFill>
              </a:defRPr>
            </a:lvl7pPr>
            <a:lvl8pPr lvl="7" rtl="0" algn="ctr">
              <a:lnSpc>
                <a:spcPct val="100000"/>
              </a:lnSpc>
              <a:spcBef>
                <a:spcPts val="0"/>
              </a:spcBef>
              <a:spcAft>
                <a:spcPts val="0"/>
              </a:spcAft>
              <a:buClr>
                <a:schemeClr val="dk1"/>
              </a:buClr>
              <a:buSzPts val="2800"/>
              <a:buNone/>
              <a:defRPr sz="2800">
                <a:solidFill>
                  <a:schemeClr val="dk1"/>
                </a:solidFill>
              </a:defRPr>
            </a:lvl8pPr>
            <a:lvl9pPr lvl="8" rtl="0" algn="ctr">
              <a:lnSpc>
                <a:spcPct val="100000"/>
              </a:lnSpc>
              <a:spcBef>
                <a:spcPts val="0"/>
              </a:spcBef>
              <a:spcAft>
                <a:spcPts val="0"/>
              </a:spcAft>
              <a:buClr>
                <a:schemeClr val="dk1"/>
              </a:buClr>
              <a:buSzPts val="2800"/>
              <a:buNone/>
              <a:defRPr sz="2800">
                <a:solidFill>
                  <a:schemeClr val="dk1"/>
                </a:solidFill>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_1">
    <p:bg>
      <p:bgPr>
        <a:solidFill>
          <a:schemeClr val="lt1"/>
        </a:solidFill>
      </p:bgPr>
    </p:bg>
    <p:spTree>
      <p:nvGrpSpPr>
        <p:cNvPr id="102" name="Shape 102"/>
        <p:cNvGrpSpPr/>
        <p:nvPr/>
      </p:nvGrpSpPr>
      <p:grpSpPr>
        <a:xfrm>
          <a:off x="0" y="0"/>
          <a:ext cx="0" cy="0"/>
          <a:chOff x="0" y="0"/>
          <a:chExt cx="0" cy="0"/>
        </a:xfrm>
      </p:grpSpPr>
      <p:pic>
        <p:nvPicPr>
          <p:cNvPr id="103" name="Google Shape;103;p21"/>
          <p:cNvPicPr preferRelativeResize="0"/>
          <p:nvPr/>
        </p:nvPicPr>
        <p:blipFill rotWithShape="1">
          <a:blip r:embed="rId2">
            <a:alphaModFix amt="58000"/>
          </a:blip>
          <a:srcRect b="31589" l="0" r="78161" t="25455"/>
          <a:stretch/>
        </p:blipFill>
        <p:spPr>
          <a:xfrm>
            <a:off x="4857025" y="0"/>
            <a:ext cx="4286975" cy="5143499"/>
          </a:xfrm>
          <a:prstGeom prst="rect">
            <a:avLst/>
          </a:prstGeom>
          <a:noFill/>
          <a:ln>
            <a:noFill/>
          </a:ln>
        </p:spPr>
      </p:pic>
      <p:sp>
        <p:nvSpPr>
          <p:cNvPr id="104" name="Google Shape;104;p21"/>
          <p:cNvSpPr txBox="1"/>
          <p:nvPr>
            <p:ph type="title"/>
          </p:nvPr>
        </p:nvSpPr>
        <p:spPr>
          <a:xfrm>
            <a:off x="713225" y="3644200"/>
            <a:ext cx="1772400" cy="271200"/>
          </a:xfrm>
          <a:prstGeom prst="rect">
            <a:avLst/>
          </a:prstGeom>
        </p:spPr>
        <p:txBody>
          <a:bodyPr anchorCtr="0" anchor="b" bIns="0" lIns="0" spcFirstLastPara="1" rIns="0" wrap="square" tIns="0">
            <a:noAutofit/>
          </a:bodyPr>
          <a:lstStyle>
            <a:lvl1pPr lvl="0" rtl="0">
              <a:spcBef>
                <a:spcPts val="0"/>
              </a:spcBef>
              <a:spcAft>
                <a:spcPts val="0"/>
              </a:spcAft>
              <a:buClr>
                <a:schemeClr val="dk1"/>
              </a:buClr>
              <a:buSzPts val="2500"/>
              <a:buNone/>
              <a:defRPr sz="2000">
                <a:solidFill>
                  <a:schemeClr val="dk1"/>
                </a:solidFill>
              </a:defRPr>
            </a:lvl1pPr>
            <a:lvl2pPr lvl="1" rtl="0" algn="ctr">
              <a:spcBef>
                <a:spcPts val="0"/>
              </a:spcBef>
              <a:spcAft>
                <a:spcPts val="0"/>
              </a:spcAft>
              <a:buClr>
                <a:schemeClr val="dk1"/>
              </a:buClr>
              <a:buSzPts val="2500"/>
              <a:buNone/>
              <a:defRPr sz="2500">
                <a:solidFill>
                  <a:schemeClr val="dk1"/>
                </a:solidFill>
              </a:defRPr>
            </a:lvl2pPr>
            <a:lvl3pPr lvl="2" rtl="0" algn="ctr">
              <a:spcBef>
                <a:spcPts val="0"/>
              </a:spcBef>
              <a:spcAft>
                <a:spcPts val="0"/>
              </a:spcAft>
              <a:buClr>
                <a:schemeClr val="dk1"/>
              </a:buClr>
              <a:buSzPts val="2500"/>
              <a:buNone/>
              <a:defRPr sz="2500">
                <a:solidFill>
                  <a:schemeClr val="dk1"/>
                </a:solidFill>
              </a:defRPr>
            </a:lvl3pPr>
            <a:lvl4pPr lvl="3" rtl="0" algn="ctr">
              <a:spcBef>
                <a:spcPts val="0"/>
              </a:spcBef>
              <a:spcAft>
                <a:spcPts val="0"/>
              </a:spcAft>
              <a:buClr>
                <a:schemeClr val="dk1"/>
              </a:buClr>
              <a:buSzPts val="2500"/>
              <a:buNone/>
              <a:defRPr sz="2500">
                <a:solidFill>
                  <a:schemeClr val="dk1"/>
                </a:solidFill>
              </a:defRPr>
            </a:lvl4pPr>
            <a:lvl5pPr lvl="4" rtl="0" algn="ctr">
              <a:spcBef>
                <a:spcPts val="0"/>
              </a:spcBef>
              <a:spcAft>
                <a:spcPts val="0"/>
              </a:spcAft>
              <a:buClr>
                <a:schemeClr val="dk1"/>
              </a:buClr>
              <a:buSzPts val="2500"/>
              <a:buNone/>
              <a:defRPr sz="2500">
                <a:solidFill>
                  <a:schemeClr val="dk1"/>
                </a:solidFill>
              </a:defRPr>
            </a:lvl5pPr>
            <a:lvl6pPr lvl="5" rtl="0" algn="ctr">
              <a:spcBef>
                <a:spcPts val="0"/>
              </a:spcBef>
              <a:spcAft>
                <a:spcPts val="0"/>
              </a:spcAft>
              <a:buClr>
                <a:schemeClr val="dk1"/>
              </a:buClr>
              <a:buSzPts val="2500"/>
              <a:buNone/>
              <a:defRPr sz="2500">
                <a:solidFill>
                  <a:schemeClr val="dk1"/>
                </a:solidFill>
              </a:defRPr>
            </a:lvl6pPr>
            <a:lvl7pPr lvl="6" rtl="0" algn="ctr">
              <a:spcBef>
                <a:spcPts val="0"/>
              </a:spcBef>
              <a:spcAft>
                <a:spcPts val="0"/>
              </a:spcAft>
              <a:buClr>
                <a:schemeClr val="dk1"/>
              </a:buClr>
              <a:buSzPts val="2500"/>
              <a:buNone/>
              <a:defRPr sz="2500">
                <a:solidFill>
                  <a:schemeClr val="dk1"/>
                </a:solidFill>
              </a:defRPr>
            </a:lvl7pPr>
            <a:lvl8pPr lvl="7" rtl="0" algn="ctr">
              <a:spcBef>
                <a:spcPts val="0"/>
              </a:spcBef>
              <a:spcAft>
                <a:spcPts val="0"/>
              </a:spcAft>
              <a:buClr>
                <a:schemeClr val="dk1"/>
              </a:buClr>
              <a:buSzPts val="2500"/>
              <a:buNone/>
              <a:defRPr sz="2500">
                <a:solidFill>
                  <a:schemeClr val="dk1"/>
                </a:solidFill>
              </a:defRPr>
            </a:lvl8pPr>
            <a:lvl9pPr lvl="8" rtl="0" algn="ctr">
              <a:spcBef>
                <a:spcPts val="0"/>
              </a:spcBef>
              <a:spcAft>
                <a:spcPts val="0"/>
              </a:spcAft>
              <a:buClr>
                <a:schemeClr val="dk1"/>
              </a:buClr>
              <a:buSzPts val="2500"/>
              <a:buNone/>
              <a:defRPr sz="2500">
                <a:solidFill>
                  <a:schemeClr val="dk1"/>
                </a:solidFill>
              </a:defRPr>
            </a:lvl9pPr>
          </a:lstStyle>
          <a:p/>
        </p:txBody>
      </p:sp>
      <p:sp>
        <p:nvSpPr>
          <p:cNvPr id="105" name="Google Shape;105;p21"/>
          <p:cNvSpPr txBox="1"/>
          <p:nvPr>
            <p:ph idx="1" type="subTitle"/>
          </p:nvPr>
        </p:nvSpPr>
        <p:spPr>
          <a:xfrm>
            <a:off x="713225" y="4033500"/>
            <a:ext cx="1772400" cy="6756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000"/>
              <a:buNone/>
              <a:defRPr sz="2000">
                <a:solidFill>
                  <a:schemeClr val="dk1"/>
                </a:solidFill>
              </a:defRPr>
            </a:lvl1pPr>
            <a:lvl2pPr lvl="1" rtl="0" algn="ctr">
              <a:lnSpc>
                <a:spcPct val="70000"/>
              </a:lnSpc>
              <a:spcBef>
                <a:spcPts val="0"/>
              </a:spcBef>
              <a:spcAft>
                <a:spcPts val="0"/>
              </a:spcAft>
              <a:buClr>
                <a:schemeClr val="dk1"/>
              </a:buClr>
              <a:buSzPts val="2000"/>
              <a:buNone/>
              <a:defRPr sz="2000">
                <a:solidFill>
                  <a:schemeClr val="dk1"/>
                </a:solidFill>
              </a:defRPr>
            </a:lvl2pPr>
            <a:lvl3pPr lvl="2" rtl="0" algn="ctr">
              <a:lnSpc>
                <a:spcPct val="70000"/>
              </a:lnSpc>
              <a:spcBef>
                <a:spcPts val="0"/>
              </a:spcBef>
              <a:spcAft>
                <a:spcPts val="0"/>
              </a:spcAft>
              <a:buClr>
                <a:schemeClr val="dk1"/>
              </a:buClr>
              <a:buSzPts val="2000"/>
              <a:buNone/>
              <a:defRPr sz="2000">
                <a:solidFill>
                  <a:schemeClr val="dk1"/>
                </a:solidFill>
              </a:defRPr>
            </a:lvl3pPr>
            <a:lvl4pPr lvl="3" rtl="0" algn="ctr">
              <a:lnSpc>
                <a:spcPct val="70000"/>
              </a:lnSpc>
              <a:spcBef>
                <a:spcPts val="0"/>
              </a:spcBef>
              <a:spcAft>
                <a:spcPts val="0"/>
              </a:spcAft>
              <a:buClr>
                <a:schemeClr val="dk1"/>
              </a:buClr>
              <a:buSzPts val="2000"/>
              <a:buNone/>
              <a:defRPr sz="2000">
                <a:solidFill>
                  <a:schemeClr val="dk1"/>
                </a:solidFill>
              </a:defRPr>
            </a:lvl4pPr>
            <a:lvl5pPr lvl="4" rtl="0" algn="ctr">
              <a:lnSpc>
                <a:spcPct val="70000"/>
              </a:lnSpc>
              <a:spcBef>
                <a:spcPts val="0"/>
              </a:spcBef>
              <a:spcAft>
                <a:spcPts val="0"/>
              </a:spcAft>
              <a:buClr>
                <a:schemeClr val="dk1"/>
              </a:buClr>
              <a:buSzPts val="2000"/>
              <a:buNone/>
              <a:defRPr sz="2000">
                <a:solidFill>
                  <a:schemeClr val="dk1"/>
                </a:solidFill>
              </a:defRPr>
            </a:lvl5pPr>
            <a:lvl6pPr lvl="5" rtl="0" algn="ctr">
              <a:lnSpc>
                <a:spcPct val="70000"/>
              </a:lnSpc>
              <a:spcBef>
                <a:spcPts val="0"/>
              </a:spcBef>
              <a:spcAft>
                <a:spcPts val="0"/>
              </a:spcAft>
              <a:buClr>
                <a:schemeClr val="dk1"/>
              </a:buClr>
              <a:buSzPts val="2000"/>
              <a:buNone/>
              <a:defRPr sz="2000">
                <a:solidFill>
                  <a:schemeClr val="dk1"/>
                </a:solidFill>
              </a:defRPr>
            </a:lvl6pPr>
            <a:lvl7pPr lvl="6" rtl="0" algn="ctr">
              <a:lnSpc>
                <a:spcPct val="70000"/>
              </a:lnSpc>
              <a:spcBef>
                <a:spcPts val="0"/>
              </a:spcBef>
              <a:spcAft>
                <a:spcPts val="0"/>
              </a:spcAft>
              <a:buClr>
                <a:schemeClr val="dk1"/>
              </a:buClr>
              <a:buSzPts val="2000"/>
              <a:buNone/>
              <a:defRPr sz="2000">
                <a:solidFill>
                  <a:schemeClr val="dk1"/>
                </a:solidFill>
              </a:defRPr>
            </a:lvl7pPr>
            <a:lvl8pPr lvl="7" rtl="0" algn="ctr">
              <a:lnSpc>
                <a:spcPct val="70000"/>
              </a:lnSpc>
              <a:spcBef>
                <a:spcPts val="0"/>
              </a:spcBef>
              <a:spcAft>
                <a:spcPts val="0"/>
              </a:spcAft>
              <a:buClr>
                <a:schemeClr val="dk1"/>
              </a:buClr>
              <a:buSzPts val="2000"/>
              <a:buNone/>
              <a:defRPr sz="2000">
                <a:solidFill>
                  <a:schemeClr val="dk1"/>
                </a:solidFill>
              </a:defRPr>
            </a:lvl8pPr>
            <a:lvl9pPr lvl="8" rtl="0" algn="ctr">
              <a:lnSpc>
                <a:spcPct val="70000"/>
              </a:lnSpc>
              <a:spcBef>
                <a:spcPts val="0"/>
              </a:spcBef>
              <a:spcAft>
                <a:spcPts val="0"/>
              </a:spcAft>
              <a:buClr>
                <a:schemeClr val="dk1"/>
              </a:buClr>
              <a:buSzPts val="2000"/>
              <a:buNone/>
              <a:defRPr sz="2000">
                <a:solidFill>
                  <a:schemeClr val="dk1"/>
                </a:solidFill>
              </a:defRPr>
            </a:lvl9pPr>
          </a:lstStyle>
          <a:p/>
        </p:txBody>
      </p:sp>
      <p:sp>
        <p:nvSpPr>
          <p:cNvPr id="106" name="Google Shape;106;p21"/>
          <p:cNvSpPr txBox="1"/>
          <p:nvPr>
            <p:ph idx="2" type="ctrTitle"/>
          </p:nvPr>
        </p:nvSpPr>
        <p:spPr>
          <a:xfrm>
            <a:off x="713225" y="434400"/>
            <a:ext cx="4704300" cy="1251900"/>
          </a:xfrm>
          <a:prstGeom prst="rect">
            <a:avLst/>
          </a:prstGeom>
        </p:spPr>
        <p:txBody>
          <a:bodyPr anchorCtr="0" anchor="t" bIns="0" lIns="0" spcFirstLastPara="1" rIns="0" wrap="square" tIns="0">
            <a:noAutofit/>
          </a:bodyPr>
          <a:lstStyle>
            <a:lvl1pPr lvl="0" rtl="0">
              <a:lnSpc>
                <a:spcPct val="80000"/>
              </a:lnSpc>
              <a:spcBef>
                <a:spcPts val="0"/>
              </a:spcBef>
              <a:spcAft>
                <a:spcPts val="0"/>
              </a:spcAft>
              <a:buClr>
                <a:schemeClr val="dk1"/>
              </a:buClr>
              <a:buSzPts val="5200"/>
              <a:buFont typeface="Archivo Black"/>
              <a:buNone/>
              <a:defRPr sz="4600">
                <a:solidFill>
                  <a:schemeClr val="dk1"/>
                </a:solidFill>
              </a:defRPr>
            </a:lvl1pPr>
            <a:lvl2pPr lvl="1"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2pPr>
            <a:lvl3pPr lvl="2"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3pPr>
            <a:lvl4pPr lvl="3"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4pPr>
            <a:lvl5pPr lvl="4"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5pPr>
            <a:lvl6pPr lvl="5"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6pPr>
            <a:lvl7pPr lvl="6"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7pPr>
            <a:lvl8pPr lvl="7"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8pPr>
            <a:lvl9pPr lvl="8"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9pPr>
          </a:lstStyle>
          <a:p/>
        </p:txBody>
      </p:sp>
      <p:sp>
        <p:nvSpPr>
          <p:cNvPr id="107" name="Google Shape;107;p21"/>
          <p:cNvSpPr txBox="1"/>
          <p:nvPr>
            <p:ph idx="3" type="title"/>
          </p:nvPr>
        </p:nvSpPr>
        <p:spPr>
          <a:xfrm>
            <a:off x="2694942" y="3644200"/>
            <a:ext cx="1772400" cy="271200"/>
          </a:xfrm>
          <a:prstGeom prst="rect">
            <a:avLst/>
          </a:prstGeom>
        </p:spPr>
        <p:txBody>
          <a:bodyPr anchorCtr="0" anchor="b" bIns="0" lIns="0" spcFirstLastPara="1" rIns="0" wrap="square" tIns="0">
            <a:noAutofit/>
          </a:bodyPr>
          <a:lstStyle>
            <a:lvl1pPr lvl="0" rtl="0">
              <a:spcBef>
                <a:spcPts val="0"/>
              </a:spcBef>
              <a:spcAft>
                <a:spcPts val="0"/>
              </a:spcAft>
              <a:buClr>
                <a:schemeClr val="dk1"/>
              </a:buClr>
              <a:buSzPts val="2500"/>
              <a:buNone/>
              <a:defRPr sz="2000">
                <a:solidFill>
                  <a:schemeClr val="dk1"/>
                </a:solidFill>
              </a:defRPr>
            </a:lvl1pPr>
            <a:lvl2pPr lvl="1" rtl="0" algn="ctr">
              <a:spcBef>
                <a:spcPts val="0"/>
              </a:spcBef>
              <a:spcAft>
                <a:spcPts val="0"/>
              </a:spcAft>
              <a:buClr>
                <a:schemeClr val="dk1"/>
              </a:buClr>
              <a:buSzPts val="2500"/>
              <a:buNone/>
              <a:defRPr sz="2500">
                <a:solidFill>
                  <a:schemeClr val="dk1"/>
                </a:solidFill>
              </a:defRPr>
            </a:lvl2pPr>
            <a:lvl3pPr lvl="2" rtl="0" algn="ctr">
              <a:spcBef>
                <a:spcPts val="0"/>
              </a:spcBef>
              <a:spcAft>
                <a:spcPts val="0"/>
              </a:spcAft>
              <a:buClr>
                <a:schemeClr val="dk1"/>
              </a:buClr>
              <a:buSzPts val="2500"/>
              <a:buNone/>
              <a:defRPr sz="2500">
                <a:solidFill>
                  <a:schemeClr val="dk1"/>
                </a:solidFill>
              </a:defRPr>
            </a:lvl3pPr>
            <a:lvl4pPr lvl="3" rtl="0" algn="ctr">
              <a:spcBef>
                <a:spcPts val="0"/>
              </a:spcBef>
              <a:spcAft>
                <a:spcPts val="0"/>
              </a:spcAft>
              <a:buClr>
                <a:schemeClr val="dk1"/>
              </a:buClr>
              <a:buSzPts val="2500"/>
              <a:buNone/>
              <a:defRPr sz="2500">
                <a:solidFill>
                  <a:schemeClr val="dk1"/>
                </a:solidFill>
              </a:defRPr>
            </a:lvl4pPr>
            <a:lvl5pPr lvl="4" rtl="0" algn="ctr">
              <a:spcBef>
                <a:spcPts val="0"/>
              </a:spcBef>
              <a:spcAft>
                <a:spcPts val="0"/>
              </a:spcAft>
              <a:buClr>
                <a:schemeClr val="dk1"/>
              </a:buClr>
              <a:buSzPts val="2500"/>
              <a:buNone/>
              <a:defRPr sz="2500">
                <a:solidFill>
                  <a:schemeClr val="dk1"/>
                </a:solidFill>
              </a:defRPr>
            </a:lvl5pPr>
            <a:lvl6pPr lvl="5" rtl="0" algn="ctr">
              <a:spcBef>
                <a:spcPts val="0"/>
              </a:spcBef>
              <a:spcAft>
                <a:spcPts val="0"/>
              </a:spcAft>
              <a:buClr>
                <a:schemeClr val="dk1"/>
              </a:buClr>
              <a:buSzPts val="2500"/>
              <a:buNone/>
              <a:defRPr sz="2500">
                <a:solidFill>
                  <a:schemeClr val="dk1"/>
                </a:solidFill>
              </a:defRPr>
            </a:lvl6pPr>
            <a:lvl7pPr lvl="6" rtl="0" algn="ctr">
              <a:spcBef>
                <a:spcPts val="0"/>
              </a:spcBef>
              <a:spcAft>
                <a:spcPts val="0"/>
              </a:spcAft>
              <a:buClr>
                <a:schemeClr val="dk1"/>
              </a:buClr>
              <a:buSzPts val="2500"/>
              <a:buNone/>
              <a:defRPr sz="2500">
                <a:solidFill>
                  <a:schemeClr val="dk1"/>
                </a:solidFill>
              </a:defRPr>
            </a:lvl7pPr>
            <a:lvl8pPr lvl="7" rtl="0" algn="ctr">
              <a:spcBef>
                <a:spcPts val="0"/>
              </a:spcBef>
              <a:spcAft>
                <a:spcPts val="0"/>
              </a:spcAft>
              <a:buClr>
                <a:schemeClr val="dk1"/>
              </a:buClr>
              <a:buSzPts val="2500"/>
              <a:buNone/>
              <a:defRPr sz="2500">
                <a:solidFill>
                  <a:schemeClr val="dk1"/>
                </a:solidFill>
              </a:defRPr>
            </a:lvl8pPr>
            <a:lvl9pPr lvl="8" rtl="0" algn="ctr">
              <a:spcBef>
                <a:spcPts val="0"/>
              </a:spcBef>
              <a:spcAft>
                <a:spcPts val="0"/>
              </a:spcAft>
              <a:buClr>
                <a:schemeClr val="dk1"/>
              </a:buClr>
              <a:buSzPts val="2500"/>
              <a:buNone/>
              <a:defRPr sz="2500">
                <a:solidFill>
                  <a:schemeClr val="dk1"/>
                </a:solidFill>
              </a:defRPr>
            </a:lvl9pPr>
          </a:lstStyle>
          <a:p/>
        </p:txBody>
      </p:sp>
      <p:sp>
        <p:nvSpPr>
          <p:cNvPr id="108" name="Google Shape;108;p21"/>
          <p:cNvSpPr txBox="1"/>
          <p:nvPr>
            <p:ph idx="4" type="subTitle"/>
          </p:nvPr>
        </p:nvSpPr>
        <p:spPr>
          <a:xfrm>
            <a:off x="2694942" y="4033500"/>
            <a:ext cx="1772400" cy="6756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000"/>
              <a:buNone/>
              <a:defRPr sz="2000">
                <a:solidFill>
                  <a:schemeClr val="dk1"/>
                </a:solidFill>
              </a:defRPr>
            </a:lvl1pPr>
            <a:lvl2pPr lvl="1" rtl="0" algn="ctr">
              <a:lnSpc>
                <a:spcPct val="70000"/>
              </a:lnSpc>
              <a:spcBef>
                <a:spcPts val="0"/>
              </a:spcBef>
              <a:spcAft>
                <a:spcPts val="0"/>
              </a:spcAft>
              <a:buClr>
                <a:schemeClr val="dk1"/>
              </a:buClr>
              <a:buSzPts val="2000"/>
              <a:buNone/>
              <a:defRPr sz="2000">
                <a:solidFill>
                  <a:schemeClr val="dk1"/>
                </a:solidFill>
              </a:defRPr>
            </a:lvl2pPr>
            <a:lvl3pPr lvl="2" rtl="0" algn="ctr">
              <a:lnSpc>
                <a:spcPct val="70000"/>
              </a:lnSpc>
              <a:spcBef>
                <a:spcPts val="0"/>
              </a:spcBef>
              <a:spcAft>
                <a:spcPts val="0"/>
              </a:spcAft>
              <a:buClr>
                <a:schemeClr val="dk1"/>
              </a:buClr>
              <a:buSzPts val="2000"/>
              <a:buNone/>
              <a:defRPr sz="2000">
                <a:solidFill>
                  <a:schemeClr val="dk1"/>
                </a:solidFill>
              </a:defRPr>
            </a:lvl3pPr>
            <a:lvl4pPr lvl="3" rtl="0" algn="ctr">
              <a:lnSpc>
                <a:spcPct val="70000"/>
              </a:lnSpc>
              <a:spcBef>
                <a:spcPts val="0"/>
              </a:spcBef>
              <a:spcAft>
                <a:spcPts val="0"/>
              </a:spcAft>
              <a:buClr>
                <a:schemeClr val="dk1"/>
              </a:buClr>
              <a:buSzPts val="2000"/>
              <a:buNone/>
              <a:defRPr sz="2000">
                <a:solidFill>
                  <a:schemeClr val="dk1"/>
                </a:solidFill>
              </a:defRPr>
            </a:lvl4pPr>
            <a:lvl5pPr lvl="4" rtl="0" algn="ctr">
              <a:lnSpc>
                <a:spcPct val="70000"/>
              </a:lnSpc>
              <a:spcBef>
                <a:spcPts val="0"/>
              </a:spcBef>
              <a:spcAft>
                <a:spcPts val="0"/>
              </a:spcAft>
              <a:buClr>
                <a:schemeClr val="dk1"/>
              </a:buClr>
              <a:buSzPts val="2000"/>
              <a:buNone/>
              <a:defRPr sz="2000">
                <a:solidFill>
                  <a:schemeClr val="dk1"/>
                </a:solidFill>
              </a:defRPr>
            </a:lvl5pPr>
            <a:lvl6pPr lvl="5" rtl="0" algn="ctr">
              <a:lnSpc>
                <a:spcPct val="70000"/>
              </a:lnSpc>
              <a:spcBef>
                <a:spcPts val="0"/>
              </a:spcBef>
              <a:spcAft>
                <a:spcPts val="0"/>
              </a:spcAft>
              <a:buClr>
                <a:schemeClr val="dk1"/>
              </a:buClr>
              <a:buSzPts val="2000"/>
              <a:buNone/>
              <a:defRPr sz="2000">
                <a:solidFill>
                  <a:schemeClr val="dk1"/>
                </a:solidFill>
              </a:defRPr>
            </a:lvl6pPr>
            <a:lvl7pPr lvl="6" rtl="0" algn="ctr">
              <a:lnSpc>
                <a:spcPct val="70000"/>
              </a:lnSpc>
              <a:spcBef>
                <a:spcPts val="0"/>
              </a:spcBef>
              <a:spcAft>
                <a:spcPts val="0"/>
              </a:spcAft>
              <a:buClr>
                <a:schemeClr val="dk1"/>
              </a:buClr>
              <a:buSzPts val="2000"/>
              <a:buNone/>
              <a:defRPr sz="2000">
                <a:solidFill>
                  <a:schemeClr val="dk1"/>
                </a:solidFill>
              </a:defRPr>
            </a:lvl7pPr>
            <a:lvl8pPr lvl="7" rtl="0" algn="ctr">
              <a:lnSpc>
                <a:spcPct val="70000"/>
              </a:lnSpc>
              <a:spcBef>
                <a:spcPts val="0"/>
              </a:spcBef>
              <a:spcAft>
                <a:spcPts val="0"/>
              </a:spcAft>
              <a:buClr>
                <a:schemeClr val="dk1"/>
              </a:buClr>
              <a:buSzPts val="2000"/>
              <a:buNone/>
              <a:defRPr sz="2000">
                <a:solidFill>
                  <a:schemeClr val="dk1"/>
                </a:solidFill>
              </a:defRPr>
            </a:lvl8pPr>
            <a:lvl9pPr lvl="8" rtl="0" algn="ctr">
              <a:lnSpc>
                <a:spcPct val="70000"/>
              </a:lnSpc>
              <a:spcBef>
                <a:spcPts val="0"/>
              </a:spcBef>
              <a:spcAft>
                <a:spcPts val="0"/>
              </a:spcAft>
              <a:buClr>
                <a:schemeClr val="dk1"/>
              </a:buClr>
              <a:buSzPts val="2000"/>
              <a:buNone/>
              <a:defRPr sz="2000">
                <a:solidFill>
                  <a:schemeClr val="dk1"/>
                </a:solidFill>
              </a:defRPr>
            </a:lvl9pPr>
          </a:lstStyle>
          <a:p/>
        </p:txBody>
      </p:sp>
      <p:sp>
        <p:nvSpPr>
          <p:cNvPr id="109" name="Google Shape;109;p21"/>
          <p:cNvSpPr txBox="1"/>
          <p:nvPr>
            <p:ph idx="5" type="title"/>
          </p:nvPr>
        </p:nvSpPr>
        <p:spPr>
          <a:xfrm>
            <a:off x="4676658" y="3644200"/>
            <a:ext cx="1772400" cy="271200"/>
          </a:xfrm>
          <a:prstGeom prst="rect">
            <a:avLst/>
          </a:prstGeom>
        </p:spPr>
        <p:txBody>
          <a:bodyPr anchorCtr="0" anchor="b" bIns="0" lIns="0" spcFirstLastPara="1" rIns="0" wrap="square" tIns="0">
            <a:noAutofit/>
          </a:bodyPr>
          <a:lstStyle>
            <a:lvl1pPr lvl="0" rtl="0">
              <a:spcBef>
                <a:spcPts val="0"/>
              </a:spcBef>
              <a:spcAft>
                <a:spcPts val="0"/>
              </a:spcAft>
              <a:buClr>
                <a:schemeClr val="dk1"/>
              </a:buClr>
              <a:buSzPts val="2500"/>
              <a:buNone/>
              <a:defRPr sz="2000">
                <a:solidFill>
                  <a:schemeClr val="dk1"/>
                </a:solidFill>
              </a:defRPr>
            </a:lvl1pPr>
            <a:lvl2pPr lvl="1" rtl="0" algn="ctr">
              <a:spcBef>
                <a:spcPts val="0"/>
              </a:spcBef>
              <a:spcAft>
                <a:spcPts val="0"/>
              </a:spcAft>
              <a:buClr>
                <a:schemeClr val="dk1"/>
              </a:buClr>
              <a:buSzPts val="2500"/>
              <a:buNone/>
              <a:defRPr sz="2500">
                <a:solidFill>
                  <a:schemeClr val="dk1"/>
                </a:solidFill>
              </a:defRPr>
            </a:lvl2pPr>
            <a:lvl3pPr lvl="2" rtl="0" algn="ctr">
              <a:spcBef>
                <a:spcPts val="0"/>
              </a:spcBef>
              <a:spcAft>
                <a:spcPts val="0"/>
              </a:spcAft>
              <a:buClr>
                <a:schemeClr val="dk1"/>
              </a:buClr>
              <a:buSzPts val="2500"/>
              <a:buNone/>
              <a:defRPr sz="2500">
                <a:solidFill>
                  <a:schemeClr val="dk1"/>
                </a:solidFill>
              </a:defRPr>
            </a:lvl3pPr>
            <a:lvl4pPr lvl="3" rtl="0" algn="ctr">
              <a:spcBef>
                <a:spcPts val="0"/>
              </a:spcBef>
              <a:spcAft>
                <a:spcPts val="0"/>
              </a:spcAft>
              <a:buClr>
                <a:schemeClr val="dk1"/>
              </a:buClr>
              <a:buSzPts val="2500"/>
              <a:buNone/>
              <a:defRPr sz="2500">
                <a:solidFill>
                  <a:schemeClr val="dk1"/>
                </a:solidFill>
              </a:defRPr>
            </a:lvl4pPr>
            <a:lvl5pPr lvl="4" rtl="0" algn="ctr">
              <a:spcBef>
                <a:spcPts val="0"/>
              </a:spcBef>
              <a:spcAft>
                <a:spcPts val="0"/>
              </a:spcAft>
              <a:buClr>
                <a:schemeClr val="dk1"/>
              </a:buClr>
              <a:buSzPts val="2500"/>
              <a:buNone/>
              <a:defRPr sz="2500">
                <a:solidFill>
                  <a:schemeClr val="dk1"/>
                </a:solidFill>
              </a:defRPr>
            </a:lvl5pPr>
            <a:lvl6pPr lvl="5" rtl="0" algn="ctr">
              <a:spcBef>
                <a:spcPts val="0"/>
              </a:spcBef>
              <a:spcAft>
                <a:spcPts val="0"/>
              </a:spcAft>
              <a:buClr>
                <a:schemeClr val="dk1"/>
              </a:buClr>
              <a:buSzPts val="2500"/>
              <a:buNone/>
              <a:defRPr sz="2500">
                <a:solidFill>
                  <a:schemeClr val="dk1"/>
                </a:solidFill>
              </a:defRPr>
            </a:lvl6pPr>
            <a:lvl7pPr lvl="6" rtl="0" algn="ctr">
              <a:spcBef>
                <a:spcPts val="0"/>
              </a:spcBef>
              <a:spcAft>
                <a:spcPts val="0"/>
              </a:spcAft>
              <a:buClr>
                <a:schemeClr val="dk1"/>
              </a:buClr>
              <a:buSzPts val="2500"/>
              <a:buNone/>
              <a:defRPr sz="2500">
                <a:solidFill>
                  <a:schemeClr val="dk1"/>
                </a:solidFill>
              </a:defRPr>
            </a:lvl7pPr>
            <a:lvl8pPr lvl="7" rtl="0" algn="ctr">
              <a:spcBef>
                <a:spcPts val="0"/>
              </a:spcBef>
              <a:spcAft>
                <a:spcPts val="0"/>
              </a:spcAft>
              <a:buClr>
                <a:schemeClr val="dk1"/>
              </a:buClr>
              <a:buSzPts val="2500"/>
              <a:buNone/>
              <a:defRPr sz="2500">
                <a:solidFill>
                  <a:schemeClr val="dk1"/>
                </a:solidFill>
              </a:defRPr>
            </a:lvl8pPr>
            <a:lvl9pPr lvl="8" rtl="0" algn="ctr">
              <a:spcBef>
                <a:spcPts val="0"/>
              </a:spcBef>
              <a:spcAft>
                <a:spcPts val="0"/>
              </a:spcAft>
              <a:buClr>
                <a:schemeClr val="dk1"/>
              </a:buClr>
              <a:buSzPts val="2500"/>
              <a:buNone/>
              <a:defRPr sz="2500">
                <a:solidFill>
                  <a:schemeClr val="dk1"/>
                </a:solidFill>
              </a:defRPr>
            </a:lvl9pPr>
          </a:lstStyle>
          <a:p/>
        </p:txBody>
      </p:sp>
      <p:sp>
        <p:nvSpPr>
          <p:cNvPr id="110" name="Google Shape;110;p21"/>
          <p:cNvSpPr txBox="1"/>
          <p:nvPr>
            <p:ph idx="6" type="subTitle"/>
          </p:nvPr>
        </p:nvSpPr>
        <p:spPr>
          <a:xfrm>
            <a:off x="4676658" y="4033500"/>
            <a:ext cx="1772400" cy="6756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000"/>
              <a:buNone/>
              <a:defRPr sz="2000">
                <a:solidFill>
                  <a:schemeClr val="dk1"/>
                </a:solidFill>
              </a:defRPr>
            </a:lvl1pPr>
            <a:lvl2pPr lvl="1" rtl="0" algn="ctr">
              <a:lnSpc>
                <a:spcPct val="70000"/>
              </a:lnSpc>
              <a:spcBef>
                <a:spcPts val="0"/>
              </a:spcBef>
              <a:spcAft>
                <a:spcPts val="0"/>
              </a:spcAft>
              <a:buClr>
                <a:schemeClr val="dk1"/>
              </a:buClr>
              <a:buSzPts val="2000"/>
              <a:buNone/>
              <a:defRPr sz="2000">
                <a:solidFill>
                  <a:schemeClr val="dk1"/>
                </a:solidFill>
              </a:defRPr>
            </a:lvl2pPr>
            <a:lvl3pPr lvl="2" rtl="0" algn="ctr">
              <a:lnSpc>
                <a:spcPct val="70000"/>
              </a:lnSpc>
              <a:spcBef>
                <a:spcPts val="0"/>
              </a:spcBef>
              <a:spcAft>
                <a:spcPts val="0"/>
              </a:spcAft>
              <a:buClr>
                <a:schemeClr val="dk1"/>
              </a:buClr>
              <a:buSzPts val="2000"/>
              <a:buNone/>
              <a:defRPr sz="2000">
                <a:solidFill>
                  <a:schemeClr val="dk1"/>
                </a:solidFill>
              </a:defRPr>
            </a:lvl3pPr>
            <a:lvl4pPr lvl="3" rtl="0" algn="ctr">
              <a:lnSpc>
                <a:spcPct val="70000"/>
              </a:lnSpc>
              <a:spcBef>
                <a:spcPts val="0"/>
              </a:spcBef>
              <a:spcAft>
                <a:spcPts val="0"/>
              </a:spcAft>
              <a:buClr>
                <a:schemeClr val="dk1"/>
              </a:buClr>
              <a:buSzPts val="2000"/>
              <a:buNone/>
              <a:defRPr sz="2000">
                <a:solidFill>
                  <a:schemeClr val="dk1"/>
                </a:solidFill>
              </a:defRPr>
            </a:lvl4pPr>
            <a:lvl5pPr lvl="4" rtl="0" algn="ctr">
              <a:lnSpc>
                <a:spcPct val="70000"/>
              </a:lnSpc>
              <a:spcBef>
                <a:spcPts val="0"/>
              </a:spcBef>
              <a:spcAft>
                <a:spcPts val="0"/>
              </a:spcAft>
              <a:buClr>
                <a:schemeClr val="dk1"/>
              </a:buClr>
              <a:buSzPts val="2000"/>
              <a:buNone/>
              <a:defRPr sz="2000">
                <a:solidFill>
                  <a:schemeClr val="dk1"/>
                </a:solidFill>
              </a:defRPr>
            </a:lvl5pPr>
            <a:lvl6pPr lvl="5" rtl="0" algn="ctr">
              <a:lnSpc>
                <a:spcPct val="70000"/>
              </a:lnSpc>
              <a:spcBef>
                <a:spcPts val="0"/>
              </a:spcBef>
              <a:spcAft>
                <a:spcPts val="0"/>
              </a:spcAft>
              <a:buClr>
                <a:schemeClr val="dk1"/>
              </a:buClr>
              <a:buSzPts val="2000"/>
              <a:buNone/>
              <a:defRPr sz="2000">
                <a:solidFill>
                  <a:schemeClr val="dk1"/>
                </a:solidFill>
              </a:defRPr>
            </a:lvl6pPr>
            <a:lvl7pPr lvl="6" rtl="0" algn="ctr">
              <a:lnSpc>
                <a:spcPct val="70000"/>
              </a:lnSpc>
              <a:spcBef>
                <a:spcPts val="0"/>
              </a:spcBef>
              <a:spcAft>
                <a:spcPts val="0"/>
              </a:spcAft>
              <a:buClr>
                <a:schemeClr val="dk1"/>
              </a:buClr>
              <a:buSzPts val="2000"/>
              <a:buNone/>
              <a:defRPr sz="2000">
                <a:solidFill>
                  <a:schemeClr val="dk1"/>
                </a:solidFill>
              </a:defRPr>
            </a:lvl7pPr>
            <a:lvl8pPr lvl="7" rtl="0" algn="ctr">
              <a:lnSpc>
                <a:spcPct val="70000"/>
              </a:lnSpc>
              <a:spcBef>
                <a:spcPts val="0"/>
              </a:spcBef>
              <a:spcAft>
                <a:spcPts val="0"/>
              </a:spcAft>
              <a:buClr>
                <a:schemeClr val="dk1"/>
              </a:buClr>
              <a:buSzPts val="2000"/>
              <a:buNone/>
              <a:defRPr sz="2000">
                <a:solidFill>
                  <a:schemeClr val="dk1"/>
                </a:solidFill>
              </a:defRPr>
            </a:lvl8pPr>
            <a:lvl9pPr lvl="8" rtl="0" algn="ctr">
              <a:lnSpc>
                <a:spcPct val="70000"/>
              </a:lnSpc>
              <a:spcBef>
                <a:spcPts val="0"/>
              </a:spcBef>
              <a:spcAft>
                <a:spcPts val="0"/>
              </a:spcAft>
              <a:buClr>
                <a:schemeClr val="dk1"/>
              </a:buClr>
              <a:buSzPts val="2000"/>
              <a:buNone/>
              <a:defRPr sz="2000">
                <a:solidFill>
                  <a:schemeClr val="dk1"/>
                </a:solidFill>
              </a:defRPr>
            </a:lvl9pPr>
          </a:lstStyle>
          <a:p/>
        </p:txBody>
      </p:sp>
      <p:sp>
        <p:nvSpPr>
          <p:cNvPr id="111" name="Google Shape;111;p21"/>
          <p:cNvSpPr txBox="1"/>
          <p:nvPr>
            <p:ph idx="7" type="title"/>
          </p:nvPr>
        </p:nvSpPr>
        <p:spPr>
          <a:xfrm>
            <a:off x="6658375" y="3644200"/>
            <a:ext cx="1772400" cy="271200"/>
          </a:xfrm>
          <a:prstGeom prst="rect">
            <a:avLst/>
          </a:prstGeom>
        </p:spPr>
        <p:txBody>
          <a:bodyPr anchorCtr="0" anchor="b" bIns="0" lIns="0" spcFirstLastPara="1" rIns="0" wrap="square" tIns="0">
            <a:noAutofit/>
          </a:bodyPr>
          <a:lstStyle>
            <a:lvl1pPr lvl="0" rtl="0">
              <a:spcBef>
                <a:spcPts val="0"/>
              </a:spcBef>
              <a:spcAft>
                <a:spcPts val="0"/>
              </a:spcAft>
              <a:buClr>
                <a:schemeClr val="dk1"/>
              </a:buClr>
              <a:buSzPts val="2500"/>
              <a:buNone/>
              <a:defRPr sz="2000">
                <a:solidFill>
                  <a:schemeClr val="dk1"/>
                </a:solidFill>
              </a:defRPr>
            </a:lvl1pPr>
            <a:lvl2pPr lvl="1" rtl="0" algn="ctr">
              <a:spcBef>
                <a:spcPts val="0"/>
              </a:spcBef>
              <a:spcAft>
                <a:spcPts val="0"/>
              </a:spcAft>
              <a:buClr>
                <a:schemeClr val="dk1"/>
              </a:buClr>
              <a:buSzPts val="2500"/>
              <a:buNone/>
              <a:defRPr sz="2500">
                <a:solidFill>
                  <a:schemeClr val="dk1"/>
                </a:solidFill>
              </a:defRPr>
            </a:lvl2pPr>
            <a:lvl3pPr lvl="2" rtl="0" algn="ctr">
              <a:spcBef>
                <a:spcPts val="0"/>
              </a:spcBef>
              <a:spcAft>
                <a:spcPts val="0"/>
              </a:spcAft>
              <a:buClr>
                <a:schemeClr val="dk1"/>
              </a:buClr>
              <a:buSzPts val="2500"/>
              <a:buNone/>
              <a:defRPr sz="2500">
                <a:solidFill>
                  <a:schemeClr val="dk1"/>
                </a:solidFill>
              </a:defRPr>
            </a:lvl3pPr>
            <a:lvl4pPr lvl="3" rtl="0" algn="ctr">
              <a:spcBef>
                <a:spcPts val="0"/>
              </a:spcBef>
              <a:spcAft>
                <a:spcPts val="0"/>
              </a:spcAft>
              <a:buClr>
                <a:schemeClr val="dk1"/>
              </a:buClr>
              <a:buSzPts val="2500"/>
              <a:buNone/>
              <a:defRPr sz="2500">
                <a:solidFill>
                  <a:schemeClr val="dk1"/>
                </a:solidFill>
              </a:defRPr>
            </a:lvl4pPr>
            <a:lvl5pPr lvl="4" rtl="0" algn="ctr">
              <a:spcBef>
                <a:spcPts val="0"/>
              </a:spcBef>
              <a:spcAft>
                <a:spcPts val="0"/>
              </a:spcAft>
              <a:buClr>
                <a:schemeClr val="dk1"/>
              </a:buClr>
              <a:buSzPts val="2500"/>
              <a:buNone/>
              <a:defRPr sz="2500">
                <a:solidFill>
                  <a:schemeClr val="dk1"/>
                </a:solidFill>
              </a:defRPr>
            </a:lvl5pPr>
            <a:lvl6pPr lvl="5" rtl="0" algn="ctr">
              <a:spcBef>
                <a:spcPts val="0"/>
              </a:spcBef>
              <a:spcAft>
                <a:spcPts val="0"/>
              </a:spcAft>
              <a:buClr>
                <a:schemeClr val="dk1"/>
              </a:buClr>
              <a:buSzPts val="2500"/>
              <a:buNone/>
              <a:defRPr sz="2500">
                <a:solidFill>
                  <a:schemeClr val="dk1"/>
                </a:solidFill>
              </a:defRPr>
            </a:lvl6pPr>
            <a:lvl7pPr lvl="6" rtl="0" algn="ctr">
              <a:spcBef>
                <a:spcPts val="0"/>
              </a:spcBef>
              <a:spcAft>
                <a:spcPts val="0"/>
              </a:spcAft>
              <a:buClr>
                <a:schemeClr val="dk1"/>
              </a:buClr>
              <a:buSzPts val="2500"/>
              <a:buNone/>
              <a:defRPr sz="2500">
                <a:solidFill>
                  <a:schemeClr val="dk1"/>
                </a:solidFill>
              </a:defRPr>
            </a:lvl7pPr>
            <a:lvl8pPr lvl="7" rtl="0" algn="ctr">
              <a:spcBef>
                <a:spcPts val="0"/>
              </a:spcBef>
              <a:spcAft>
                <a:spcPts val="0"/>
              </a:spcAft>
              <a:buClr>
                <a:schemeClr val="dk1"/>
              </a:buClr>
              <a:buSzPts val="2500"/>
              <a:buNone/>
              <a:defRPr sz="2500">
                <a:solidFill>
                  <a:schemeClr val="dk1"/>
                </a:solidFill>
              </a:defRPr>
            </a:lvl8pPr>
            <a:lvl9pPr lvl="8" rtl="0" algn="ctr">
              <a:spcBef>
                <a:spcPts val="0"/>
              </a:spcBef>
              <a:spcAft>
                <a:spcPts val="0"/>
              </a:spcAft>
              <a:buClr>
                <a:schemeClr val="dk1"/>
              </a:buClr>
              <a:buSzPts val="2500"/>
              <a:buNone/>
              <a:defRPr sz="2500">
                <a:solidFill>
                  <a:schemeClr val="dk1"/>
                </a:solidFill>
              </a:defRPr>
            </a:lvl9pPr>
          </a:lstStyle>
          <a:p/>
        </p:txBody>
      </p:sp>
      <p:sp>
        <p:nvSpPr>
          <p:cNvPr id="112" name="Google Shape;112;p21"/>
          <p:cNvSpPr txBox="1"/>
          <p:nvPr>
            <p:ph idx="8" type="subTitle"/>
          </p:nvPr>
        </p:nvSpPr>
        <p:spPr>
          <a:xfrm>
            <a:off x="6658375" y="4033500"/>
            <a:ext cx="1772400" cy="6756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000"/>
              <a:buNone/>
              <a:defRPr sz="2000">
                <a:solidFill>
                  <a:schemeClr val="dk1"/>
                </a:solidFill>
              </a:defRPr>
            </a:lvl1pPr>
            <a:lvl2pPr lvl="1" rtl="0" algn="ctr">
              <a:lnSpc>
                <a:spcPct val="70000"/>
              </a:lnSpc>
              <a:spcBef>
                <a:spcPts val="0"/>
              </a:spcBef>
              <a:spcAft>
                <a:spcPts val="0"/>
              </a:spcAft>
              <a:buClr>
                <a:schemeClr val="dk1"/>
              </a:buClr>
              <a:buSzPts val="2000"/>
              <a:buNone/>
              <a:defRPr sz="2000">
                <a:solidFill>
                  <a:schemeClr val="dk1"/>
                </a:solidFill>
              </a:defRPr>
            </a:lvl2pPr>
            <a:lvl3pPr lvl="2" rtl="0" algn="ctr">
              <a:lnSpc>
                <a:spcPct val="70000"/>
              </a:lnSpc>
              <a:spcBef>
                <a:spcPts val="0"/>
              </a:spcBef>
              <a:spcAft>
                <a:spcPts val="0"/>
              </a:spcAft>
              <a:buClr>
                <a:schemeClr val="dk1"/>
              </a:buClr>
              <a:buSzPts val="2000"/>
              <a:buNone/>
              <a:defRPr sz="2000">
                <a:solidFill>
                  <a:schemeClr val="dk1"/>
                </a:solidFill>
              </a:defRPr>
            </a:lvl3pPr>
            <a:lvl4pPr lvl="3" rtl="0" algn="ctr">
              <a:lnSpc>
                <a:spcPct val="70000"/>
              </a:lnSpc>
              <a:spcBef>
                <a:spcPts val="0"/>
              </a:spcBef>
              <a:spcAft>
                <a:spcPts val="0"/>
              </a:spcAft>
              <a:buClr>
                <a:schemeClr val="dk1"/>
              </a:buClr>
              <a:buSzPts val="2000"/>
              <a:buNone/>
              <a:defRPr sz="2000">
                <a:solidFill>
                  <a:schemeClr val="dk1"/>
                </a:solidFill>
              </a:defRPr>
            </a:lvl4pPr>
            <a:lvl5pPr lvl="4" rtl="0" algn="ctr">
              <a:lnSpc>
                <a:spcPct val="70000"/>
              </a:lnSpc>
              <a:spcBef>
                <a:spcPts val="0"/>
              </a:spcBef>
              <a:spcAft>
                <a:spcPts val="0"/>
              </a:spcAft>
              <a:buClr>
                <a:schemeClr val="dk1"/>
              </a:buClr>
              <a:buSzPts val="2000"/>
              <a:buNone/>
              <a:defRPr sz="2000">
                <a:solidFill>
                  <a:schemeClr val="dk1"/>
                </a:solidFill>
              </a:defRPr>
            </a:lvl5pPr>
            <a:lvl6pPr lvl="5" rtl="0" algn="ctr">
              <a:lnSpc>
                <a:spcPct val="70000"/>
              </a:lnSpc>
              <a:spcBef>
                <a:spcPts val="0"/>
              </a:spcBef>
              <a:spcAft>
                <a:spcPts val="0"/>
              </a:spcAft>
              <a:buClr>
                <a:schemeClr val="dk1"/>
              </a:buClr>
              <a:buSzPts val="2000"/>
              <a:buNone/>
              <a:defRPr sz="2000">
                <a:solidFill>
                  <a:schemeClr val="dk1"/>
                </a:solidFill>
              </a:defRPr>
            </a:lvl6pPr>
            <a:lvl7pPr lvl="6" rtl="0" algn="ctr">
              <a:lnSpc>
                <a:spcPct val="70000"/>
              </a:lnSpc>
              <a:spcBef>
                <a:spcPts val="0"/>
              </a:spcBef>
              <a:spcAft>
                <a:spcPts val="0"/>
              </a:spcAft>
              <a:buClr>
                <a:schemeClr val="dk1"/>
              </a:buClr>
              <a:buSzPts val="2000"/>
              <a:buNone/>
              <a:defRPr sz="2000">
                <a:solidFill>
                  <a:schemeClr val="dk1"/>
                </a:solidFill>
              </a:defRPr>
            </a:lvl7pPr>
            <a:lvl8pPr lvl="7" rtl="0" algn="ctr">
              <a:lnSpc>
                <a:spcPct val="70000"/>
              </a:lnSpc>
              <a:spcBef>
                <a:spcPts val="0"/>
              </a:spcBef>
              <a:spcAft>
                <a:spcPts val="0"/>
              </a:spcAft>
              <a:buClr>
                <a:schemeClr val="dk1"/>
              </a:buClr>
              <a:buSzPts val="2000"/>
              <a:buNone/>
              <a:defRPr sz="2000">
                <a:solidFill>
                  <a:schemeClr val="dk1"/>
                </a:solidFill>
              </a:defRPr>
            </a:lvl8pPr>
            <a:lvl9pPr lvl="8" rtl="0" algn="ctr">
              <a:lnSpc>
                <a:spcPct val="70000"/>
              </a:lnSpc>
              <a:spcBef>
                <a:spcPts val="0"/>
              </a:spcBef>
              <a:spcAft>
                <a:spcPts val="0"/>
              </a:spcAft>
              <a:buClr>
                <a:schemeClr val="dk1"/>
              </a:buClr>
              <a:buSzPts val="2000"/>
              <a:buNone/>
              <a:defRPr sz="2000">
                <a:solidFill>
                  <a:schemeClr val="dk1"/>
                </a:solidFill>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6_1_1">
    <p:bg>
      <p:bgPr>
        <a:solidFill>
          <a:schemeClr val="dk2"/>
        </a:solidFill>
      </p:bgPr>
    </p:bg>
    <p:spTree>
      <p:nvGrpSpPr>
        <p:cNvPr id="113" name="Shape 113"/>
        <p:cNvGrpSpPr/>
        <p:nvPr/>
      </p:nvGrpSpPr>
      <p:grpSpPr>
        <a:xfrm>
          <a:off x="0" y="0"/>
          <a:ext cx="0" cy="0"/>
          <a:chOff x="0" y="0"/>
          <a:chExt cx="0" cy="0"/>
        </a:xfrm>
      </p:grpSpPr>
      <p:sp>
        <p:nvSpPr>
          <p:cNvPr id="114" name="Google Shape;114;p22"/>
          <p:cNvSpPr txBox="1"/>
          <p:nvPr>
            <p:ph type="ctrTitle"/>
          </p:nvPr>
        </p:nvSpPr>
        <p:spPr>
          <a:xfrm>
            <a:off x="713225" y="434400"/>
            <a:ext cx="4207200" cy="1251900"/>
          </a:xfrm>
          <a:prstGeom prst="rect">
            <a:avLst/>
          </a:prstGeom>
        </p:spPr>
        <p:txBody>
          <a:bodyPr anchorCtr="0" anchor="t" bIns="0" lIns="0" spcFirstLastPara="1" rIns="0" wrap="square" tIns="0">
            <a:noAutofit/>
          </a:bodyPr>
          <a:lstStyle>
            <a:lvl1pPr lvl="0" rtl="0">
              <a:lnSpc>
                <a:spcPct val="80000"/>
              </a:lnSpc>
              <a:spcBef>
                <a:spcPts val="0"/>
              </a:spcBef>
              <a:spcAft>
                <a:spcPts val="0"/>
              </a:spcAft>
              <a:buSzPts val="5200"/>
              <a:buFont typeface="Archivo Black"/>
              <a:buNone/>
              <a:defRPr sz="4600"/>
            </a:lvl1pPr>
            <a:lvl2pPr lvl="1" rtl="0" algn="ctr">
              <a:spcBef>
                <a:spcPts val="0"/>
              </a:spcBef>
              <a:spcAft>
                <a:spcPts val="0"/>
              </a:spcAft>
              <a:buSzPts val="5200"/>
              <a:buFont typeface="Archivo Black"/>
              <a:buNone/>
              <a:defRPr sz="5200">
                <a:latin typeface="Archivo Black"/>
                <a:ea typeface="Archivo Black"/>
                <a:cs typeface="Archivo Black"/>
                <a:sym typeface="Archivo Black"/>
              </a:defRPr>
            </a:lvl2pPr>
            <a:lvl3pPr lvl="2" rtl="0" algn="ctr">
              <a:spcBef>
                <a:spcPts val="0"/>
              </a:spcBef>
              <a:spcAft>
                <a:spcPts val="0"/>
              </a:spcAft>
              <a:buSzPts val="5200"/>
              <a:buFont typeface="Archivo Black"/>
              <a:buNone/>
              <a:defRPr sz="5200">
                <a:latin typeface="Archivo Black"/>
                <a:ea typeface="Archivo Black"/>
                <a:cs typeface="Archivo Black"/>
                <a:sym typeface="Archivo Black"/>
              </a:defRPr>
            </a:lvl3pPr>
            <a:lvl4pPr lvl="3" rtl="0" algn="ctr">
              <a:spcBef>
                <a:spcPts val="0"/>
              </a:spcBef>
              <a:spcAft>
                <a:spcPts val="0"/>
              </a:spcAft>
              <a:buSzPts val="5200"/>
              <a:buFont typeface="Archivo Black"/>
              <a:buNone/>
              <a:defRPr sz="5200">
                <a:latin typeface="Archivo Black"/>
                <a:ea typeface="Archivo Black"/>
                <a:cs typeface="Archivo Black"/>
                <a:sym typeface="Archivo Black"/>
              </a:defRPr>
            </a:lvl4pPr>
            <a:lvl5pPr lvl="4" rtl="0" algn="ctr">
              <a:spcBef>
                <a:spcPts val="0"/>
              </a:spcBef>
              <a:spcAft>
                <a:spcPts val="0"/>
              </a:spcAft>
              <a:buSzPts val="5200"/>
              <a:buFont typeface="Archivo Black"/>
              <a:buNone/>
              <a:defRPr sz="5200">
                <a:latin typeface="Archivo Black"/>
                <a:ea typeface="Archivo Black"/>
                <a:cs typeface="Archivo Black"/>
                <a:sym typeface="Archivo Black"/>
              </a:defRPr>
            </a:lvl5pPr>
            <a:lvl6pPr lvl="5" rtl="0" algn="ctr">
              <a:spcBef>
                <a:spcPts val="0"/>
              </a:spcBef>
              <a:spcAft>
                <a:spcPts val="0"/>
              </a:spcAft>
              <a:buSzPts val="5200"/>
              <a:buFont typeface="Archivo Black"/>
              <a:buNone/>
              <a:defRPr sz="5200">
                <a:latin typeface="Archivo Black"/>
                <a:ea typeface="Archivo Black"/>
                <a:cs typeface="Archivo Black"/>
                <a:sym typeface="Archivo Black"/>
              </a:defRPr>
            </a:lvl6pPr>
            <a:lvl7pPr lvl="6" rtl="0" algn="ctr">
              <a:spcBef>
                <a:spcPts val="0"/>
              </a:spcBef>
              <a:spcAft>
                <a:spcPts val="0"/>
              </a:spcAft>
              <a:buSzPts val="5200"/>
              <a:buFont typeface="Archivo Black"/>
              <a:buNone/>
              <a:defRPr sz="5200">
                <a:latin typeface="Archivo Black"/>
                <a:ea typeface="Archivo Black"/>
                <a:cs typeface="Archivo Black"/>
                <a:sym typeface="Archivo Black"/>
              </a:defRPr>
            </a:lvl7pPr>
            <a:lvl8pPr lvl="7" rtl="0" algn="ctr">
              <a:spcBef>
                <a:spcPts val="0"/>
              </a:spcBef>
              <a:spcAft>
                <a:spcPts val="0"/>
              </a:spcAft>
              <a:buSzPts val="5200"/>
              <a:buFont typeface="Archivo Black"/>
              <a:buNone/>
              <a:defRPr sz="5200">
                <a:latin typeface="Archivo Black"/>
                <a:ea typeface="Archivo Black"/>
                <a:cs typeface="Archivo Black"/>
                <a:sym typeface="Archivo Black"/>
              </a:defRPr>
            </a:lvl8pPr>
            <a:lvl9pPr lvl="8" rtl="0" algn="ctr">
              <a:spcBef>
                <a:spcPts val="0"/>
              </a:spcBef>
              <a:spcAft>
                <a:spcPts val="0"/>
              </a:spcAft>
              <a:buSzPts val="5200"/>
              <a:buFont typeface="Archivo Black"/>
              <a:buNone/>
              <a:defRPr sz="5200">
                <a:latin typeface="Archivo Black"/>
                <a:ea typeface="Archivo Black"/>
                <a:cs typeface="Archivo Black"/>
                <a:sym typeface="Archivo Black"/>
              </a:defRPr>
            </a:lvl9pPr>
          </a:lstStyle>
          <a:p/>
        </p:txBody>
      </p:sp>
      <p:sp>
        <p:nvSpPr>
          <p:cNvPr id="115" name="Google Shape;115;p22"/>
          <p:cNvSpPr txBox="1"/>
          <p:nvPr>
            <p:ph idx="2" type="title"/>
          </p:nvPr>
        </p:nvSpPr>
        <p:spPr>
          <a:xfrm>
            <a:off x="713225" y="3817300"/>
            <a:ext cx="2470200" cy="271200"/>
          </a:xfrm>
          <a:prstGeom prst="rect">
            <a:avLst/>
          </a:prstGeom>
        </p:spPr>
        <p:txBody>
          <a:bodyPr anchorCtr="0" anchor="b" bIns="0" lIns="0" spcFirstLastPara="1" rIns="0" wrap="square" tIns="0">
            <a:noAutofit/>
          </a:bodyPr>
          <a:lstStyle>
            <a:lvl1pPr lvl="0" rtl="0">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16" name="Google Shape;116;p22"/>
          <p:cNvSpPr txBox="1"/>
          <p:nvPr>
            <p:ph idx="1" type="subTitle"/>
          </p:nvPr>
        </p:nvSpPr>
        <p:spPr>
          <a:xfrm>
            <a:off x="713225" y="4206600"/>
            <a:ext cx="2470200" cy="502500"/>
          </a:xfrm>
          <a:prstGeom prst="rect">
            <a:avLst/>
          </a:prstGeom>
        </p:spPr>
        <p:txBody>
          <a:bodyPr anchorCtr="0" anchor="t" bIns="0" lIns="0" spcFirstLastPara="1" rIns="0" wrap="square" tIns="0">
            <a:noAutofit/>
          </a:bodyPr>
          <a:lstStyle>
            <a:lvl1pPr lvl="0" rtl="0">
              <a:lnSpc>
                <a:spcPct val="70000"/>
              </a:lnSpc>
              <a:spcBef>
                <a:spcPts val="0"/>
              </a:spcBef>
              <a:spcAft>
                <a:spcPts val="0"/>
              </a:spcAft>
              <a:buSzPts val="2000"/>
              <a:buNone/>
              <a:defRPr sz="2000"/>
            </a:lvl1pPr>
            <a:lvl2pPr lvl="1" rtl="0" algn="ctr">
              <a:lnSpc>
                <a:spcPct val="70000"/>
              </a:lnSpc>
              <a:spcBef>
                <a:spcPts val="0"/>
              </a:spcBef>
              <a:spcAft>
                <a:spcPts val="0"/>
              </a:spcAft>
              <a:buSzPts val="2000"/>
              <a:buNone/>
              <a:defRPr sz="2000"/>
            </a:lvl2pPr>
            <a:lvl3pPr lvl="2" rtl="0" algn="ctr">
              <a:lnSpc>
                <a:spcPct val="70000"/>
              </a:lnSpc>
              <a:spcBef>
                <a:spcPts val="0"/>
              </a:spcBef>
              <a:spcAft>
                <a:spcPts val="0"/>
              </a:spcAft>
              <a:buSzPts val="2000"/>
              <a:buNone/>
              <a:defRPr sz="2000"/>
            </a:lvl3pPr>
            <a:lvl4pPr lvl="3" rtl="0" algn="ctr">
              <a:lnSpc>
                <a:spcPct val="70000"/>
              </a:lnSpc>
              <a:spcBef>
                <a:spcPts val="0"/>
              </a:spcBef>
              <a:spcAft>
                <a:spcPts val="0"/>
              </a:spcAft>
              <a:buSzPts val="2000"/>
              <a:buNone/>
              <a:defRPr sz="2000"/>
            </a:lvl4pPr>
            <a:lvl5pPr lvl="4" rtl="0" algn="ctr">
              <a:lnSpc>
                <a:spcPct val="70000"/>
              </a:lnSpc>
              <a:spcBef>
                <a:spcPts val="0"/>
              </a:spcBef>
              <a:spcAft>
                <a:spcPts val="0"/>
              </a:spcAft>
              <a:buSzPts val="2000"/>
              <a:buNone/>
              <a:defRPr sz="2000"/>
            </a:lvl5pPr>
            <a:lvl6pPr lvl="5" rtl="0" algn="ctr">
              <a:lnSpc>
                <a:spcPct val="70000"/>
              </a:lnSpc>
              <a:spcBef>
                <a:spcPts val="0"/>
              </a:spcBef>
              <a:spcAft>
                <a:spcPts val="0"/>
              </a:spcAft>
              <a:buSzPts val="2000"/>
              <a:buNone/>
              <a:defRPr sz="2000"/>
            </a:lvl6pPr>
            <a:lvl7pPr lvl="6" rtl="0" algn="ctr">
              <a:lnSpc>
                <a:spcPct val="70000"/>
              </a:lnSpc>
              <a:spcBef>
                <a:spcPts val="0"/>
              </a:spcBef>
              <a:spcAft>
                <a:spcPts val="0"/>
              </a:spcAft>
              <a:buSzPts val="2000"/>
              <a:buNone/>
              <a:defRPr sz="2000"/>
            </a:lvl7pPr>
            <a:lvl8pPr lvl="7" rtl="0" algn="ctr">
              <a:lnSpc>
                <a:spcPct val="70000"/>
              </a:lnSpc>
              <a:spcBef>
                <a:spcPts val="0"/>
              </a:spcBef>
              <a:spcAft>
                <a:spcPts val="0"/>
              </a:spcAft>
              <a:buSzPts val="2000"/>
              <a:buNone/>
              <a:defRPr sz="2000"/>
            </a:lvl8pPr>
            <a:lvl9pPr lvl="8" rtl="0" algn="ctr">
              <a:lnSpc>
                <a:spcPct val="70000"/>
              </a:lnSpc>
              <a:spcBef>
                <a:spcPts val="0"/>
              </a:spcBef>
              <a:spcAft>
                <a:spcPts val="0"/>
              </a:spcAft>
              <a:buSzPts val="2000"/>
              <a:buNone/>
              <a:defRPr sz="2000"/>
            </a:lvl9pPr>
          </a:lstStyle>
          <a:p/>
        </p:txBody>
      </p:sp>
      <p:sp>
        <p:nvSpPr>
          <p:cNvPr id="117" name="Google Shape;117;p22"/>
          <p:cNvSpPr txBox="1"/>
          <p:nvPr>
            <p:ph idx="3" type="title"/>
          </p:nvPr>
        </p:nvSpPr>
        <p:spPr>
          <a:xfrm>
            <a:off x="713225" y="2571750"/>
            <a:ext cx="2470200" cy="271200"/>
          </a:xfrm>
          <a:prstGeom prst="rect">
            <a:avLst/>
          </a:prstGeom>
        </p:spPr>
        <p:txBody>
          <a:bodyPr anchorCtr="0" anchor="b" bIns="0" lIns="0" spcFirstLastPara="1" rIns="0" wrap="square" tIns="0">
            <a:noAutofit/>
          </a:bodyPr>
          <a:lstStyle>
            <a:lvl1pPr lvl="0" rtl="0">
              <a:spcBef>
                <a:spcPts val="0"/>
              </a:spcBef>
              <a:spcAft>
                <a:spcPts val="0"/>
              </a:spcAft>
              <a:buSzPts val="2500"/>
              <a:buNone/>
              <a:defRPr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18" name="Google Shape;118;p22"/>
          <p:cNvSpPr txBox="1"/>
          <p:nvPr>
            <p:ph idx="4" type="subTitle"/>
          </p:nvPr>
        </p:nvSpPr>
        <p:spPr>
          <a:xfrm>
            <a:off x="713225" y="2961050"/>
            <a:ext cx="2470200" cy="502500"/>
          </a:xfrm>
          <a:prstGeom prst="rect">
            <a:avLst/>
          </a:prstGeom>
        </p:spPr>
        <p:txBody>
          <a:bodyPr anchorCtr="0" anchor="t" bIns="0" lIns="0" spcFirstLastPara="1" rIns="0" wrap="square" tIns="0">
            <a:noAutofit/>
          </a:bodyPr>
          <a:lstStyle>
            <a:lvl1pPr lvl="0" rtl="0">
              <a:lnSpc>
                <a:spcPct val="70000"/>
              </a:lnSpc>
              <a:spcBef>
                <a:spcPts val="0"/>
              </a:spcBef>
              <a:spcAft>
                <a:spcPts val="0"/>
              </a:spcAft>
              <a:buSzPts val="2000"/>
              <a:buNone/>
              <a:defRPr sz="2000"/>
            </a:lvl1pPr>
            <a:lvl2pPr lvl="1" rtl="0" algn="ctr">
              <a:lnSpc>
                <a:spcPct val="70000"/>
              </a:lnSpc>
              <a:spcBef>
                <a:spcPts val="0"/>
              </a:spcBef>
              <a:spcAft>
                <a:spcPts val="0"/>
              </a:spcAft>
              <a:buSzPts val="2000"/>
              <a:buNone/>
              <a:defRPr sz="2000"/>
            </a:lvl2pPr>
            <a:lvl3pPr lvl="2" rtl="0" algn="ctr">
              <a:lnSpc>
                <a:spcPct val="70000"/>
              </a:lnSpc>
              <a:spcBef>
                <a:spcPts val="0"/>
              </a:spcBef>
              <a:spcAft>
                <a:spcPts val="0"/>
              </a:spcAft>
              <a:buSzPts val="2000"/>
              <a:buNone/>
              <a:defRPr sz="2000"/>
            </a:lvl3pPr>
            <a:lvl4pPr lvl="3" rtl="0" algn="ctr">
              <a:lnSpc>
                <a:spcPct val="70000"/>
              </a:lnSpc>
              <a:spcBef>
                <a:spcPts val="0"/>
              </a:spcBef>
              <a:spcAft>
                <a:spcPts val="0"/>
              </a:spcAft>
              <a:buSzPts val="2000"/>
              <a:buNone/>
              <a:defRPr sz="2000"/>
            </a:lvl4pPr>
            <a:lvl5pPr lvl="4" rtl="0" algn="ctr">
              <a:lnSpc>
                <a:spcPct val="70000"/>
              </a:lnSpc>
              <a:spcBef>
                <a:spcPts val="0"/>
              </a:spcBef>
              <a:spcAft>
                <a:spcPts val="0"/>
              </a:spcAft>
              <a:buSzPts val="2000"/>
              <a:buNone/>
              <a:defRPr sz="2000"/>
            </a:lvl5pPr>
            <a:lvl6pPr lvl="5" rtl="0" algn="ctr">
              <a:lnSpc>
                <a:spcPct val="70000"/>
              </a:lnSpc>
              <a:spcBef>
                <a:spcPts val="0"/>
              </a:spcBef>
              <a:spcAft>
                <a:spcPts val="0"/>
              </a:spcAft>
              <a:buSzPts val="2000"/>
              <a:buNone/>
              <a:defRPr sz="2000"/>
            </a:lvl6pPr>
            <a:lvl7pPr lvl="6" rtl="0" algn="ctr">
              <a:lnSpc>
                <a:spcPct val="70000"/>
              </a:lnSpc>
              <a:spcBef>
                <a:spcPts val="0"/>
              </a:spcBef>
              <a:spcAft>
                <a:spcPts val="0"/>
              </a:spcAft>
              <a:buSzPts val="2000"/>
              <a:buNone/>
              <a:defRPr sz="2000"/>
            </a:lvl7pPr>
            <a:lvl8pPr lvl="7" rtl="0" algn="ctr">
              <a:lnSpc>
                <a:spcPct val="70000"/>
              </a:lnSpc>
              <a:spcBef>
                <a:spcPts val="0"/>
              </a:spcBef>
              <a:spcAft>
                <a:spcPts val="0"/>
              </a:spcAft>
              <a:buSzPts val="2000"/>
              <a:buNone/>
              <a:defRPr sz="2000"/>
            </a:lvl8pPr>
            <a:lvl9pPr lvl="8" rtl="0" algn="ctr">
              <a:lnSpc>
                <a:spcPct val="70000"/>
              </a:lnSpc>
              <a:spcBef>
                <a:spcPts val="0"/>
              </a:spcBef>
              <a:spcAft>
                <a:spcPts val="0"/>
              </a:spcAft>
              <a:buSzPts val="2000"/>
              <a:buNone/>
              <a:defRPr sz="20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solidFill>
          <a:schemeClr val="lt1"/>
        </a:solidFill>
      </p:bgPr>
    </p:bg>
    <p:spTree>
      <p:nvGrpSpPr>
        <p:cNvPr id="119" name="Shape 119"/>
        <p:cNvGrpSpPr/>
        <p:nvPr/>
      </p:nvGrpSpPr>
      <p:grpSpPr>
        <a:xfrm>
          <a:off x="0" y="0"/>
          <a:ext cx="0" cy="0"/>
          <a:chOff x="0" y="0"/>
          <a:chExt cx="0" cy="0"/>
        </a:xfrm>
      </p:grpSpPr>
      <p:pic>
        <p:nvPicPr>
          <p:cNvPr id="120" name="Google Shape;120;p23"/>
          <p:cNvPicPr preferRelativeResize="0"/>
          <p:nvPr/>
        </p:nvPicPr>
        <p:blipFill rotWithShape="1">
          <a:blip r:embed="rId2">
            <a:alphaModFix amt="58000"/>
          </a:blip>
          <a:srcRect b="31589" l="0" r="78161" t="25455"/>
          <a:stretch/>
        </p:blipFill>
        <p:spPr>
          <a:xfrm flipH="1">
            <a:off x="0" y="0"/>
            <a:ext cx="4286975" cy="5143499"/>
          </a:xfrm>
          <a:prstGeom prst="rect">
            <a:avLst/>
          </a:prstGeom>
          <a:noFill/>
          <a:ln>
            <a:noFill/>
          </a:ln>
        </p:spPr>
      </p:pic>
      <p:sp>
        <p:nvSpPr>
          <p:cNvPr id="121" name="Google Shape;121;p23"/>
          <p:cNvSpPr txBox="1"/>
          <p:nvPr>
            <p:ph type="title"/>
          </p:nvPr>
        </p:nvSpPr>
        <p:spPr>
          <a:xfrm>
            <a:off x="713225" y="3817300"/>
            <a:ext cx="2154900" cy="271200"/>
          </a:xfrm>
          <a:prstGeom prst="rect">
            <a:avLst/>
          </a:prstGeom>
        </p:spPr>
        <p:txBody>
          <a:bodyPr anchorCtr="0" anchor="b" bIns="0" lIns="0" spcFirstLastPara="1" rIns="0" wrap="square" tIns="0">
            <a:noAutofit/>
          </a:bodyPr>
          <a:lstStyle>
            <a:lvl1pPr lvl="0" rtl="0">
              <a:spcBef>
                <a:spcPts val="0"/>
              </a:spcBef>
              <a:spcAft>
                <a:spcPts val="0"/>
              </a:spcAft>
              <a:buClr>
                <a:schemeClr val="dk1"/>
              </a:buClr>
              <a:buSzPts val="2500"/>
              <a:buNone/>
              <a:defRPr sz="2000">
                <a:solidFill>
                  <a:schemeClr val="dk1"/>
                </a:solidFill>
              </a:defRPr>
            </a:lvl1pPr>
            <a:lvl2pPr lvl="1" rtl="0" algn="ctr">
              <a:spcBef>
                <a:spcPts val="0"/>
              </a:spcBef>
              <a:spcAft>
                <a:spcPts val="0"/>
              </a:spcAft>
              <a:buClr>
                <a:schemeClr val="dk1"/>
              </a:buClr>
              <a:buSzPts val="2500"/>
              <a:buNone/>
              <a:defRPr sz="2500">
                <a:solidFill>
                  <a:schemeClr val="dk1"/>
                </a:solidFill>
              </a:defRPr>
            </a:lvl2pPr>
            <a:lvl3pPr lvl="2" rtl="0" algn="ctr">
              <a:spcBef>
                <a:spcPts val="0"/>
              </a:spcBef>
              <a:spcAft>
                <a:spcPts val="0"/>
              </a:spcAft>
              <a:buClr>
                <a:schemeClr val="dk1"/>
              </a:buClr>
              <a:buSzPts val="2500"/>
              <a:buNone/>
              <a:defRPr sz="2500">
                <a:solidFill>
                  <a:schemeClr val="dk1"/>
                </a:solidFill>
              </a:defRPr>
            </a:lvl3pPr>
            <a:lvl4pPr lvl="3" rtl="0" algn="ctr">
              <a:spcBef>
                <a:spcPts val="0"/>
              </a:spcBef>
              <a:spcAft>
                <a:spcPts val="0"/>
              </a:spcAft>
              <a:buClr>
                <a:schemeClr val="dk1"/>
              </a:buClr>
              <a:buSzPts val="2500"/>
              <a:buNone/>
              <a:defRPr sz="2500">
                <a:solidFill>
                  <a:schemeClr val="dk1"/>
                </a:solidFill>
              </a:defRPr>
            </a:lvl4pPr>
            <a:lvl5pPr lvl="4" rtl="0" algn="ctr">
              <a:spcBef>
                <a:spcPts val="0"/>
              </a:spcBef>
              <a:spcAft>
                <a:spcPts val="0"/>
              </a:spcAft>
              <a:buClr>
                <a:schemeClr val="dk1"/>
              </a:buClr>
              <a:buSzPts val="2500"/>
              <a:buNone/>
              <a:defRPr sz="2500">
                <a:solidFill>
                  <a:schemeClr val="dk1"/>
                </a:solidFill>
              </a:defRPr>
            </a:lvl5pPr>
            <a:lvl6pPr lvl="5" rtl="0" algn="ctr">
              <a:spcBef>
                <a:spcPts val="0"/>
              </a:spcBef>
              <a:spcAft>
                <a:spcPts val="0"/>
              </a:spcAft>
              <a:buClr>
                <a:schemeClr val="dk1"/>
              </a:buClr>
              <a:buSzPts val="2500"/>
              <a:buNone/>
              <a:defRPr sz="2500">
                <a:solidFill>
                  <a:schemeClr val="dk1"/>
                </a:solidFill>
              </a:defRPr>
            </a:lvl6pPr>
            <a:lvl7pPr lvl="6" rtl="0" algn="ctr">
              <a:spcBef>
                <a:spcPts val="0"/>
              </a:spcBef>
              <a:spcAft>
                <a:spcPts val="0"/>
              </a:spcAft>
              <a:buClr>
                <a:schemeClr val="dk1"/>
              </a:buClr>
              <a:buSzPts val="2500"/>
              <a:buNone/>
              <a:defRPr sz="2500">
                <a:solidFill>
                  <a:schemeClr val="dk1"/>
                </a:solidFill>
              </a:defRPr>
            </a:lvl7pPr>
            <a:lvl8pPr lvl="7" rtl="0" algn="ctr">
              <a:spcBef>
                <a:spcPts val="0"/>
              </a:spcBef>
              <a:spcAft>
                <a:spcPts val="0"/>
              </a:spcAft>
              <a:buClr>
                <a:schemeClr val="dk1"/>
              </a:buClr>
              <a:buSzPts val="2500"/>
              <a:buNone/>
              <a:defRPr sz="2500">
                <a:solidFill>
                  <a:schemeClr val="dk1"/>
                </a:solidFill>
              </a:defRPr>
            </a:lvl8pPr>
            <a:lvl9pPr lvl="8" rtl="0" algn="ctr">
              <a:spcBef>
                <a:spcPts val="0"/>
              </a:spcBef>
              <a:spcAft>
                <a:spcPts val="0"/>
              </a:spcAft>
              <a:buClr>
                <a:schemeClr val="dk1"/>
              </a:buClr>
              <a:buSzPts val="2500"/>
              <a:buNone/>
              <a:defRPr sz="2500">
                <a:solidFill>
                  <a:schemeClr val="dk1"/>
                </a:solidFill>
              </a:defRPr>
            </a:lvl9pPr>
          </a:lstStyle>
          <a:p/>
        </p:txBody>
      </p:sp>
      <p:sp>
        <p:nvSpPr>
          <p:cNvPr id="122" name="Google Shape;122;p23"/>
          <p:cNvSpPr txBox="1"/>
          <p:nvPr>
            <p:ph idx="1" type="subTitle"/>
          </p:nvPr>
        </p:nvSpPr>
        <p:spPr>
          <a:xfrm>
            <a:off x="713225" y="4206600"/>
            <a:ext cx="2154900" cy="5025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000"/>
              <a:buNone/>
              <a:defRPr sz="2000">
                <a:solidFill>
                  <a:schemeClr val="dk1"/>
                </a:solidFill>
              </a:defRPr>
            </a:lvl1pPr>
            <a:lvl2pPr lvl="1" rtl="0" algn="ctr">
              <a:lnSpc>
                <a:spcPct val="70000"/>
              </a:lnSpc>
              <a:spcBef>
                <a:spcPts val="0"/>
              </a:spcBef>
              <a:spcAft>
                <a:spcPts val="0"/>
              </a:spcAft>
              <a:buClr>
                <a:schemeClr val="dk1"/>
              </a:buClr>
              <a:buSzPts val="2000"/>
              <a:buNone/>
              <a:defRPr sz="2000">
                <a:solidFill>
                  <a:schemeClr val="dk1"/>
                </a:solidFill>
              </a:defRPr>
            </a:lvl2pPr>
            <a:lvl3pPr lvl="2" rtl="0" algn="ctr">
              <a:lnSpc>
                <a:spcPct val="70000"/>
              </a:lnSpc>
              <a:spcBef>
                <a:spcPts val="0"/>
              </a:spcBef>
              <a:spcAft>
                <a:spcPts val="0"/>
              </a:spcAft>
              <a:buClr>
                <a:schemeClr val="dk1"/>
              </a:buClr>
              <a:buSzPts val="2000"/>
              <a:buNone/>
              <a:defRPr sz="2000">
                <a:solidFill>
                  <a:schemeClr val="dk1"/>
                </a:solidFill>
              </a:defRPr>
            </a:lvl3pPr>
            <a:lvl4pPr lvl="3" rtl="0" algn="ctr">
              <a:lnSpc>
                <a:spcPct val="70000"/>
              </a:lnSpc>
              <a:spcBef>
                <a:spcPts val="0"/>
              </a:spcBef>
              <a:spcAft>
                <a:spcPts val="0"/>
              </a:spcAft>
              <a:buClr>
                <a:schemeClr val="dk1"/>
              </a:buClr>
              <a:buSzPts val="2000"/>
              <a:buNone/>
              <a:defRPr sz="2000">
                <a:solidFill>
                  <a:schemeClr val="dk1"/>
                </a:solidFill>
              </a:defRPr>
            </a:lvl4pPr>
            <a:lvl5pPr lvl="4" rtl="0" algn="ctr">
              <a:lnSpc>
                <a:spcPct val="70000"/>
              </a:lnSpc>
              <a:spcBef>
                <a:spcPts val="0"/>
              </a:spcBef>
              <a:spcAft>
                <a:spcPts val="0"/>
              </a:spcAft>
              <a:buClr>
                <a:schemeClr val="dk1"/>
              </a:buClr>
              <a:buSzPts val="2000"/>
              <a:buNone/>
              <a:defRPr sz="2000">
                <a:solidFill>
                  <a:schemeClr val="dk1"/>
                </a:solidFill>
              </a:defRPr>
            </a:lvl5pPr>
            <a:lvl6pPr lvl="5" rtl="0" algn="ctr">
              <a:lnSpc>
                <a:spcPct val="70000"/>
              </a:lnSpc>
              <a:spcBef>
                <a:spcPts val="0"/>
              </a:spcBef>
              <a:spcAft>
                <a:spcPts val="0"/>
              </a:spcAft>
              <a:buClr>
                <a:schemeClr val="dk1"/>
              </a:buClr>
              <a:buSzPts val="2000"/>
              <a:buNone/>
              <a:defRPr sz="2000">
                <a:solidFill>
                  <a:schemeClr val="dk1"/>
                </a:solidFill>
              </a:defRPr>
            </a:lvl6pPr>
            <a:lvl7pPr lvl="6" rtl="0" algn="ctr">
              <a:lnSpc>
                <a:spcPct val="70000"/>
              </a:lnSpc>
              <a:spcBef>
                <a:spcPts val="0"/>
              </a:spcBef>
              <a:spcAft>
                <a:spcPts val="0"/>
              </a:spcAft>
              <a:buClr>
                <a:schemeClr val="dk1"/>
              </a:buClr>
              <a:buSzPts val="2000"/>
              <a:buNone/>
              <a:defRPr sz="2000">
                <a:solidFill>
                  <a:schemeClr val="dk1"/>
                </a:solidFill>
              </a:defRPr>
            </a:lvl7pPr>
            <a:lvl8pPr lvl="7" rtl="0" algn="ctr">
              <a:lnSpc>
                <a:spcPct val="70000"/>
              </a:lnSpc>
              <a:spcBef>
                <a:spcPts val="0"/>
              </a:spcBef>
              <a:spcAft>
                <a:spcPts val="0"/>
              </a:spcAft>
              <a:buClr>
                <a:schemeClr val="dk1"/>
              </a:buClr>
              <a:buSzPts val="2000"/>
              <a:buNone/>
              <a:defRPr sz="2000">
                <a:solidFill>
                  <a:schemeClr val="dk1"/>
                </a:solidFill>
              </a:defRPr>
            </a:lvl8pPr>
            <a:lvl9pPr lvl="8" rtl="0" algn="ctr">
              <a:lnSpc>
                <a:spcPct val="70000"/>
              </a:lnSpc>
              <a:spcBef>
                <a:spcPts val="0"/>
              </a:spcBef>
              <a:spcAft>
                <a:spcPts val="0"/>
              </a:spcAft>
              <a:buClr>
                <a:schemeClr val="dk1"/>
              </a:buClr>
              <a:buSzPts val="2000"/>
              <a:buNone/>
              <a:defRPr sz="2000">
                <a:solidFill>
                  <a:schemeClr val="dk1"/>
                </a:solidFill>
              </a:defRPr>
            </a:lvl9pPr>
          </a:lstStyle>
          <a:p/>
        </p:txBody>
      </p:sp>
      <p:sp>
        <p:nvSpPr>
          <p:cNvPr id="123" name="Google Shape;123;p23"/>
          <p:cNvSpPr txBox="1"/>
          <p:nvPr>
            <p:ph idx="2" type="ctrTitle"/>
          </p:nvPr>
        </p:nvSpPr>
        <p:spPr>
          <a:xfrm>
            <a:off x="713225" y="434400"/>
            <a:ext cx="4207200" cy="1251900"/>
          </a:xfrm>
          <a:prstGeom prst="rect">
            <a:avLst/>
          </a:prstGeom>
        </p:spPr>
        <p:txBody>
          <a:bodyPr anchorCtr="0" anchor="t" bIns="0" lIns="0" spcFirstLastPara="1" rIns="0" wrap="square" tIns="0">
            <a:noAutofit/>
          </a:bodyPr>
          <a:lstStyle>
            <a:lvl1pPr lvl="0" rtl="0">
              <a:lnSpc>
                <a:spcPct val="80000"/>
              </a:lnSpc>
              <a:spcBef>
                <a:spcPts val="0"/>
              </a:spcBef>
              <a:spcAft>
                <a:spcPts val="0"/>
              </a:spcAft>
              <a:buClr>
                <a:schemeClr val="dk1"/>
              </a:buClr>
              <a:buSzPts val="5200"/>
              <a:buFont typeface="Archivo Black"/>
              <a:buNone/>
              <a:defRPr sz="4600">
                <a:solidFill>
                  <a:schemeClr val="dk1"/>
                </a:solidFill>
              </a:defRPr>
            </a:lvl1pPr>
            <a:lvl2pPr lvl="1"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2pPr>
            <a:lvl3pPr lvl="2"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3pPr>
            <a:lvl4pPr lvl="3"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4pPr>
            <a:lvl5pPr lvl="4"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5pPr>
            <a:lvl6pPr lvl="5"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6pPr>
            <a:lvl7pPr lvl="6"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7pPr>
            <a:lvl8pPr lvl="7"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8pPr>
            <a:lvl9pPr lvl="8"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9pPr>
          </a:lstStyle>
          <a:p/>
        </p:txBody>
      </p:sp>
      <p:sp>
        <p:nvSpPr>
          <p:cNvPr id="124" name="Google Shape;124;p23"/>
          <p:cNvSpPr txBox="1"/>
          <p:nvPr>
            <p:ph idx="3" type="title"/>
          </p:nvPr>
        </p:nvSpPr>
        <p:spPr>
          <a:xfrm>
            <a:off x="3494550" y="3817300"/>
            <a:ext cx="2154900" cy="271200"/>
          </a:xfrm>
          <a:prstGeom prst="rect">
            <a:avLst/>
          </a:prstGeom>
        </p:spPr>
        <p:txBody>
          <a:bodyPr anchorCtr="0" anchor="b" bIns="0" lIns="0" spcFirstLastPara="1" rIns="0" wrap="square" tIns="0">
            <a:noAutofit/>
          </a:bodyPr>
          <a:lstStyle>
            <a:lvl1pPr lvl="0" rtl="0">
              <a:spcBef>
                <a:spcPts val="0"/>
              </a:spcBef>
              <a:spcAft>
                <a:spcPts val="0"/>
              </a:spcAft>
              <a:buClr>
                <a:schemeClr val="dk1"/>
              </a:buClr>
              <a:buSzPts val="2500"/>
              <a:buNone/>
              <a:defRPr sz="2000">
                <a:solidFill>
                  <a:schemeClr val="dk1"/>
                </a:solidFill>
              </a:defRPr>
            </a:lvl1pPr>
            <a:lvl2pPr lvl="1" rtl="0" algn="ctr">
              <a:spcBef>
                <a:spcPts val="0"/>
              </a:spcBef>
              <a:spcAft>
                <a:spcPts val="0"/>
              </a:spcAft>
              <a:buClr>
                <a:schemeClr val="dk1"/>
              </a:buClr>
              <a:buSzPts val="2500"/>
              <a:buNone/>
              <a:defRPr sz="2500">
                <a:solidFill>
                  <a:schemeClr val="dk1"/>
                </a:solidFill>
              </a:defRPr>
            </a:lvl2pPr>
            <a:lvl3pPr lvl="2" rtl="0" algn="ctr">
              <a:spcBef>
                <a:spcPts val="0"/>
              </a:spcBef>
              <a:spcAft>
                <a:spcPts val="0"/>
              </a:spcAft>
              <a:buClr>
                <a:schemeClr val="dk1"/>
              </a:buClr>
              <a:buSzPts val="2500"/>
              <a:buNone/>
              <a:defRPr sz="2500">
                <a:solidFill>
                  <a:schemeClr val="dk1"/>
                </a:solidFill>
              </a:defRPr>
            </a:lvl3pPr>
            <a:lvl4pPr lvl="3" rtl="0" algn="ctr">
              <a:spcBef>
                <a:spcPts val="0"/>
              </a:spcBef>
              <a:spcAft>
                <a:spcPts val="0"/>
              </a:spcAft>
              <a:buClr>
                <a:schemeClr val="dk1"/>
              </a:buClr>
              <a:buSzPts val="2500"/>
              <a:buNone/>
              <a:defRPr sz="2500">
                <a:solidFill>
                  <a:schemeClr val="dk1"/>
                </a:solidFill>
              </a:defRPr>
            </a:lvl4pPr>
            <a:lvl5pPr lvl="4" rtl="0" algn="ctr">
              <a:spcBef>
                <a:spcPts val="0"/>
              </a:spcBef>
              <a:spcAft>
                <a:spcPts val="0"/>
              </a:spcAft>
              <a:buClr>
                <a:schemeClr val="dk1"/>
              </a:buClr>
              <a:buSzPts val="2500"/>
              <a:buNone/>
              <a:defRPr sz="2500">
                <a:solidFill>
                  <a:schemeClr val="dk1"/>
                </a:solidFill>
              </a:defRPr>
            </a:lvl5pPr>
            <a:lvl6pPr lvl="5" rtl="0" algn="ctr">
              <a:spcBef>
                <a:spcPts val="0"/>
              </a:spcBef>
              <a:spcAft>
                <a:spcPts val="0"/>
              </a:spcAft>
              <a:buClr>
                <a:schemeClr val="dk1"/>
              </a:buClr>
              <a:buSzPts val="2500"/>
              <a:buNone/>
              <a:defRPr sz="2500">
                <a:solidFill>
                  <a:schemeClr val="dk1"/>
                </a:solidFill>
              </a:defRPr>
            </a:lvl6pPr>
            <a:lvl7pPr lvl="6" rtl="0" algn="ctr">
              <a:spcBef>
                <a:spcPts val="0"/>
              </a:spcBef>
              <a:spcAft>
                <a:spcPts val="0"/>
              </a:spcAft>
              <a:buClr>
                <a:schemeClr val="dk1"/>
              </a:buClr>
              <a:buSzPts val="2500"/>
              <a:buNone/>
              <a:defRPr sz="2500">
                <a:solidFill>
                  <a:schemeClr val="dk1"/>
                </a:solidFill>
              </a:defRPr>
            </a:lvl7pPr>
            <a:lvl8pPr lvl="7" rtl="0" algn="ctr">
              <a:spcBef>
                <a:spcPts val="0"/>
              </a:spcBef>
              <a:spcAft>
                <a:spcPts val="0"/>
              </a:spcAft>
              <a:buClr>
                <a:schemeClr val="dk1"/>
              </a:buClr>
              <a:buSzPts val="2500"/>
              <a:buNone/>
              <a:defRPr sz="2500">
                <a:solidFill>
                  <a:schemeClr val="dk1"/>
                </a:solidFill>
              </a:defRPr>
            </a:lvl8pPr>
            <a:lvl9pPr lvl="8" rtl="0" algn="ctr">
              <a:spcBef>
                <a:spcPts val="0"/>
              </a:spcBef>
              <a:spcAft>
                <a:spcPts val="0"/>
              </a:spcAft>
              <a:buClr>
                <a:schemeClr val="dk1"/>
              </a:buClr>
              <a:buSzPts val="2500"/>
              <a:buNone/>
              <a:defRPr sz="2500">
                <a:solidFill>
                  <a:schemeClr val="dk1"/>
                </a:solidFill>
              </a:defRPr>
            </a:lvl9pPr>
          </a:lstStyle>
          <a:p/>
        </p:txBody>
      </p:sp>
      <p:sp>
        <p:nvSpPr>
          <p:cNvPr id="125" name="Google Shape;125;p23"/>
          <p:cNvSpPr txBox="1"/>
          <p:nvPr>
            <p:ph idx="4" type="subTitle"/>
          </p:nvPr>
        </p:nvSpPr>
        <p:spPr>
          <a:xfrm>
            <a:off x="3494550" y="4206600"/>
            <a:ext cx="2154900" cy="5025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000"/>
              <a:buNone/>
              <a:defRPr sz="2000">
                <a:solidFill>
                  <a:schemeClr val="dk1"/>
                </a:solidFill>
              </a:defRPr>
            </a:lvl1pPr>
            <a:lvl2pPr lvl="1" rtl="0" algn="ctr">
              <a:lnSpc>
                <a:spcPct val="70000"/>
              </a:lnSpc>
              <a:spcBef>
                <a:spcPts val="0"/>
              </a:spcBef>
              <a:spcAft>
                <a:spcPts val="0"/>
              </a:spcAft>
              <a:buClr>
                <a:schemeClr val="dk1"/>
              </a:buClr>
              <a:buSzPts val="2000"/>
              <a:buNone/>
              <a:defRPr sz="2000">
                <a:solidFill>
                  <a:schemeClr val="dk1"/>
                </a:solidFill>
              </a:defRPr>
            </a:lvl2pPr>
            <a:lvl3pPr lvl="2" rtl="0" algn="ctr">
              <a:lnSpc>
                <a:spcPct val="70000"/>
              </a:lnSpc>
              <a:spcBef>
                <a:spcPts val="0"/>
              </a:spcBef>
              <a:spcAft>
                <a:spcPts val="0"/>
              </a:spcAft>
              <a:buClr>
                <a:schemeClr val="dk1"/>
              </a:buClr>
              <a:buSzPts val="2000"/>
              <a:buNone/>
              <a:defRPr sz="2000">
                <a:solidFill>
                  <a:schemeClr val="dk1"/>
                </a:solidFill>
              </a:defRPr>
            </a:lvl3pPr>
            <a:lvl4pPr lvl="3" rtl="0" algn="ctr">
              <a:lnSpc>
                <a:spcPct val="70000"/>
              </a:lnSpc>
              <a:spcBef>
                <a:spcPts val="0"/>
              </a:spcBef>
              <a:spcAft>
                <a:spcPts val="0"/>
              </a:spcAft>
              <a:buClr>
                <a:schemeClr val="dk1"/>
              </a:buClr>
              <a:buSzPts val="2000"/>
              <a:buNone/>
              <a:defRPr sz="2000">
                <a:solidFill>
                  <a:schemeClr val="dk1"/>
                </a:solidFill>
              </a:defRPr>
            </a:lvl4pPr>
            <a:lvl5pPr lvl="4" rtl="0" algn="ctr">
              <a:lnSpc>
                <a:spcPct val="70000"/>
              </a:lnSpc>
              <a:spcBef>
                <a:spcPts val="0"/>
              </a:spcBef>
              <a:spcAft>
                <a:spcPts val="0"/>
              </a:spcAft>
              <a:buClr>
                <a:schemeClr val="dk1"/>
              </a:buClr>
              <a:buSzPts val="2000"/>
              <a:buNone/>
              <a:defRPr sz="2000">
                <a:solidFill>
                  <a:schemeClr val="dk1"/>
                </a:solidFill>
              </a:defRPr>
            </a:lvl5pPr>
            <a:lvl6pPr lvl="5" rtl="0" algn="ctr">
              <a:lnSpc>
                <a:spcPct val="70000"/>
              </a:lnSpc>
              <a:spcBef>
                <a:spcPts val="0"/>
              </a:spcBef>
              <a:spcAft>
                <a:spcPts val="0"/>
              </a:spcAft>
              <a:buClr>
                <a:schemeClr val="dk1"/>
              </a:buClr>
              <a:buSzPts val="2000"/>
              <a:buNone/>
              <a:defRPr sz="2000">
                <a:solidFill>
                  <a:schemeClr val="dk1"/>
                </a:solidFill>
              </a:defRPr>
            </a:lvl6pPr>
            <a:lvl7pPr lvl="6" rtl="0" algn="ctr">
              <a:lnSpc>
                <a:spcPct val="70000"/>
              </a:lnSpc>
              <a:spcBef>
                <a:spcPts val="0"/>
              </a:spcBef>
              <a:spcAft>
                <a:spcPts val="0"/>
              </a:spcAft>
              <a:buClr>
                <a:schemeClr val="dk1"/>
              </a:buClr>
              <a:buSzPts val="2000"/>
              <a:buNone/>
              <a:defRPr sz="2000">
                <a:solidFill>
                  <a:schemeClr val="dk1"/>
                </a:solidFill>
              </a:defRPr>
            </a:lvl7pPr>
            <a:lvl8pPr lvl="7" rtl="0" algn="ctr">
              <a:lnSpc>
                <a:spcPct val="70000"/>
              </a:lnSpc>
              <a:spcBef>
                <a:spcPts val="0"/>
              </a:spcBef>
              <a:spcAft>
                <a:spcPts val="0"/>
              </a:spcAft>
              <a:buClr>
                <a:schemeClr val="dk1"/>
              </a:buClr>
              <a:buSzPts val="2000"/>
              <a:buNone/>
              <a:defRPr sz="2000">
                <a:solidFill>
                  <a:schemeClr val="dk1"/>
                </a:solidFill>
              </a:defRPr>
            </a:lvl8pPr>
            <a:lvl9pPr lvl="8" rtl="0" algn="ctr">
              <a:lnSpc>
                <a:spcPct val="70000"/>
              </a:lnSpc>
              <a:spcBef>
                <a:spcPts val="0"/>
              </a:spcBef>
              <a:spcAft>
                <a:spcPts val="0"/>
              </a:spcAft>
              <a:buClr>
                <a:schemeClr val="dk1"/>
              </a:buClr>
              <a:buSzPts val="2000"/>
              <a:buNone/>
              <a:defRPr sz="2000">
                <a:solidFill>
                  <a:schemeClr val="dk1"/>
                </a:solidFill>
              </a:defRPr>
            </a:lvl9pPr>
          </a:lstStyle>
          <a:p/>
        </p:txBody>
      </p:sp>
      <p:sp>
        <p:nvSpPr>
          <p:cNvPr id="126" name="Google Shape;126;p23"/>
          <p:cNvSpPr txBox="1"/>
          <p:nvPr>
            <p:ph idx="5" type="title"/>
          </p:nvPr>
        </p:nvSpPr>
        <p:spPr>
          <a:xfrm>
            <a:off x="6275875" y="3817300"/>
            <a:ext cx="2154900" cy="271200"/>
          </a:xfrm>
          <a:prstGeom prst="rect">
            <a:avLst/>
          </a:prstGeom>
        </p:spPr>
        <p:txBody>
          <a:bodyPr anchorCtr="0" anchor="b" bIns="0" lIns="0" spcFirstLastPara="1" rIns="0" wrap="square" tIns="0">
            <a:noAutofit/>
          </a:bodyPr>
          <a:lstStyle>
            <a:lvl1pPr lvl="0" rtl="0">
              <a:spcBef>
                <a:spcPts val="0"/>
              </a:spcBef>
              <a:spcAft>
                <a:spcPts val="0"/>
              </a:spcAft>
              <a:buClr>
                <a:schemeClr val="dk1"/>
              </a:buClr>
              <a:buSzPts val="2500"/>
              <a:buNone/>
              <a:defRPr sz="2000">
                <a:solidFill>
                  <a:schemeClr val="dk1"/>
                </a:solidFill>
              </a:defRPr>
            </a:lvl1pPr>
            <a:lvl2pPr lvl="1" rtl="0" algn="ctr">
              <a:spcBef>
                <a:spcPts val="0"/>
              </a:spcBef>
              <a:spcAft>
                <a:spcPts val="0"/>
              </a:spcAft>
              <a:buClr>
                <a:schemeClr val="dk1"/>
              </a:buClr>
              <a:buSzPts val="2500"/>
              <a:buNone/>
              <a:defRPr sz="2500">
                <a:solidFill>
                  <a:schemeClr val="dk1"/>
                </a:solidFill>
              </a:defRPr>
            </a:lvl2pPr>
            <a:lvl3pPr lvl="2" rtl="0" algn="ctr">
              <a:spcBef>
                <a:spcPts val="0"/>
              </a:spcBef>
              <a:spcAft>
                <a:spcPts val="0"/>
              </a:spcAft>
              <a:buClr>
                <a:schemeClr val="dk1"/>
              </a:buClr>
              <a:buSzPts val="2500"/>
              <a:buNone/>
              <a:defRPr sz="2500">
                <a:solidFill>
                  <a:schemeClr val="dk1"/>
                </a:solidFill>
              </a:defRPr>
            </a:lvl3pPr>
            <a:lvl4pPr lvl="3" rtl="0" algn="ctr">
              <a:spcBef>
                <a:spcPts val="0"/>
              </a:spcBef>
              <a:spcAft>
                <a:spcPts val="0"/>
              </a:spcAft>
              <a:buClr>
                <a:schemeClr val="dk1"/>
              </a:buClr>
              <a:buSzPts val="2500"/>
              <a:buNone/>
              <a:defRPr sz="2500">
                <a:solidFill>
                  <a:schemeClr val="dk1"/>
                </a:solidFill>
              </a:defRPr>
            </a:lvl4pPr>
            <a:lvl5pPr lvl="4" rtl="0" algn="ctr">
              <a:spcBef>
                <a:spcPts val="0"/>
              </a:spcBef>
              <a:spcAft>
                <a:spcPts val="0"/>
              </a:spcAft>
              <a:buClr>
                <a:schemeClr val="dk1"/>
              </a:buClr>
              <a:buSzPts val="2500"/>
              <a:buNone/>
              <a:defRPr sz="2500">
                <a:solidFill>
                  <a:schemeClr val="dk1"/>
                </a:solidFill>
              </a:defRPr>
            </a:lvl5pPr>
            <a:lvl6pPr lvl="5" rtl="0" algn="ctr">
              <a:spcBef>
                <a:spcPts val="0"/>
              </a:spcBef>
              <a:spcAft>
                <a:spcPts val="0"/>
              </a:spcAft>
              <a:buClr>
                <a:schemeClr val="dk1"/>
              </a:buClr>
              <a:buSzPts val="2500"/>
              <a:buNone/>
              <a:defRPr sz="2500">
                <a:solidFill>
                  <a:schemeClr val="dk1"/>
                </a:solidFill>
              </a:defRPr>
            </a:lvl6pPr>
            <a:lvl7pPr lvl="6" rtl="0" algn="ctr">
              <a:spcBef>
                <a:spcPts val="0"/>
              </a:spcBef>
              <a:spcAft>
                <a:spcPts val="0"/>
              </a:spcAft>
              <a:buClr>
                <a:schemeClr val="dk1"/>
              </a:buClr>
              <a:buSzPts val="2500"/>
              <a:buNone/>
              <a:defRPr sz="2500">
                <a:solidFill>
                  <a:schemeClr val="dk1"/>
                </a:solidFill>
              </a:defRPr>
            </a:lvl7pPr>
            <a:lvl8pPr lvl="7" rtl="0" algn="ctr">
              <a:spcBef>
                <a:spcPts val="0"/>
              </a:spcBef>
              <a:spcAft>
                <a:spcPts val="0"/>
              </a:spcAft>
              <a:buClr>
                <a:schemeClr val="dk1"/>
              </a:buClr>
              <a:buSzPts val="2500"/>
              <a:buNone/>
              <a:defRPr sz="2500">
                <a:solidFill>
                  <a:schemeClr val="dk1"/>
                </a:solidFill>
              </a:defRPr>
            </a:lvl8pPr>
            <a:lvl9pPr lvl="8" rtl="0" algn="ctr">
              <a:spcBef>
                <a:spcPts val="0"/>
              </a:spcBef>
              <a:spcAft>
                <a:spcPts val="0"/>
              </a:spcAft>
              <a:buClr>
                <a:schemeClr val="dk1"/>
              </a:buClr>
              <a:buSzPts val="2500"/>
              <a:buNone/>
              <a:defRPr sz="2500">
                <a:solidFill>
                  <a:schemeClr val="dk1"/>
                </a:solidFill>
              </a:defRPr>
            </a:lvl9pPr>
          </a:lstStyle>
          <a:p/>
        </p:txBody>
      </p:sp>
      <p:sp>
        <p:nvSpPr>
          <p:cNvPr id="127" name="Google Shape;127;p23"/>
          <p:cNvSpPr txBox="1"/>
          <p:nvPr>
            <p:ph idx="6" type="subTitle"/>
          </p:nvPr>
        </p:nvSpPr>
        <p:spPr>
          <a:xfrm>
            <a:off x="6275875" y="4206600"/>
            <a:ext cx="2154900" cy="5025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000"/>
              <a:buNone/>
              <a:defRPr sz="2000">
                <a:solidFill>
                  <a:schemeClr val="dk1"/>
                </a:solidFill>
              </a:defRPr>
            </a:lvl1pPr>
            <a:lvl2pPr lvl="1" rtl="0" algn="ctr">
              <a:lnSpc>
                <a:spcPct val="70000"/>
              </a:lnSpc>
              <a:spcBef>
                <a:spcPts val="0"/>
              </a:spcBef>
              <a:spcAft>
                <a:spcPts val="0"/>
              </a:spcAft>
              <a:buClr>
                <a:schemeClr val="dk1"/>
              </a:buClr>
              <a:buSzPts val="2000"/>
              <a:buNone/>
              <a:defRPr sz="2000">
                <a:solidFill>
                  <a:schemeClr val="dk1"/>
                </a:solidFill>
              </a:defRPr>
            </a:lvl2pPr>
            <a:lvl3pPr lvl="2" rtl="0" algn="ctr">
              <a:lnSpc>
                <a:spcPct val="70000"/>
              </a:lnSpc>
              <a:spcBef>
                <a:spcPts val="0"/>
              </a:spcBef>
              <a:spcAft>
                <a:spcPts val="0"/>
              </a:spcAft>
              <a:buClr>
                <a:schemeClr val="dk1"/>
              </a:buClr>
              <a:buSzPts val="2000"/>
              <a:buNone/>
              <a:defRPr sz="2000">
                <a:solidFill>
                  <a:schemeClr val="dk1"/>
                </a:solidFill>
              </a:defRPr>
            </a:lvl3pPr>
            <a:lvl4pPr lvl="3" rtl="0" algn="ctr">
              <a:lnSpc>
                <a:spcPct val="70000"/>
              </a:lnSpc>
              <a:spcBef>
                <a:spcPts val="0"/>
              </a:spcBef>
              <a:spcAft>
                <a:spcPts val="0"/>
              </a:spcAft>
              <a:buClr>
                <a:schemeClr val="dk1"/>
              </a:buClr>
              <a:buSzPts val="2000"/>
              <a:buNone/>
              <a:defRPr sz="2000">
                <a:solidFill>
                  <a:schemeClr val="dk1"/>
                </a:solidFill>
              </a:defRPr>
            </a:lvl4pPr>
            <a:lvl5pPr lvl="4" rtl="0" algn="ctr">
              <a:lnSpc>
                <a:spcPct val="70000"/>
              </a:lnSpc>
              <a:spcBef>
                <a:spcPts val="0"/>
              </a:spcBef>
              <a:spcAft>
                <a:spcPts val="0"/>
              </a:spcAft>
              <a:buClr>
                <a:schemeClr val="dk1"/>
              </a:buClr>
              <a:buSzPts val="2000"/>
              <a:buNone/>
              <a:defRPr sz="2000">
                <a:solidFill>
                  <a:schemeClr val="dk1"/>
                </a:solidFill>
              </a:defRPr>
            </a:lvl5pPr>
            <a:lvl6pPr lvl="5" rtl="0" algn="ctr">
              <a:lnSpc>
                <a:spcPct val="70000"/>
              </a:lnSpc>
              <a:spcBef>
                <a:spcPts val="0"/>
              </a:spcBef>
              <a:spcAft>
                <a:spcPts val="0"/>
              </a:spcAft>
              <a:buClr>
                <a:schemeClr val="dk1"/>
              </a:buClr>
              <a:buSzPts val="2000"/>
              <a:buNone/>
              <a:defRPr sz="2000">
                <a:solidFill>
                  <a:schemeClr val="dk1"/>
                </a:solidFill>
              </a:defRPr>
            </a:lvl6pPr>
            <a:lvl7pPr lvl="6" rtl="0" algn="ctr">
              <a:lnSpc>
                <a:spcPct val="70000"/>
              </a:lnSpc>
              <a:spcBef>
                <a:spcPts val="0"/>
              </a:spcBef>
              <a:spcAft>
                <a:spcPts val="0"/>
              </a:spcAft>
              <a:buClr>
                <a:schemeClr val="dk1"/>
              </a:buClr>
              <a:buSzPts val="2000"/>
              <a:buNone/>
              <a:defRPr sz="2000">
                <a:solidFill>
                  <a:schemeClr val="dk1"/>
                </a:solidFill>
              </a:defRPr>
            </a:lvl7pPr>
            <a:lvl8pPr lvl="7" rtl="0" algn="ctr">
              <a:lnSpc>
                <a:spcPct val="70000"/>
              </a:lnSpc>
              <a:spcBef>
                <a:spcPts val="0"/>
              </a:spcBef>
              <a:spcAft>
                <a:spcPts val="0"/>
              </a:spcAft>
              <a:buClr>
                <a:schemeClr val="dk1"/>
              </a:buClr>
              <a:buSzPts val="2000"/>
              <a:buNone/>
              <a:defRPr sz="2000">
                <a:solidFill>
                  <a:schemeClr val="dk1"/>
                </a:solidFill>
              </a:defRPr>
            </a:lvl8pPr>
            <a:lvl9pPr lvl="8" rtl="0" algn="ctr">
              <a:lnSpc>
                <a:spcPct val="70000"/>
              </a:lnSpc>
              <a:spcBef>
                <a:spcPts val="0"/>
              </a:spcBef>
              <a:spcAft>
                <a:spcPts val="0"/>
              </a:spcAft>
              <a:buClr>
                <a:schemeClr val="dk1"/>
              </a:buClr>
              <a:buSzPts val="2000"/>
              <a:buNone/>
              <a:defRPr sz="2000">
                <a:solidFill>
                  <a:schemeClr val="dk1"/>
                </a:solidFill>
              </a:defRPr>
            </a:lvl9pPr>
          </a:lstStyle>
          <a:p/>
        </p:txBody>
      </p:sp>
      <p:sp>
        <p:nvSpPr>
          <p:cNvPr id="128" name="Google Shape;128;p23"/>
          <p:cNvSpPr txBox="1"/>
          <p:nvPr>
            <p:ph idx="7" type="title"/>
          </p:nvPr>
        </p:nvSpPr>
        <p:spPr>
          <a:xfrm>
            <a:off x="713225" y="2571750"/>
            <a:ext cx="2154900" cy="271200"/>
          </a:xfrm>
          <a:prstGeom prst="rect">
            <a:avLst/>
          </a:prstGeom>
        </p:spPr>
        <p:txBody>
          <a:bodyPr anchorCtr="0" anchor="b" bIns="0" lIns="0" spcFirstLastPara="1" rIns="0" wrap="square" tIns="0">
            <a:noAutofit/>
          </a:bodyPr>
          <a:lstStyle>
            <a:lvl1pPr lvl="0" rtl="0">
              <a:spcBef>
                <a:spcPts val="0"/>
              </a:spcBef>
              <a:spcAft>
                <a:spcPts val="0"/>
              </a:spcAft>
              <a:buClr>
                <a:schemeClr val="dk1"/>
              </a:buClr>
              <a:buSzPts val="2500"/>
              <a:buNone/>
              <a:defRPr sz="2000">
                <a:solidFill>
                  <a:schemeClr val="dk1"/>
                </a:solidFill>
              </a:defRPr>
            </a:lvl1pPr>
            <a:lvl2pPr lvl="1" rtl="0" algn="ctr">
              <a:spcBef>
                <a:spcPts val="0"/>
              </a:spcBef>
              <a:spcAft>
                <a:spcPts val="0"/>
              </a:spcAft>
              <a:buClr>
                <a:schemeClr val="dk1"/>
              </a:buClr>
              <a:buSzPts val="2500"/>
              <a:buNone/>
              <a:defRPr sz="2500">
                <a:solidFill>
                  <a:schemeClr val="dk1"/>
                </a:solidFill>
              </a:defRPr>
            </a:lvl2pPr>
            <a:lvl3pPr lvl="2" rtl="0" algn="ctr">
              <a:spcBef>
                <a:spcPts val="0"/>
              </a:spcBef>
              <a:spcAft>
                <a:spcPts val="0"/>
              </a:spcAft>
              <a:buClr>
                <a:schemeClr val="dk1"/>
              </a:buClr>
              <a:buSzPts val="2500"/>
              <a:buNone/>
              <a:defRPr sz="2500">
                <a:solidFill>
                  <a:schemeClr val="dk1"/>
                </a:solidFill>
              </a:defRPr>
            </a:lvl3pPr>
            <a:lvl4pPr lvl="3" rtl="0" algn="ctr">
              <a:spcBef>
                <a:spcPts val="0"/>
              </a:spcBef>
              <a:spcAft>
                <a:spcPts val="0"/>
              </a:spcAft>
              <a:buClr>
                <a:schemeClr val="dk1"/>
              </a:buClr>
              <a:buSzPts val="2500"/>
              <a:buNone/>
              <a:defRPr sz="2500">
                <a:solidFill>
                  <a:schemeClr val="dk1"/>
                </a:solidFill>
              </a:defRPr>
            </a:lvl4pPr>
            <a:lvl5pPr lvl="4" rtl="0" algn="ctr">
              <a:spcBef>
                <a:spcPts val="0"/>
              </a:spcBef>
              <a:spcAft>
                <a:spcPts val="0"/>
              </a:spcAft>
              <a:buClr>
                <a:schemeClr val="dk1"/>
              </a:buClr>
              <a:buSzPts val="2500"/>
              <a:buNone/>
              <a:defRPr sz="2500">
                <a:solidFill>
                  <a:schemeClr val="dk1"/>
                </a:solidFill>
              </a:defRPr>
            </a:lvl5pPr>
            <a:lvl6pPr lvl="5" rtl="0" algn="ctr">
              <a:spcBef>
                <a:spcPts val="0"/>
              </a:spcBef>
              <a:spcAft>
                <a:spcPts val="0"/>
              </a:spcAft>
              <a:buClr>
                <a:schemeClr val="dk1"/>
              </a:buClr>
              <a:buSzPts val="2500"/>
              <a:buNone/>
              <a:defRPr sz="2500">
                <a:solidFill>
                  <a:schemeClr val="dk1"/>
                </a:solidFill>
              </a:defRPr>
            </a:lvl6pPr>
            <a:lvl7pPr lvl="6" rtl="0" algn="ctr">
              <a:spcBef>
                <a:spcPts val="0"/>
              </a:spcBef>
              <a:spcAft>
                <a:spcPts val="0"/>
              </a:spcAft>
              <a:buClr>
                <a:schemeClr val="dk1"/>
              </a:buClr>
              <a:buSzPts val="2500"/>
              <a:buNone/>
              <a:defRPr sz="2500">
                <a:solidFill>
                  <a:schemeClr val="dk1"/>
                </a:solidFill>
              </a:defRPr>
            </a:lvl7pPr>
            <a:lvl8pPr lvl="7" rtl="0" algn="ctr">
              <a:spcBef>
                <a:spcPts val="0"/>
              </a:spcBef>
              <a:spcAft>
                <a:spcPts val="0"/>
              </a:spcAft>
              <a:buClr>
                <a:schemeClr val="dk1"/>
              </a:buClr>
              <a:buSzPts val="2500"/>
              <a:buNone/>
              <a:defRPr sz="2500">
                <a:solidFill>
                  <a:schemeClr val="dk1"/>
                </a:solidFill>
              </a:defRPr>
            </a:lvl8pPr>
            <a:lvl9pPr lvl="8" rtl="0" algn="ctr">
              <a:spcBef>
                <a:spcPts val="0"/>
              </a:spcBef>
              <a:spcAft>
                <a:spcPts val="0"/>
              </a:spcAft>
              <a:buClr>
                <a:schemeClr val="dk1"/>
              </a:buClr>
              <a:buSzPts val="2500"/>
              <a:buNone/>
              <a:defRPr sz="2500">
                <a:solidFill>
                  <a:schemeClr val="dk1"/>
                </a:solidFill>
              </a:defRPr>
            </a:lvl9pPr>
          </a:lstStyle>
          <a:p/>
        </p:txBody>
      </p:sp>
      <p:sp>
        <p:nvSpPr>
          <p:cNvPr id="129" name="Google Shape;129;p23"/>
          <p:cNvSpPr txBox="1"/>
          <p:nvPr>
            <p:ph idx="8" type="subTitle"/>
          </p:nvPr>
        </p:nvSpPr>
        <p:spPr>
          <a:xfrm>
            <a:off x="713225" y="2961050"/>
            <a:ext cx="2154900" cy="5025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000"/>
              <a:buNone/>
              <a:defRPr sz="2000">
                <a:solidFill>
                  <a:schemeClr val="dk1"/>
                </a:solidFill>
              </a:defRPr>
            </a:lvl1pPr>
            <a:lvl2pPr lvl="1" rtl="0" algn="ctr">
              <a:lnSpc>
                <a:spcPct val="70000"/>
              </a:lnSpc>
              <a:spcBef>
                <a:spcPts val="0"/>
              </a:spcBef>
              <a:spcAft>
                <a:spcPts val="0"/>
              </a:spcAft>
              <a:buClr>
                <a:schemeClr val="dk1"/>
              </a:buClr>
              <a:buSzPts val="2000"/>
              <a:buNone/>
              <a:defRPr sz="2000">
                <a:solidFill>
                  <a:schemeClr val="dk1"/>
                </a:solidFill>
              </a:defRPr>
            </a:lvl2pPr>
            <a:lvl3pPr lvl="2" rtl="0" algn="ctr">
              <a:lnSpc>
                <a:spcPct val="70000"/>
              </a:lnSpc>
              <a:spcBef>
                <a:spcPts val="0"/>
              </a:spcBef>
              <a:spcAft>
                <a:spcPts val="0"/>
              </a:spcAft>
              <a:buClr>
                <a:schemeClr val="dk1"/>
              </a:buClr>
              <a:buSzPts val="2000"/>
              <a:buNone/>
              <a:defRPr sz="2000">
                <a:solidFill>
                  <a:schemeClr val="dk1"/>
                </a:solidFill>
              </a:defRPr>
            </a:lvl3pPr>
            <a:lvl4pPr lvl="3" rtl="0" algn="ctr">
              <a:lnSpc>
                <a:spcPct val="70000"/>
              </a:lnSpc>
              <a:spcBef>
                <a:spcPts val="0"/>
              </a:spcBef>
              <a:spcAft>
                <a:spcPts val="0"/>
              </a:spcAft>
              <a:buClr>
                <a:schemeClr val="dk1"/>
              </a:buClr>
              <a:buSzPts val="2000"/>
              <a:buNone/>
              <a:defRPr sz="2000">
                <a:solidFill>
                  <a:schemeClr val="dk1"/>
                </a:solidFill>
              </a:defRPr>
            </a:lvl4pPr>
            <a:lvl5pPr lvl="4" rtl="0" algn="ctr">
              <a:lnSpc>
                <a:spcPct val="70000"/>
              </a:lnSpc>
              <a:spcBef>
                <a:spcPts val="0"/>
              </a:spcBef>
              <a:spcAft>
                <a:spcPts val="0"/>
              </a:spcAft>
              <a:buClr>
                <a:schemeClr val="dk1"/>
              </a:buClr>
              <a:buSzPts val="2000"/>
              <a:buNone/>
              <a:defRPr sz="2000">
                <a:solidFill>
                  <a:schemeClr val="dk1"/>
                </a:solidFill>
              </a:defRPr>
            </a:lvl5pPr>
            <a:lvl6pPr lvl="5" rtl="0" algn="ctr">
              <a:lnSpc>
                <a:spcPct val="70000"/>
              </a:lnSpc>
              <a:spcBef>
                <a:spcPts val="0"/>
              </a:spcBef>
              <a:spcAft>
                <a:spcPts val="0"/>
              </a:spcAft>
              <a:buClr>
                <a:schemeClr val="dk1"/>
              </a:buClr>
              <a:buSzPts val="2000"/>
              <a:buNone/>
              <a:defRPr sz="2000">
                <a:solidFill>
                  <a:schemeClr val="dk1"/>
                </a:solidFill>
              </a:defRPr>
            </a:lvl6pPr>
            <a:lvl7pPr lvl="6" rtl="0" algn="ctr">
              <a:lnSpc>
                <a:spcPct val="70000"/>
              </a:lnSpc>
              <a:spcBef>
                <a:spcPts val="0"/>
              </a:spcBef>
              <a:spcAft>
                <a:spcPts val="0"/>
              </a:spcAft>
              <a:buClr>
                <a:schemeClr val="dk1"/>
              </a:buClr>
              <a:buSzPts val="2000"/>
              <a:buNone/>
              <a:defRPr sz="2000">
                <a:solidFill>
                  <a:schemeClr val="dk1"/>
                </a:solidFill>
              </a:defRPr>
            </a:lvl7pPr>
            <a:lvl8pPr lvl="7" rtl="0" algn="ctr">
              <a:lnSpc>
                <a:spcPct val="70000"/>
              </a:lnSpc>
              <a:spcBef>
                <a:spcPts val="0"/>
              </a:spcBef>
              <a:spcAft>
                <a:spcPts val="0"/>
              </a:spcAft>
              <a:buClr>
                <a:schemeClr val="dk1"/>
              </a:buClr>
              <a:buSzPts val="2000"/>
              <a:buNone/>
              <a:defRPr sz="2000">
                <a:solidFill>
                  <a:schemeClr val="dk1"/>
                </a:solidFill>
              </a:defRPr>
            </a:lvl8pPr>
            <a:lvl9pPr lvl="8" rtl="0" algn="ctr">
              <a:lnSpc>
                <a:spcPct val="70000"/>
              </a:lnSpc>
              <a:spcBef>
                <a:spcPts val="0"/>
              </a:spcBef>
              <a:spcAft>
                <a:spcPts val="0"/>
              </a:spcAft>
              <a:buClr>
                <a:schemeClr val="dk1"/>
              </a:buClr>
              <a:buSzPts val="2000"/>
              <a:buNone/>
              <a:defRPr sz="2000">
                <a:solidFill>
                  <a:schemeClr val="dk1"/>
                </a:solidFill>
              </a:defRPr>
            </a:lvl9pPr>
          </a:lstStyle>
          <a:p/>
        </p:txBody>
      </p:sp>
      <p:sp>
        <p:nvSpPr>
          <p:cNvPr id="130" name="Google Shape;130;p23"/>
          <p:cNvSpPr txBox="1"/>
          <p:nvPr>
            <p:ph idx="9" type="title"/>
          </p:nvPr>
        </p:nvSpPr>
        <p:spPr>
          <a:xfrm>
            <a:off x="3494550" y="2571750"/>
            <a:ext cx="2154900" cy="271200"/>
          </a:xfrm>
          <a:prstGeom prst="rect">
            <a:avLst/>
          </a:prstGeom>
        </p:spPr>
        <p:txBody>
          <a:bodyPr anchorCtr="0" anchor="b" bIns="0" lIns="0" spcFirstLastPara="1" rIns="0" wrap="square" tIns="0">
            <a:noAutofit/>
          </a:bodyPr>
          <a:lstStyle>
            <a:lvl1pPr lvl="0" rtl="0">
              <a:spcBef>
                <a:spcPts val="0"/>
              </a:spcBef>
              <a:spcAft>
                <a:spcPts val="0"/>
              </a:spcAft>
              <a:buClr>
                <a:schemeClr val="dk1"/>
              </a:buClr>
              <a:buSzPts val="2500"/>
              <a:buNone/>
              <a:defRPr sz="2000">
                <a:solidFill>
                  <a:schemeClr val="dk1"/>
                </a:solidFill>
              </a:defRPr>
            </a:lvl1pPr>
            <a:lvl2pPr lvl="1" rtl="0" algn="ctr">
              <a:spcBef>
                <a:spcPts val="0"/>
              </a:spcBef>
              <a:spcAft>
                <a:spcPts val="0"/>
              </a:spcAft>
              <a:buClr>
                <a:schemeClr val="dk1"/>
              </a:buClr>
              <a:buSzPts val="2500"/>
              <a:buNone/>
              <a:defRPr sz="2500">
                <a:solidFill>
                  <a:schemeClr val="dk1"/>
                </a:solidFill>
              </a:defRPr>
            </a:lvl2pPr>
            <a:lvl3pPr lvl="2" rtl="0" algn="ctr">
              <a:spcBef>
                <a:spcPts val="0"/>
              </a:spcBef>
              <a:spcAft>
                <a:spcPts val="0"/>
              </a:spcAft>
              <a:buClr>
                <a:schemeClr val="dk1"/>
              </a:buClr>
              <a:buSzPts val="2500"/>
              <a:buNone/>
              <a:defRPr sz="2500">
                <a:solidFill>
                  <a:schemeClr val="dk1"/>
                </a:solidFill>
              </a:defRPr>
            </a:lvl3pPr>
            <a:lvl4pPr lvl="3" rtl="0" algn="ctr">
              <a:spcBef>
                <a:spcPts val="0"/>
              </a:spcBef>
              <a:spcAft>
                <a:spcPts val="0"/>
              </a:spcAft>
              <a:buClr>
                <a:schemeClr val="dk1"/>
              </a:buClr>
              <a:buSzPts val="2500"/>
              <a:buNone/>
              <a:defRPr sz="2500">
                <a:solidFill>
                  <a:schemeClr val="dk1"/>
                </a:solidFill>
              </a:defRPr>
            </a:lvl4pPr>
            <a:lvl5pPr lvl="4" rtl="0" algn="ctr">
              <a:spcBef>
                <a:spcPts val="0"/>
              </a:spcBef>
              <a:spcAft>
                <a:spcPts val="0"/>
              </a:spcAft>
              <a:buClr>
                <a:schemeClr val="dk1"/>
              </a:buClr>
              <a:buSzPts val="2500"/>
              <a:buNone/>
              <a:defRPr sz="2500">
                <a:solidFill>
                  <a:schemeClr val="dk1"/>
                </a:solidFill>
              </a:defRPr>
            </a:lvl5pPr>
            <a:lvl6pPr lvl="5" rtl="0" algn="ctr">
              <a:spcBef>
                <a:spcPts val="0"/>
              </a:spcBef>
              <a:spcAft>
                <a:spcPts val="0"/>
              </a:spcAft>
              <a:buClr>
                <a:schemeClr val="dk1"/>
              </a:buClr>
              <a:buSzPts val="2500"/>
              <a:buNone/>
              <a:defRPr sz="2500">
                <a:solidFill>
                  <a:schemeClr val="dk1"/>
                </a:solidFill>
              </a:defRPr>
            </a:lvl6pPr>
            <a:lvl7pPr lvl="6" rtl="0" algn="ctr">
              <a:spcBef>
                <a:spcPts val="0"/>
              </a:spcBef>
              <a:spcAft>
                <a:spcPts val="0"/>
              </a:spcAft>
              <a:buClr>
                <a:schemeClr val="dk1"/>
              </a:buClr>
              <a:buSzPts val="2500"/>
              <a:buNone/>
              <a:defRPr sz="2500">
                <a:solidFill>
                  <a:schemeClr val="dk1"/>
                </a:solidFill>
              </a:defRPr>
            </a:lvl7pPr>
            <a:lvl8pPr lvl="7" rtl="0" algn="ctr">
              <a:spcBef>
                <a:spcPts val="0"/>
              </a:spcBef>
              <a:spcAft>
                <a:spcPts val="0"/>
              </a:spcAft>
              <a:buClr>
                <a:schemeClr val="dk1"/>
              </a:buClr>
              <a:buSzPts val="2500"/>
              <a:buNone/>
              <a:defRPr sz="2500">
                <a:solidFill>
                  <a:schemeClr val="dk1"/>
                </a:solidFill>
              </a:defRPr>
            </a:lvl8pPr>
            <a:lvl9pPr lvl="8" rtl="0" algn="ctr">
              <a:spcBef>
                <a:spcPts val="0"/>
              </a:spcBef>
              <a:spcAft>
                <a:spcPts val="0"/>
              </a:spcAft>
              <a:buClr>
                <a:schemeClr val="dk1"/>
              </a:buClr>
              <a:buSzPts val="2500"/>
              <a:buNone/>
              <a:defRPr sz="2500">
                <a:solidFill>
                  <a:schemeClr val="dk1"/>
                </a:solidFill>
              </a:defRPr>
            </a:lvl9pPr>
          </a:lstStyle>
          <a:p/>
        </p:txBody>
      </p:sp>
      <p:sp>
        <p:nvSpPr>
          <p:cNvPr id="131" name="Google Shape;131;p23"/>
          <p:cNvSpPr txBox="1"/>
          <p:nvPr>
            <p:ph idx="13" type="subTitle"/>
          </p:nvPr>
        </p:nvSpPr>
        <p:spPr>
          <a:xfrm>
            <a:off x="3494550" y="2961050"/>
            <a:ext cx="2154900" cy="5025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000"/>
              <a:buNone/>
              <a:defRPr sz="2000">
                <a:solidFill>
                  <a:schemeClr val="dk1"/>
                </a:solidFill>
              </a:defRPr>
            </a:lvl1pPr>
            <a:lvl2pPr lvl="1" rtl="0" algn="ctr">
              <a:lnSpc>
                <a:spcPct val="70000"/>
              </a:lnSpc>
              <a:spcBef>
                <a:spcPts val="0"/>
              </a:spcBef>
              <a:spcAft>
                <a:spcPts val="0"/>
              </a:spcAft>
              <a:buClr>
                <a:schemeClr val="dk1"/>
              </a:buClr>
              <a:buSzPts val="2000"/>
              <a:buNone/>
              <a:defRPr sz="2000">
                <a:solidFill>
                  <a:schemeClr val="dk1"/>
                </a:solidFill>
              </a:defRPr>
            </a:lvl2pPr>
            <a:lvl3pPr lvl="2" rtl="0" algn="ctr">
              <a:lnSpc>
                <a:spcPct val="70000"/>
              </a:lnSpc>
              <a:spcBef>
                <a:spcPts val="0"/>
              </a:spcBef>
              <a:spcAft>
                <a:spcPts val="0"/>
              </a:spcAft>
              <a:buClr>
                <a:schemeClr val="dk1"/>
              </a:buClr>
              <a:buSzPts val="2000"/>
              <a:buNone/>
              <a:defRPr sz="2000">
                <a:solidFill>
                  <a:schemeClr val="dk1"/>
                </a:solidFill>
              </a:defRPr>
            </a:lvl3pPr>
            <a:lvl4pPr lvl="3" rtl="0" algn="ctr">
              <a:lnSpc>
                <a:spcPct val="70000"/>
              </a:lnSpc>
              <a:spcBef>
                <a:spcPts val="0"/>
              </a:spcBef>
              <a:spcAft>
                <a:spcPts val="0"/>
              </a:spcAft>
              <a:buClr>
                <a:schemeClr val="dk1"/>
              </a:buClr>
              <a:buSzPts val="2000"/>
              <a:buNone/>
              <a:defRPr sz="2000">
                <a:solidFill>
                  <a:schemeClr val="dk1"/>
                </a:solidFill>
              </a:defRPr>
            </a:lvl4pPr>
            <a:lvl5pPr lvl="4" rtl="0" algn="ctr">
              <a:lnSpc>
                <a:spcPct val="70000"/>
              </a:lnSpc>
              <a:spcBef>
                <a:spcPts val="0"/>
              </a:spcBef>
              <a:spcAft>
                <a:spcPts val="0"/>
              </a:spcAft>
              <a:buClr>
                <a:schemeClr val="dk1"/>
              </a:buClr>
              <a:buSzPts val="2000"/>
              <a:buNone/>
              <a:defRPr sz="2000">
                <a:solidFill>
                  <a:schemeClr val="dk1"/>
                </a:solidFill>
              </a:defRPr>
            </a:lvl5pPr>
            <a:lvl6pPr lvl="5" rtl="0" algn="ctr">
              <a:lnSpc>
                <a:spcPct val="70000"/>
              </a:lnSpc>
              <a:spcBef>
                <a:spcPts val="0"/>
              </a:spcBef>
              <a:spcAft>
                <a:spcPts val="0"/>
              </a:spcAft>
              <a:buClr>
                <a:schemeClr val="dk1"/>
              </a:buClr>
              <a:buSzPts val="2000"/>
              <a:buNone/>
              <a:defRPr sz="2000">
                <a:solidFill>
                  <a:schemeClr val="dk1"/>
                </a:solidFill>
              </a:defRPr>
            </a:lvl6pPr>
            <a:lvl7pPr lvl="6" rtl="0" algn="ctr">
              <a:lnSpc>
                <a:spcPct val="70000"/>
              </a:lnSpc>
              <a:spcBef>
                <a:spcPts val="0"/>
              </a:spcBef>
              <a:spcAft>
                <a:spcPts val="0"/>
              </a:spcAft>
              <a:buClr>
                <a:schemeClr val="dk1"/>
              </a:buClr>
              <a:buSzPts val="2000"/>
              <a:buNone/>
              <a:defRPr sz="2000">
                <a:solidFill>
                  <a:schemeClr val="dk1"/>
                </a:solidFill>
              </a:defRPr>
            </a:lvl7pPr>
            <a:lvl8pPr lvl="7" rtl="0" algn="ctr">
              <a:lnSpc>
                <a:spcPct val="70000"/>
              </a:lnSpc>
              <a:spcBef>
                <a:spcPts val="0"/>
              </a:spcBef>
              <a:spcAft>
                <a:spcPts val="0"/>
              </a:spcAft>
              <a:buClr>
                <a:schemeClr val="dk1"/>
              </a:buClr>
              <a:buSzPts val="2000"/>
              <a:buNone/>
              <a:defRPr sz="2000">
                <a:solidFill>
                  <a:schemeClr val="dk1"/>
                </a:solidFill>
              </a:defRPr>
            </a:lvl8pPr>
            <a:lvl9pPr lvl="8" rtl="0" algn="ctr">
              <a:lnSpc>
                <a:spcPct val="70000"/>
              </a:lnSpc>
              <a:spcBef>
                <a:spcPts val="0"/>
              </a:spcBef>
              <a:spcAft>
                <a:spcPts val="0"/>
              </a:spcAft>
              <a:buClr>
                <a:schemeClr val="dk1"/>
              </a:buClr>
              <a:buSzPts val="2000"/>
              <a:buNone/>
              <a:defRPr sz="2000">
                <a:solidFill>
                  <a:schemeClr val="dk1"/>
                </a:solidFill>
              </a:defRPr>
            </a:lvl9pPr>
          </a:lstStyle>
          <a:p/>
        </p:txBody>
      </p:sp>
      <p:sp>
        <p:nvSpPr>
          <p:cNvPr id="132" name="Google Shape;132;p23"/>
          <p:cNvSpPr txBox="1"/>
          <p:nvPr>
            <p:ph idx="14" type="title"/>
          </p:nvPr>
        </p:nvSpPr>
        <p:spPr>
          <a:xfrm>
            <a:off x="6275875" y="2571750"/>
            <a:ext cx="2154900" cy="271200"/>
          </a:xfrm>
          <a:prstGeom prst="rect">
            <a:avLst/>
          </a:prstGeom>
        </p:spPr>
        <p:txBody>
          <a:bodyPr anchorCtr="0" anchor="b" bIns="0" lIns="0" spcFirstLastPara="1" rIns="0" wrap="square" tIns="0">
            <a:noAutofit/>
          </a:bodyPr>
          <a:lstStyle>
            <a:lvl1pPr lvl="0" rtl="0">
              <a:spcBef>
                <a:spcPts val="0"/>
              </a:spcBef>
              <a:spcAft>
                <a:spcPts val="0"/>
              </a:spcAft>
              <a:buClr>
                <a:schemeClr val="dk1"/>
              </a:buClr>
              <a:buSzPts val="2500"/>
              <a:buNone/>
              <a:defRPr sz="2000">
                <a:solidFill>
                  <a:schemeClr val="dk1"/>
                </a:solidFill>
              </a:defRPr>
            </a:lvl1pPr>
            <a:lvl2pPr lvl="1" rtl="0" algn="ctr">
              <a:spcBef>
                <a:spcPts val="0"/>
              </a:spcBef>
              <a:spcAft>
                <a:spcPts val="0"/>
              </a:spcAft>
              <a:buClr>
                <a:schemeClr val="dk1"/>
              </a:buClr>
              <a:buSzPts val="2500"/>
              <a:buNone/>
              <a:defRPr sz="2500">
                <a:solidFill>
                  <a:schemeClr val="dk1"/>
                </a:solidFill>
              </a:defRPr>
            </a:lvl2pPr>
            <a:lvl3pPr lvl="2" rtl="0" algn="ctr">
              <a:spcBef>
                <a:spcPts val="0"/>
              </a:spcBef>
              <a:spcAft>
                <a:spcPts val="0"/>
              </a:spcAft>
              <a:buClr>
                <a:schemeClr val="dk1"/>
              </a:buClr>
              <a:buSzPts val="2500"/>
              <a:buNone/>
              <a:defRPr sz="2500">
                <a:solidFill>
                  <a:schemeClr val="dk1"/>
                </a:solidFill>
              </a:defRPr>
            </a:lvl3pPr>
            <a:lvl4pPr lvl="3" rtl="0" algn="ctr">
              <a:spcBef>
                <a:spcPts val="0"/>
              </a:spcBef>
              <a:spcAft>
                <a:spcPts val="0"/>
              </a:spcAft>
              <a:buClr>
                <a:schemeClr val="dk1"/>
              </a:buClr>
              <a:buSzPts val="2500"/>
              <a:buNone/>
              <a:defRPr sz="2500">
                <a:solidFill>
                  <a:schemeClr val="dk1"/>
                </a:solidFill>
              </a:defRPr>
            </a:lvl4pPr>
            <a:lvl5pPr lvl="4" rtl="0" algn="ctr">
              <a:spcBef>
                <a:spcPts val="0"/>
              </a:spcBef>
              <a:spcAft>
                <a:spcPts val="0"/>
              </a:spcAft>
              <a:buClr>
                <a:schemeClr val="dk1"/>
              </a:buClr>
              <a:buSzPts val="2500"/>
              <a:buNone/>
              <a:defRPr sz="2500">
                <a:solidFill>
                  <a:schemeClr val="dk1"/>
                </a:solidFill>
              </a:defRPr>
            </a:lvl5pPr>
            <a:lvl6pPr lvl="5" rtl="0" algn="ctr">
              <a:spcBef>
                <a:spcPts val="0"/>
              </a:spcBef>
              <a:spcAft>
                <a:spcPts val="0"/>
              </a:spcAft>
              <a:buClr>
                <a:schemeClr val="dk1"/>
              </a:buClr>
              <a:buSzPts val="2500"/>
              <a:buNone/>
              <a:defRPr sz="2500">
                <a:solidFill>
                  <a:schemeClr val="dk1"/>
                </a:solidFill>
              </a:defRPr>
            </a:lvl6pPr>
            <a:lvl7pPr lvl="6" rtl="0" algn="ctr">
              <a:spcBef>
                <a:spcPts val="0"/>
              </a:spcBef>
              <a:spcAft>
                <a:spcPts val="0"/>
              </a:spcAft>
              <a:buClr>
                <a:schemeClr val="dk1"/>
              </a:buClr>
              <a:buSzPts val="2500"/>
              <a:buNone/>
              <a:defRPr sz="2500">
                <a:solidFill>
                  <a:schemeClr val="dk1"/>
                </a:solidFill>
              </a:defRPr>
            </a:lvl7pPr>
            <a:lvl8pPr lvl="7" rtl="0" algn="ctr">
              <a:spcBef>
                <a:spcPts val="0"/>
              </a:spcBef>
              <a:spcAft>
                <a:spcPts val="0"/>
              </a:spcAft>
              <a:buClr>
                <a:schemeClr val="dk1"/>
              </a:buClr>
              <a:buSzPts val="2500"/>
              <a:buNone/>
              <a:defRPr sz="2500">
                <a:solidFill>
                  <a:schemeClr val="dk1"/>
                </a:solidFill>
              </a:defRPr>
            </a:lvl8pPr>
            <a:lvl9pPr lvl="8" rtl="0" algn="ctr">
              <a:spcBef>
                <a:spcPts val="0"/>
              </a:spcBef>
              <a:spcAft>
                <a:spcPts val="0"/>
              </a:spcAft>
              <a:buClr>
                <a:schemeClr val="dk1"/>
              </a:buClr>
              <a:buSzPts val="2500"/>
              <a:buNone/>
              <a:defRPr sz="2500">
                <a:solidFill>
                  <a:schemeClr val="dk1"/>
                </a:solidFill>
              </a:defRPr>
            </a:lvl9pPr>
          </a:lstStyle>
          <a:p/>
        </p:txBody>
      </p:sp>
      <p:sp>
        <p:nvSpPr>
          <p:cNvPr id="133" name="Google Shape;133;p23"/>
          <p:cNvSpPr txBox="1"/>
          <p:nvPr>
            <p:ph idx="15" type="subTitle"/>
          </p:nvPr>
        </p:nvSpPr>
        <p:spPr>
          <a:xfrm>
            <a:off x="6275875" y="2961050"/>
            <a:ext cx="2154900" cy="5025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000"/>
              <a:buNone/>
              <a:defRPr sz="2000">
                <a:solidFill>
                  <a:schemeClr val="dk1"/>
                </a:solidFill>
              </a:defRPr>
            </a:lvl1pPr>
            <a:lvl2pPr lvl="1" rtl="0" algn="ctr">
              <a:lnSpc>
                <a:spcPct val="70000"/>
              </a:lnSpc>
              <a:spcBef>
                <a:spcPts val="0"/>
              </a:spcBef>
              <a:spcAft>
                <a:spcPts val="0"/>
              </a:spcAft>
              <a:buClr>
                <a:schemeClr val="dk1"/>
              </a:buClr>
              <a:buSzPts val="2000"/>
              <a:buNone/>
              <a:defRPr sz="2000">
                <a:solidFill>
                  <a:schemeClr val="dk1"/>
                </a:solidFill>
              </a:defRPr>
            </a:lvl2pPr>
            <a:lvl3pPr lvl="2" rtl="0" algn="ctr">
              <a:lnSpc>
                <a:spcPct val="70000"/>
              </a:lnSpc>
              <a:spcBef>
                <a:spcPts val="0"/>
              </a:spcBef>
              <a:spcAft>
                <a:spcPts val="0"/>
              </a:spcAft>
              <a:buClr>
                <a:schemeClr val="dk1"/>
              </a:buClr>
              <a:buSzPts val="2000"/>
              <a:buNone/>
              <a:defRPr sz="2000">
                <a:solidFill>
                  <a:schemeClr val="dk1"/>
                </a:solidFill>
              </a:defRPr>
            </a:lvl3pPr>
            <a:lvl4pPr lvl="3" rtl="0" algn="ctr">
              <a:lnSpc>
                <a:spcPct val="70000"/>
              </a:lnSpc>
              <a:spcBef>
                <a:spcPts val="0"/>
              </a:spcBef>
              <a:spcAft>
                <a:spcPts val="0"/>
              </a:spcAft>
              <a:buClr>
                <a:schemeClr val="dk1"/>
              </a:buClr>
              <a:buSzPts val="2000"/>
              <a:buNone/>
              <a:defRPr sz="2000">
                <a:solidFill>
                  <a:schemeClr val="dk1"/>
                </a:solidFill>
              </a:defRPr>
            </a:lvl4pPr>
            <a:lvl5pPr lvl="4" rtl="0" algn="ctr">
              <a:lnSpc>
                <a:spcPct val="70000"/>
              </a:lnSpc>
              <a:spcBef>
                <a:spcPts val="0"/>
              </a:spcBef>
              <a:spcAft>
                <a:spcPts val="0"/>
              </a:spcAft>
              <a:buClr>
                <a:schemeClr val="dk1"/>
              </a:buClr>
              <a:buSzPts val="2000"/>
              <a:buNone/>
              <a:defRPr sz="2000">
                <a:solidFill>
                  <a:schemeClr val="dk1"/>
                </a:solidFill>
              </a:defRPr>
            </a:lvl5pPr>
            <a:lvl6pPr lvl="5" rtl="0" algn="ctr">
              <a:lnSpc>
                <a:spcPct val="70000"/>
              </a:lnSpc>
              <a:spcBef>
                <a:spcPts val="0"/>
              </a:spcBef>
              <a:spcAft>
                <a:spcPts val="0"/>
              </a:spcAft>
              <a:buClr>
                <a:schemeClr val="dk1"/>
              </a:buClr>
              <a:buSzPts val="2000"/>
              <a:buNone/>
              <a:defRPr sz="2000">
                <a:solidFill>
                  <a:schemeClr val="dk1"/>
                </a:solidFill>
              </a:defRPr>
            </a:lvl6pPr>
            <a:lvl7pPr lvl="6" rtl="0" algn="ctr">
              <a:lnSpc>
                <a:spcPct val="70000"/>
              </a:lnSpc>
              <a:spcBef>
                <a:spcPts val="0"/>
              </a:spcBef>
              <a:spcAft>
                <a:spcPts val="0"/>
              </a:spcAft>
              <a:buClr>
                <a:schemeClr val="dk1"/>
              </a:buClr>
              <a:buSzPts val="2000"/>
              <a:buNone/>
              <a:defRPr sz="2000">
                <a:solidFill>
                  <a:schemeClr val="dk1"/>
                </a:solidFill>
              </a:defRPr>
            </a:lvl7pPr>
            <a:lvl8pPr lvl="7" rtl="0" algn="ctr">
              <a:lnSpc>
                <a:spcPct val="70000"/>
              </a:lnSpc>
              <a:spcBef>
                <a:spcPts val="0"/>
              </a:spcBef>
              <a:spcAft>
                <a:spcPts val="0"/>
              </a:spcAft>
              <a:buClr>
                <a:schemeClr val="dk1"/>
              </a:buClr>
              <a:buSzPts val="2000"/>
              <a:buNone/>
              <a:defRPr sz="2000">
                <a:solidFill>
                  <a:schemeClr val="dk1"/>
                </a:solidFill>
              </a:defRPr>
            </a:lvl8pPr>
            <a:lvl9pPr lvl="8" rtl="0" algn="ctr">
              <a:lnSpc>
                <a:spcPct val="70000"/>
              </a:lnSpc>
              <a:spcBef>
                <a:spcPts val="0"/>
              </a:spcBef>
              <a:spcAft>
                <a:spcPts val="0"/>
              </a:spcAft>
              <a:buClr>
                <a:schemeClr val="dk1"/>
              </a:buClr>
              <a:buSzPts val="2000"/>
              <a:buNone/>
              <a:defRPr sz="2000">
                <a:solidFill>
                  <a:schemeClr val="dk1"/>
                </a:solidFill>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bg>
      <p:bgPr>
        <a:solidFill>
          <a:schemeClr val="dk2"/>
        </a:solidFill>
      </p:bgPr>
    </p:bg>
    <p:spTree>
      <p:nvGrpSpPr>
        <p:cNvPr id="134" name="Shape 134"/>
        <p:cNvGrpSpPr/>
        <p:nvPr/>
      </p:nvGrpSpPr>
      <p:grpSpPr>
        <a:xfrm>
          <a:off x="0" y="0"/>
          <a:ext cx="0" cy="0"/>
          <a:chOff x="0" y="0"/>
          <a:chExt cx="0" cy="0"/>
        </a:xfrm>
      </p:grpSpPr>
      <p:sp>
        <p:nvSpPr>
          <p:cNvPr id="135" name="Google Shape;135;p24"/>
          <p:cNvSpPr txBox="1"/>
          <p:nvPr>
            <p:ph hasCustomPrompt="1" type="title"/>
          </p:nvPr>
        </p:nvSpPr>
        <p:spPr>
          <a:xfrm>
            <a:off x="912128" y="3855058"/>
            <a:ext cx="587100" cy="464100"/>
          </a:xfrm>
          <a:prstGeom prst="rect">
            <a:avLst/>
          </a:prstGeom>
        </p:spPr>
        <p:txBody>
          <a:bodyPr anchorCtr="0" anchor="ctr" bIns="0" lIns="0" spcFirstLastPara="1" rIns="0" wrap="square" tIns="0">
            <a:noAutofit/>
          </a:bodyPr>
          <a:lstStyle>
            <a:lvl1pPr lvl="0" rtl="0" algn="ctr">
              <a:spcBef>
                <a:spcPts val="0"/>
              </a:spcBef>
              <a:spcAft>
                <a:spcPts val="0"/>
              </a:spcAft>
              <a:buSzPts val="6000"/>
              <a:buNone/>
              <a:defRPr b="0" sz="5700">
                <a:latin typeface="VT323"/>
                <a:ea typeface="VT323"/>
                <a:cs typeface="VT323"/>
                <a:sym typeface="VT323"/>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36" name="Google Shape;136;p24"/>
          <p:cNvSpPr txBox="1"/>
          <p:nvPr>
            <p:ph idx="2" type="ctrTitle"/>
          </p:nvPr>
        </p:nvSpPr>
        <p:spPr>
          <a:xfrm>
            <a:off x="713225" y="434400"/>
            <a:ext cx="7717500" cy="2370000"/>
          </a:xfrm>
          <a:prstGeom prst="rect">
            <a:avLst/>
          </a:prstGeom>
        </p:spPr>
        <p:txBody>
          <a:bodyPr anchorCtr="0" anchor="t" bIns="0" lIns="0" spcFirstLastPara="1" rIns="0" wrap="square" tIns="0">
            <a:noAutofit/>
          </a:bodyPr>
          <a:lstStyle>
            <a:lvl1pPr lvl="0" rtl="0">
              <a:lnSpc>
                <a:spcPct val="80000"/>
              </a:lnSpc>
              <a:spcBef>
                <a:spcPts val="0"/>
              </a:spcBef>
              <a:spcAft>
                <a:spcPts val="0"/>
              </a:spcAft>
              <a:buSzPts val="5200"/>
              <a:buFont typeface="Archivo Black"/>
              <a:buNone/>
              <a:defRPr sz="8700"/>
            </a:lvl1pPr>
            <a:lvl2pPr lvl="1" rtl="0" algn="ctr">
              <a:spcBef>
                <a:spcPts val="0"/>
              </a:spcBef>
              <a:spcAft>
                <a:spcPts val="0"/>
              </a:spcAft>
              <a:buSzPts val="5200"/>
              <a:buFont typeface="Archivo Black"/>
              <a:buNone/>
              <a:defRPr sz="5200">
                <a:latin typeface="Archivo Black"/>
                <a:ea typeface="Archivo Black"/>
                <a:cs typeface="Archivo Black"/>
                <a:sym typeface="Archivo Black"/>
              </a:defRPr>
            </a:lvl2pPr>
            <a:lvl3pPr lvl="2" rtl="0" algn="ctr">
              <a:spcBef>
                <a:spcPts val="0"/>
              </a:spcBef>
              <a:spcAft>
                <a:spcPts val="0"/>
              </a:spcAft>
              <a:buSzPts val="5200"/>
              <a:buFont typeface="Archivo Black"/>
              <a:buNone/>
              <a:defRPr sz="5200">
                <a:latin typeface="Archivo Black"/>
                <a:ea typeface="Archivo Black"/>
                <a:cs typeface="Archivo Black"/>
                <a:sym typeface="Archivo Black"/>
              </a:defRPr>
            </a:lvl3pPr>
            <a:lvl4pPr lvl="3" rtl="0" algn="ctr">
              <a:spcBef>
                <a:spcPts val="0"/>
              </a:spcBef>
              <a:spcAft>
                <a:spcPts val="0"/>
              </a:spcAft>
              <a:buSzPts val="5200"/>
              <a:buFont typeface="Archivo Black"/>
              <a:buNone/>
              <a:defRPr sz="5200">
                <a:latin typeface="Archivo Black"/>
                <a:ea typeface="Archivo Black"/>
                <a:cs typeface="Archivo Black"/>
                <a:sym typeface="Archivo Black"/>
              </a:defRPr>
            </a:lvl4pPr>
            <a:lvl5pPr lvl="4" rtl="0" algn="ctr">
              <a:spcBef>
                <a:spcPts val="0"/>
              </a:spcBef>
              <a:spcAft>
                <a:spcPts val="0"/>
              </a:spcAft>
              <a:buSzPts val="5200"/>
              <a:buFont typeface="Archivo Black"/>
              <a:buNone/>
              <a:defRPr sz="5200">
                <a:latin typeface="Archivo Black"/>
                <a:ea typeface="Archivo Black"/>
                <a:cs typeface="Archivo Black"/>
                <a:sym typeface="Archivo Black"/>
              </a:defRPr>
            </a:lvl5pPr>
            <a:lvl6pPr lvl="5" rtl="0" algn="ctr">
              <a:spcBef>
                <a:spcPts val="0"/>
              </a:spcBef>
              <a:spcAft>
                <a:spcPts val="0"/>
              </a:spcAft>
              <a:buSzPts val="5200"/>
              <a:buFont typeface="Archivo Black"/>
              <a:buNone/>
              <a:defRPr sz="5200">
                <a:latin typeface="Archivo Black"/>
                <a:ea typeface="Archivo Black"/>
                <a:cs typeface="Archivo Black"/>
                <a:sym typeface="Archivo Black"/>
              </a:defRPr>
            </a:lvl6pPr>
            <a:lvl7pPr lvl="6" rtl="0" algn="ctr">
              <a:spcBef>
                <a:spcPts val="0"/>
              </a:spcBef>
              <a:spcAft>
                <a:spcPts val="0"/>
              </a:spcAft>
              <a:buSzPts val="5200"/>
              <a:buFont typeface="Archivo Black"/>
              <a:buNone/>
              <a:defRPr sz="5200">
                <a:latin typeface="Archivo Black"/>
                <a:ea typeface="Archivo Black"/>
                <a:cs typeface="Archivo Black"/>
                <a:sym typeface="Archivo Black"/>
              </a:defRPr>
            </a:lvl7pPr>
            <a:lvl8pPr lvl="7" rtl="0" algn="ctr">
              <a:spcBef>
                <a:spcPts val="0"/>
              </a:spcBef>
              <a:spcAft>
                <a:spcPts val="0"/>
              </a:spcAft>
              <a:buSzPts val="5200"/>
              <a:buFont typeface="Archivo Black"/>
              <a:buNone/>
              <a:defRPr sz="5200">
                <a:latin typeface="Archivo Black"/>
                <a:ea typeface="Archivo Black"/>
                <a:cs typeface="Archivo Black"/>
                <a:sym typeface="Archivo Black"/>
              </a:defRPr>
            </a:lvl8pPr>
            <a:lvl9pPr lvl="8" rtl="0" algn="ctr">
              <a:spcBef>
                <a:spcPts val="0"/>
              </a:spcBef>
              <a:spcAft>
                <a:spcPts val="0"/>
              </a:spcAft>
              <a:buSzPts val="5200"/>
              <a:buFont typeface="Archivo Black"/>
              <a:buNone/>
              <a:defRPr sz="5200">
                <a:latin typeface="Archivo Black"/>
                <a:ea typeface="Archivo Black"/>
                <a:cs typeface="Archivo Black"/>
                <a:sym typeface="Archivo Black"/>
              </a:defRPr>
            </a:lvl9pPr>
          </a:lstStyle>
          <a:p/>
        </p:txBody>
      </p:sp>
      <p:sp>
        <p:nvSpPr>
          <p:cNvPr id="137" name="Google Shape;137;p24"/>
          <p:cNvSpPr txBox="1"/>
          <p:nvPr>
            <p:ph idx="1" type="subTitle"/>
          </p:nvPr>
        </p:nvSpPr>
        <p:spPr>
          <a:xfrm>
            <a:off x="5234225" y="434400"/>
            <a:ext cx="3196500" cy="5643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800"/>
              <a:buNone/>
              <a:defRPr sz="2600"/>
            </a:lvl1pPr>
            <a:lvl2pPr lvl="1" rtl="0" algn="ctr">
              <a:lnSpc>
                <a:spcPct val="100000"/>
              </a:lnSpc>
              <a:spcBef>
                <a:spcPts val="0"/>
              </a:spcBef>
              <a:spcAft>
                <a:spcPts val="0"/>
              </a:spcAft>
              <a:buClr>
                <a:schemeClr val="dk1"/>
              </a:buClr>
              <a:buSzPts val="2800"/>
              <a:buNone/>
              <a:defRPr sz="2800">
                <a:solidFill>
                  <a:schemeClr val="dk1"/>
                </a:solidFill>
              </a:defRPr>
            </a:lvl2pPr>
            <a:lvl3pPr lvl="2" rtl="0" algn="ctr">
              <a:lnSpc>
                <a:spcPct val="100000"/>
              </a:lnSpc>
              <a:spcBef>
                <a:spcPts val="0"/>
              </a:spcBef>
              <a:spcAft>
                <a:spcPts val="0"/>
              </a:spcAft>
              <a:buClr>
                <a:schemeClr val="dk1"/>
              </a:buClr>
              <a:buSzPts val="2800"/>
              <a:buNone/>
              <a:defRPr sz="2800">
                <a:solidFill>
                  <a:schemeClr val="dk1"/>
                </a:solidFill>
              </a:defRPr>
            </a:lvl3pPr>
            <a:lvl4pPr lvl="3" rtl="0" algn="ctr">
              <a:lnSpc>
                <a:spcPct val="100000"/>
              </a:lnSpc>
              <a:spcBef>
                <a:spcPts val="0"/>
              </a:spcBef>
              <a:spcAft>
                <a:spcPts val="0"/>
              </a:spcAft>
              <a:buClr>
                <a:schemeClr val="dk1"/>
              </a:buClr>
              <a:buSzPts val="2800"/>
              <a:buNone/>
              <a:defRPr sz="2800">
                <a:solidFill>
                  <a:schemeClr val="dk1"/>
                </a:solidFill>
              </a:defRPr>
            </a:lvl4pPr>
            <a:lvl5pPr lvl="4" rtl="0" algn="ctr">
              <a:lnSpc>
                <a:spcPct val="100000"/>
              </a:lnSpc>
              <a:spcBef>
                <a:spcPts val="0"/>
              </a:spcBef>
              <a:spcAft>
                <a:spcPts val="0"/>
              </a:spcAft>
              <a:buClr>
                <a:schemeClr val="dk1"/>
              </a:buClr>
              <a:buSzPts val="2800"/>
              <a:buNone/>
              <a:defRPr sz="2800">
                <a:solidFill>
                  <a:schemeClr val="dk1"/>
                </a:solidFill>
              </a:defRPr>
            </a:lvl5pPr>
            <a:lvl6pPr lvl="5" rtl="0" algn="ctr">
              <a:lnSpc>
                <a:spcPct val="100000"/>
              </a:lnSpc>
              <a:spcBef>
                <a:spcPts val="0"/>
              </a:spcBef>
              <a:spcAft>
                <a:spcPts val="0"/>
              </a:spcAft>
              <a:buClr>
                <a:schemeClr val="dk1"/>
              </a:buClr>
              <a:buSzPts val="2800"/>
              <a:buNone/>
              <a:defRPr sz="2800">
                <a:solidFill>
                  <a:schemeClr val="dk1"/>
                </a:solidFill>
              </a:defRPr>
            </a:lvl6pPr>
            <a:lvl7pPr lvl="6" rtl="0" algn="ctr">
              <a:lnSpc>
                <a:spcPct val="100000"/>
              </a:lnSpc>
              <a:spcBef>
                <a:spcPts val="0"/>
              </a:spcBef>
              <a:spcAft>
                <a:spcPts val="0"/>
              </a:spcAft>
              <a:buClr>
                <a:schemeClr val="dk1"/>
              </a:buClr>
              <a:buSzPts val="2800"/>
              <a:buNone/>
              <a:defRPr sz="2800">
                <a:solidFill>
                  <a:schemeClr val="dk1"/>
                </a:solidFill>
              </a:defRPr>
            </a:lvl7pPr>
            <a:lvl8pPr lvl="7" rtl="0" algn="ctr">
              <a:lnSpc>
                <a:spcPct val="100000"/>
              </a:lnSpc>
              <a:spcBef>
                <a:spcPts val="0"/>
              </a:spcBef>
              <a:spcAft>
                <a:spcPts val="0"/>
              </a:spcAft>
              <a:buClr>
                <a:schemeClr val="dk1"/>
              </a:buClr>
              <a:buSzPts val="2800"/>
              <a:buNone/>
              <a:defRPr sz="2800">
                <a:solidFill>
                  <a:schemeClr val="dk1"/>
                </a:solidFill>
              </a:defRPr>
            </a:lvl8pPr>
            <a:lvl9pPr lvl="8" rtl="0" algn="ctr">
              <a:lnSpc>
                <a:spcPct val="100000"/>
              </a:lnSpc>
              <a:spcBef>
                <a:spcPts val="0"/>
              </a:spcBef>
              <a:spcAft>
                <a:spcPts val="0"/>
              </a:spcAft>
              <a:buClr>
                <a:schemeClr val="dk1"/>
              </a:buClr>
              <a:buSzPts val="2800"/>
              <a:buNone/>
              <a:defRPr sz="2800">
                <a:solidFill>
                  <a:schemeClr val="dk1"/>
                </a:solidFill>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bg>
      <p:bgPr>
        <a:solidFill>
          <a:schemeClr val="lt1"/>
        </a:solidFill>
      </p:bgPr>
    </p:bg>
    <p:spTree>
      <p:nvGrpSpPr>
        <p:cNvPr id="138" name="Shape 138"/>
        <p:cNvGrpSpPr/>
        <p:nvPr/>
      </p:nvGrpSpPr>
      <p:grpSpPr>
        <a:xfrm>
          <a:off x="0" y="0"/>
          <a:ext cx="0" cy="0"/>
          <a:chOff x="0" y="0"/>
          <a:chExt cx="0" cy="0"/>
        </a:xfrm>
      </p:grpSpPr>
      <p:pic>
        <p:nvPicPr>
          <p:cNvPr id="139" name="Google Shape;139;p25"/>
          <p:cNvPicPr preferRelativeResize="0"/>
          <p:nvPr/>
        </p:nvPicPr>
        <p:blipFill rotWithShape="1">
          <a:blip r:embed="rId2">
            <a:alphaModFix amt="58000"/>
          </a:blip>
          <a:srcRect b="41385" l="-714" r="78875" t="-17855"/>
          <a:stretch/>
        </p:blipFill>
        <p:spPr>
          <a:xfrm rot="5400000">
            <a:off x="2422128" y="-1578362"/>
            <a:ext cx="4286975" cy="9156750"/>
          </a:xfrm>
          <a:prstGeom prst="rect">
            <a:avLst/>
          </a:prstGeom>
          <a:noFill/>
          <a:ln>
            <a:noFill/>
          </a:ln>
        </p:spPr>
      </p:pic>
      <p:sp>
        <p:nvSpPr>
          <p:cNvPr id="140" name="Google Shape;140;p25"/>
          <p:cNvSpPr txBox="1"/>
          <p:nvPr>
            <p:ph type="ctrTitle"/>
          </p:nvPr>
        </p:nvSpPr>
        <p:spPr>
          <a:xfrm>
            <a:off x="713225" y="434400"/>
            <a:ext cx="6094500" cy="1251900"/>
          </a:xfrm>
          <a:prstGeom prst="rect">
            <a:avLst/>
          </a:prstGeom>
        </p:spPr>
        <p:txBody>
          <a:bodyPr anchorCtr="0" anchor="t" bIns="0" lIns="0" spcFirstLastPara="1" rIns="0" wrap="square" tIns="0">
            <a:noAutofit/>
          </a:bodyPr>
          <a:lstStyle>
            <a:lvl1pPr lvl="0" rtl="0">
              <a:lnSpc>
                <a:spcPct val="80000"/>
              </a:lnSpc>
              <a:spcBef>
                <a:spcPts val="0"/>
              </a:spcBef>
              <a:spcAft>
                <a:spcPts val="0"/>
              </a:spcAft>
              <a:buClr>
                <a:schemeClr val="dk1"/>
              </a:buClr>
              <a:buSzPts val="5200"/>
              <a:buFont typeface="Archivo Black"/>
              <a:buNone/>
              <a:defRPr sz="4600">
                <a:solidFill>
                  <a:schemeClr val="dk1"/>
                </a:solidFill>
              </a:defRPr>
            </a:lvl1pPr>
            <a:lvl2pPr lvl="1"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2pPr>
            <a:lvl3pPr lvl="2"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3pPr>
            <a:lvl4pPr lvl="3"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4pPr>
            <a:lvl5pPr lvl="4"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5pPr>
            <a:lvl6pPr lvl="5"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6pPr>
            <a:lvl7pPr lvl="6"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7pPr>
            <a:lvl8pPr lvl="7"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8pPr>
            <a:lvl9pPr lvl="8"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bg>
      <p:bgPr>
        <a:solidFill>
          <a:schemeClr val="lt1"/>
        </a:solidFill>
      </p:bgPr>
    </p:bg>
    <p:spTree>
      <p:nvGrpSpPr>
        <p:cNvPr id="141" name="Shape 141"/>
        <p:cNvGrpSpPr/>
        <p:nvPr/>
      </p:nvGrpSpPr>
      <p:grpSpPr>
        <a:xfrm>
          <a:off x="0" y="0"/>
          <a:ext cx="0" cy="0"/>
          <a:chOff x="0" y="0"/>
          <a:chExt cx="0" cy="0"/>
        </a:xfrm>
      </p:grpSpPr>
      <p:pic>
        <p:nvPicPr>
          <p:cNvPr id="142" name="Google Shape;142;p26"/>
          <p:cNvPicPr preferRelativeResize="0"/>
          <p:nvPr/>
        </p:nvPicPr>
        <p:blipFill rotWithShape="1">
          <a:blip r:embed="rId2">
            <a:alphaModFix amt="58000"/>
          </a:blip>
          <a:srcRect b="68364" l="22079" r="56082" t="-44834"/>
          <a:stretch/>
        </p:blipFill>
        <p:spPr>
          <a:xfrm rot="-5400000">
            <a:off x="2422128" y="-2434887"/>
            <a:ext cx="4286975" cy="9156750"/>
          </a:xfrm>
          <a:prstGeom prst="rect">
            <a:avLst/>
          </a:prstGeom>
          <a:noFill/>
          <a:ln>
            <a:noFill/>
          </a:ln>
        </p:spPr>
      </p:pic>
      <p:sp>
        <p:nvSpPr>
          <p:cNvPr id="143" name="Google Shape;143;p26"/>
          <p:cNvSpPr txBox="1"/>
          <p:nvPr>
            <p:ph type="ctrTitle"/>
          </p:nvPr>
        </p:nvSpPr>
        <p:spPr>
          <a:xfrm>
            <a:off x="713225" y="434400"/>
            <a:ext cx="7717500" cy="1608300"/>
          </a:xfrm>
          <a:prstGeom prst="rect">
            <a:avLst/>
          </a:prstGeom>
        </p:spPr>
        <p:txBody>
          <a:bodyPr anchorCtr="0" anchor="t" bIns="0" lIns="0" spcFirstLastPara="1" rIns="0" wrap="square" tIns="0">
            <a:noAutofit/>
          </a:bodyPr>
          <a:lstStyle>
            <a:lvl1pPr lvl="0" rtl="0">
              <a:lnSpc>
                <a:spcPct val="80000"/>
              </a:lnSpc>
              <a:spcBef>
                <a:spcPts val="0"/>
              </a:spcBef>
              <a:spcAft>
                <a:spcPts val="0"/>
              </a:spcAft>
              <a:buClr>
                <a:schemeClr val="dk1"/>
              </a:buClr>
              <a:buSzPts val="5200"/>
              <a:buFont typeface="Archivo Black"/>
              <a:buNone/>
              <a:defRPr sz="10300">
                <a:solidFill>
                  <a:schemeClr val="dk1"/>
                </a:solidFill>
              </a:defRPr>
            </a:lvl1pPr>
            <a:lvl2pPr lvl="1"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2pPr>
            <a:lvl3pPr lvl="2"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3pPr>
            <a:lvl4pPr lvl="3"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4pPr>
            <a:lvl5pPr lvl="4"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5pPr>
            <a:lvl6pPr lvl="5"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6pPr>
            <a:lvl7pPr lvl="6"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7pPr>
            <a:lvl8pPr lvl="7"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8pPr>
            <a:lvl9pPr lvl="8"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9pPr>
          </a:lstStyle>
          <a:p/>
        </p:txBody>
      </p:sp>
      <p:sp>
        <p:nvSpPr>
          <p:cNvPr id="144" name="Google Shape;144;p26"/>
          <p:cNvSpPr txBox="1"/>
          <p:nvPr>
            <p:ph idx="1" type="subTitle"/>
          </p:nvPr>
        </p:nvSpPr>
        <p:spPr>
          <a:xfrm>
            <a:off x="713225" y="3658750"/>
            <a:ext cx="3435900" cy="10503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000"/>
              <a:buNone/>
              <a:defRPr sz="2000">
                <a:solidFill>
                  <a:schemeClr val="dk1"/>
                </a:solidFill>
              </a:defRPr>
            </a:lvl1pPr>
            <a:lvl2pPr lvl="1" rtl="0" algn="ctr">
              <a:lnSpc>
                <a:spcPct val="100000"/>
              </a:lnSpc>
              <a:spcBef>
                <a:spcPts val="0"/>
              </a:spcBef>
              <a:spcAft>
                <a:spcPts val="0"/>
              </a:spcAft>
              <a:buClr>
                <a:schemeClr val="dk1"/>
              </a:buClr>
              <a:buSzPts val="2000"/>
              <a:buNone/>
              <a:defRPr sz="2000">
                <a:solidFill>
                  <a:schemeClr val="dk1"/>
                </a:solidFill>
              </a:defRPr>
            </a:lvl2pPr>
            <a:lvl3pPr lvl="2" rtl="0" algn="ctr">
              <a:lnSpc>
                <a:spcPct val="100000"/>
              </a:lnSpc>
              <a:spcBef>
                <a:spcPts val="0"/>
              </a:spcBef>
              <a:spcAft>
                <a:spcPts val="0"/>
              </a:spcAft>
              <a:buClr>
                <a:schemeClr val="dk1"/>
              </a:buClr>
              <a:buSzPts val="2000"/>
              <a:buNone/>
              <a:defRPr sz="2000">
                <a:solidFill>
                  <a:schemeClr val="dk1"/>
                </a:solidFill>
              </a:defRPr>
            </a:lvl3pPr>
            <a:lvl4pPr lvl="3" rtl="0" algn="ctr">
              <a:lnSpc>
                <a:spcPct val="100000"/>
              </a:lnSpc>
              <a:spcBef>
                <a:spcPts val="0"/>
              </a:spcBef>
              <a:spcAft>
                <a:spcPts val="0"/>
              </a:spcAft>
              <a:buClr>
                <a:schemeClr val="dk1"/>
              </a:buClr>
              <a:buSzPts val="2000"/>
              <a:buNone/>
              <a:defRPr sz="2000">
                <a:solidFill>
                  <a:schemeClr val="dk1"/>
                </a:solidFill>
              </a:defRPr>
            </a:lvl4pPr>
            <a:lvl5pPr lvl="4" rtl="0" algn="ctr">
              <a:lnSpc>
                <a:spcPct val="100000"/>
              </a:lnSpc>
              <a:spcBef>
                <a:spcPts val="0"/>
              </a:spcBef>
              <a:spcAft>
                <a:spcPts val="0"/>
              </a:spcAft>
              <a:buClr>
                <a:schemeClr val="dk1"/>
              </a:buClr>
              <a:buSzPts val="2000"/>
              <a:buNone/>
              <a:defRPr sz="2000">
                <a:solidFill>
                  <a:schemeClr val="dk1"/>
                </a:solidFill>
              </a:defRPr>
            </a:lvl5pPr>
            <a:lvl6pPr lvl="5" rtl="0" algn="ctr">
              <a:lnSpc>
                <a:spcPct val="100000"/>
              </a:lnSpc>
              <a:spcBef>
                <a:spcPts val="0"/>
              </a:spcBef>
              <a:spcAft>
                <a:spcPts val="0"/>
              </a:spcAft>
              <a:buClr>
                <a:schemeClr val="dk1"/>
              </a:buClr>
              <a:buSzPts val="2000"/>
              <a:buNone/>
              <a:defRPr sz="2000">
                <a:solidFill>
                  <a:schemeClr val="dk1"/>
                </a:solidFill>
              </a:defRPr>
            </a:lvl6pPr>
            <a:lvl7pPr lvl="6" rtl="0" algn="ctr">
              <a:lnSpc>
                <a:spcPct val="100000"/>
              </a:lnSpc>
              <a:spcBef>
                <a:spcPts val="0"/>
              </a:spcBef>
              <a:spcAft>
                <a:spcPts val="0"/>
              </a:spcAft>
              <a:buClr>
                <a:schemeClr val="dk1"/>
              </a:buClr>
              <a:buSzPts val="2000"/>
              <a:buNone/>
              <a:defRPr sz="2000">
                <a:solidFill>
                  <a:schemeClr val="dk1"/>
                </a:solidFill>
              </a:defRPr>
            </a:lvl7pPr>
            <a:lvl8pPr lvl="7" rtl="0" algn="ctr">
              <a:lnSpc>
                <a:spcPct val="100000"/>
              </a:lnSpc>
              <a:spcBef>
                <a:spcPts val="0"/>
              </a:spcBef>
              <a:spcAft>
                <a:spcPts val="0"/>
              </a:spcAft>
              <a:buClr>
                <a:schemeClr val="dk1"/>
              </a:buClr>
              <a:buSzPts val="2000"/>
              <a:buNone/>
              <a:defRPr sz="2000">
                <a:solidFill>
                  <a:schemeClr val="dk1"/>
                </a:solidFill>
              </a:defRPr>
            </a:lvl8pPr>
            <a:lvl9pPr lvl="8" rtl="0" algn="ctr">
              <a:lnSpc>
                <a:spcPct val="100000"/>
              </a:lnSpc>
              <a:spcBef>
                <a:spcPts val="0"/>
              </a:spcBef>
              <a:spcAft>
                <a:spcPts val="0"/>
              </a:spcAft>
              <a:buClr>
                <a:schemeClr val="dk1"/>
              </a:buClr>
              <a:buSzPts val="2000"/>
              <a:buNone/>
              <a:defRPr sz="2000">
                <a:solidFill>
                  <a:schemeClr val="dk1"/>
                </a:solidFill>
              </a:defRPr>
            </a:lvl9pPr>
          </a:lstStyle>
          <a:p/>
        </p:txBody>
      </p:sp>
      <p:sp>
        <p:nvSpPr>
          <p:cNvPr id="145" name="Google Shape;145;p26"/>
          <p:cNvSpPr txBox="1"/>
          <p:nvPr/>
        </p:nvSpPr>
        <p:spPr>
          <a:xfrm>
            <a:off x="4149075" y="3658750"/>
            <a:ext cx="3644100" cy="640800"/>
          </a:xfrm>
          <a:prstGeom prst="rect">
            <a:avLst/>
          </a:prstGeom>
          <a:noFill/>
          <a:ln>
            <a:noFill/>
          </a:ln>
        </p:spPr>
        <p:txBody>
          <a:bodyPr anchorCtr="0" anchor="t" bIns="0" lIns="0" spcFirstLastPara="1" rIns="0" wrap="square" tIns="0">
            <a:noAutofit/>
          </a:bodyPr>
          <a:lstStyle/>
          <a:p>
            <a:pPr indent="0" lvl="0" marL="0" rtl="0" algn="l">
              <a:lnSpc>
                <a:spcPct val="70000"/>
              </a:lnSpc>
              <a:spcBef>
                <a:spcPts val="300"/>
              </a:spcBef>
              <a:spcAft>
                <a:spcPts val="0"/>
              </a:spcAft>
              <a:buNone/>
            </a:pPr>
            <a:r>
              <a:rPr lang="en" sz="1600">
                <a:solidFill>
                  <a:schemeClr val="dk1"/>
                </a:solidFill>
                <a:latin typeface="VT323"/>
                <a:ea typeface="VT323"/>
                <a:cs typeface="VT323"/>
                <a:sym typeface="VT323"/>
              </a:rPr>
              <a:t>CREDITS: This presentation template was created by </a:t>
            </a:r>
            <a:r>
              <a:rPr b="1" lang="en" sz="1600">
                <a:solidFill>
                  <a:schemeClr val="dk1"/>
                </a:solidFill>
                <a:uFill>
                  <a:noFill/>
                </a:uFill>
                <a:latin typeface="VT323"/>
                <a:ea typeface="VT323"/>
                <a:cs typeface="VT323"/>
                <a:sym typeface="VT323"/>
                <a:hlinkClick r:id="rId3">
                  <a:extLst>
                    <a:ext uri="{A12FA001-AC4F-418D-AE19-62706E023703}">
                      <ahyp:hlinkClr val="tx"/>
                    </a:ext>
                  </a:extLst>
                </a:hlinkClick>
              </a:rPr>
              <a:t>Slidesgo</a:t>
            </a:r>
            <a:r>
              <a:rPr lang="en" sz="1600">
                <a:solidFill>
                  <a:schemeClr val="dk1"/>
                </a:solidFill>
                <a:latin typeface="VT323"/>
                <a:ea typeface="VT323"/>
                <a:cs typeface="VT323"/>
                <a:sym typeface="VT323"/>
              </a:rPr>
              <a:t>, including icons by </a:t>
            </a:r>
            <a:r>
              <a:rPr b="1" lang="en" sz="1600">
                <a:solidFill>
                  <a:schemeClr val="dk1"/>
                </a:solidFill>
                <a:uFill>
                  <a:noFill/>
                </a:uFill>
                <a:latin typeface="VT323"/>
                <a:ea typeface="VT323"/>
                <a:cs typeface="VT323"/>
                <a:sym typeface="VT323"/>
                <a:hlinkClick r:id="rId4">
                  <a:extLst>
                    <a:ext uri="{A12FA001-AC4F-418D-AE19-62706E023703}">
                      <ahyp:hlinkClr val="tx"/>
                    </a:ext>
                  </a:extLst>
                </a:hlinkClick>
              </a:rPr>
              <a:t>Flaticon</a:t>
            </a:r>
            <a:r>
              <a:rPr lang="en" sz="1600">
                <a:solidFill>
                  <a:schemeClr val="dk1"/>
                </a:solidFill>
                <a:latin typeface="VT323"/>
                <a:ea typeface="VT323"/>
                <a:cs typeface="VT323"/>
                <a:sym typeface="VT323"/>
              </a:rPr>
              <a:t>, infographics &amp; images by </a:t>
            </a:r>
            <a:r>
              <a:rPr b="1" lang="en" sz="1600">
                <a:solidFill>
                  <a:schemeClr val="dk1"/>
                </a:solidFill>
                <a:uFill>
                  <a:noFill/>
                </a:uFill>
                <a:latin typeface="VT323"/>
                <a:ea typeface="VT323"/>
                <a:cs typeface="VT323"/>
                <a:sym typeface="VT323"/>
                <a:hlinkClick r:id="rId5">
                  <a:extLst>
                    <a:ext uri="{A12FA001-AC4F-418D-AE19-62706E023703}">
                      <ahyp:hlinkClr val="tx"/>
                    </a:ext>
                  </a:extLst>
                </a:hlinkClick>
              </a:rPr>
              <a:t>Freepik</a:t>
            </a:r>
            <a:endParaRPr b="1" sz="1600">
              <a:solidFill>
                <a:schemeClr val="dk1"/>
              </a:solidFill>
              <a:latin typeface="VT323"/>
              <a:ea typeface="VT323"/>
              <a:cs typeface="VT323"/>
              <a:sym typeface="VT323"/>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bg>
      <p:bgPr>
        <a:solidFill>
          <a:schemeClr val="lt1"/>
        </a:solidFill>
      </p:bgPr>
    </p:bg>
    <p:spTree>
      <p:nvGrpSpPr>
        <p:cNvPr id="146" name="Shape 146"/>
        <p:cNvGrpSpPr/>
        <p:nvPr/>
      </p:nvGrpSpPr>
      <p:grpSpPr>
        <a:xfrm>
          <a:off x="0" y="0"/>
          <a:ext cx="0" cy="0"/>
          <a:chOff x="0" y="0"/>
          <a:chExt cx="0" cy="0"/>
        </a:xfrm>
      </p:grpSpPr>
      <p:pic>
        <p:nvPicPr>
          <p:cNvPr id="147" name="Google Shape;147;p27"/>
          <p:cNvPicPr preferRelativeResize="0"/>
          <p:nvPr/>
        </p:nvPicPr>
        <p:blipFill rotWithShape="1">
          <a:blip r:embed="rId2">
            <a:alphaModFix amt="46000"/>
          </a:blip>
          <a:srcRect b="34365" l="15508" r="59926" t="6790"/>
          <a:stretch/>
        </p:blipFill>
        <p:spPr>
          <a:xfrm rot="5400000">
            <a:off x="2766602" y="-1255149"/>
            <a:ext cx="5199950" cy="7597349"/>
          </a:xfrm>
          <a:prstGeom prst="rect">
            <a:avLst/>
          </a:prstGeom>
          <a:noFill/>
          <a:ln>
            <a:noFill/>
          </a:ln>
        </p:spPr>
      </p:pic>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bg>
      <p:bgPr>
        <a:solidFill>
          <a:schemeClr val="dk1"/>
        </a:solidFill>
      </p:bgPr>
    </p:bg>
    <p:spTree>
      <p:nvGrpSpPr>
        <p:cNvPr id="148" name="Shape 148"/>
        <p:cNvGrpSpPr/>
        <p:nvPr/>
      </p:nvGrpSpPr>
      <p:grpSpPr>
        <a:xfrm>
          <a:off x="0" y="0"/>
          <a:ext cx="0" cy="0"/>
          <a:chOff x="0" y="0"/>
          <a:chExt cx="0" cy="0"/>
        </a:xfrm>
      </p:grpSpPr>
      <p:pic>
        <p:nvPicPr>
          <p:cNvPr id="149" name="Google Shape;149;p28"/>
          <p:cNvPicPr preferRelativeResize="0"/>
          <p:nvPr/>
        </p:nvPicPr>
        <p:blipFill rotWithShape="1">
          <a:blip r:embed="rId2">
            <a:alphaModFix amt="58000"/>
          </a:blip>
          <a:srcRect b="59653" l="1319" r="77091" t="15217"/>
          <a:stretch/>
        </p:blipFill>
        <p:spPr>
          <a:xfrm rot="10800000">
            <a:off x="-15950" y="-7976"/>
            <a:ext cx="7270900" cy="5162451"/>
          </a:xfrm>
          <a:prstGeom prst="rect">
            <a:avLst/>
          </a:prstGeom>
          <a:noFill/>
          <a:ln>
            <a:noFill/>
          </a:ln>
        </p:spPr>
      </p:pic>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53" name="Shape 153"/>
        <p:cNvGrpSpPr/>
        <p:nvPr/>
      </p:nvGrpSpPr>
      <p:grpSpPr>
        <a:xfrm>
          <a:off x="0" y="0"/>
          <a:ext cx="0" cy="0"/>
          <a:chOff x="0" y="0"/>
          <a:chExt cx="0" cy="0"/>
        </a:xfrm>
      </p:grpSpPr>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54" name="Shape 154"/>
        <p:cNvGrpSpPr/>
        <p:nvPr/>
      </p:nvGrpSpPr>
      <p:grpSpPr>
        <a:xfrm>
          <a:off x="0" y="0"/>
          <a:ext cx="0" cy="0"/>
          <a:chOff x="0" y="0"/>
          <a:chExt cx="0" cy="0"/>
        </a:xfrm>
      </p:grpSpPr>
      <p:sp>
        <p:nvSpPr>
          <p:cNvPr id="155" name="Google Shape;155;p3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dk1"/>
        </a:solidFill>
      </p:bgPr>
    </p:bg>
    <p:spTree>
      <p:nvGrpSpPr>
        <p:cNvPr id="16" name="Shape 16"/>
        <p:cNvGrpSpPr/>
        <p:nvPr/>
      </p:nvGrpSpPr>
      <p:grpSpPr>
        <a:xfrm>
          <a:off x="0" y="0"/>
          <a:ext cx="0" cy="0"/>
          <a:chOff x="0" y="0"/>
          <a:chExt cx="0" cy="0"/>
        </a:xfrm>
      </p:grpSpPr>
      <p:pic>
        <p:nvPicPr>
          <p:cNvPr id="17" name="Google Shape;17;p4"/>
          <p:cNvPicPr preferRelativeResize="0"/>
          <p:nvPr/>
        </p:nvPicPr>
        <p:blipFill rotWithShape="1">
          <a:blip r:embed="rId2">
            <a:alphaModFix amt="58000"/>
          </a:blip>
          <a:srcRect b="59653" l="1320" r="83588" t="15217"/>
          <a:stretch/>
        </p:blipFill>
        <p:spPr>
          <a:xfrm>
            <a:off x="4061375" y="-7975"/>
            <a:ext cx="5082625" cy="5162451"/>
          </a:xfrm>
          <a:prstGeom prst="rect">
            <a:avLst/>
          </a:prstGeom>
          <a:noFill/>
          <a:ln>
            <a:noFill/>
          </a:ln>
        </p:spPr>
      </p:pic>
      <p:sp>
        <p:nvSpPr>
          <p:cNvPr id="18" name="Google Shape;18;p4"/>
          <p:cNvSpPr txBox="1"/>
          <p:nvPr>
            <p:ph idx="1" type="body"/>
          </p:nvPr>
        </p:nvSpPr>
        <p:spPr>
          <a:xfrm>
            <a:off x="713225" y="1109100"/>
            <a:ext cx="7717500" cy="3600000"/>
          </a:xfrm>
          <a:prstGeom prst="rect">
            <a:avLst/>
          </a:prstGeom>
        </p:spPr>
        <p:txBody>
          <a:bodyPr anchorCtr="0" anchor="b" bIns="0" lIns="0" spcFirstLastPara="1" rIns="0" wrap="square" tIns="0">
            <a:noAutofit/>
          </a:bodyPr>
          <a:lstStyle>
            <a:lvl1pPr indent="-317500" lvl="0" marL="457200">
              <a:spcBef>
                <a:spcPts val="0"/>
              </a:spcBef>
              <a:spcAft>
                <a:spcPts val="0"/>
              </a:spcAft>
              <a:buClr>
                <a:schemeClr val="accent2"/>
              </a:buClr>
              <a:buSzPts val="1400"/>
              <a:buAutoNum type="arabicPeriod"/>
              <a:defRPr sz="1200"/>
            </a:lvl1pPr>
            <a:lvl2pPr indent="-317500" lvl="1" marL="914400">
              <a:spcBef>
                <a:spcPts val="0"/>
              </a:spcBef>
              <a:spcAft>
                <a:spcPts val="0"/>
              </a:spcAft>
              <a:buSzPts val="1400"/>
              <a:buAutoNum type="alphaLcPeriod"/>
              <a:defRPr/>
            </a:lvl2pPr>
            <a:lvl3pPr indent="-317500" lvl="2" marL="1371600">
              <a:spcBef>
                <a:spcPts val="0"/>
              </a:spcBef>
              <a:spcAft>
                <a:spcPts val="0"/>
              </a:spcAft>
              <a:buSzPts val="1400"/>
              <a:buAutoNum type="romanLcPeriod"/>
              <a:defRPr/>
            </a:lvl3pPr>
            <a:lvl4pPr indent="-317500" lvl="3" marL="1828800">
              <a:spcBef>
                <a:spcPts val="0"/>
              </a:spcBef>
              <a:spcAft>
                <a:spcPts val="0"/>
              </a:spcAft>
              <a:buSzPts val="1400"/>
              <a:buAutoNum type="arabicPeriod"/>
              <a:defRPr/>
            </a:lvl4pPr>
            <a:lvl5pPr indent="-317500" lvl="4" marL="2286000">
              <a:spcBef>
                <a:spcPts val="0"/>
              </a:spcBef>
              <a:spcAft>
                <a:spcPts val="0"/>
              </a:spcAft>
              <a:buSzPts val="1400"/>
              <a:buAutoNum type="alphaLcPeriod"/>
              <a:defRPr/>
            </a:lvl5pPr>
            <a:lvl6pPr indent="-317500" lvl="5" marL="2743200">
              <a:spcBef>
                <a:spcPts val="0"/>
              </a:spcBef>
              <a:spcAft>
                <a:spcPts val="0"/>
              </a:spcAft>
              <a:buSzPts val="1400"/>
              <a:buAutoNum type="romanLcPeriod"/>
              <a:defRPr/>
            </a:lvl6pPr>
            <a:lvl7pPr indent="-317500" lvl="6" marL="3200400">
              <a:spcBef>
                <a:spcPts val="0"/>
              </a:spcBef>
              <a:spcAft>
                <a:spcPts val="0"/>
              </a:spcAft>
              <a:buSzPts val="1400"/>
              <a:buAutoNum type="arabicPeriod"/>
              <a:defRPr/>
            </a:lvl7pPr>
            <a:lvl8pPr indent="-317500" lvl="7" marL="3657600">
              <a:spcBef>
                <a:spcPts val="0"/>
              </a:spcBef>
              <a:spcAft>
                <a:spcPts val="0"/>
              </a:spcAft>
              <a:buSzPts val="1400"/>
              <a:buAutoNum type="alphaLcPeriod"/>
              <a:defRPr/>
            </a:lvl8pPr>
            <a:lvl9pPr indent="-317500" lvl="8" marL="4114800">
              <a:spcBef>
                <a:spcPts val="0"/>
              </a:spcBef>
              <a:spcAft>
                <a:spcPts val="0"/>
              </a:spcAft>
              <a:buSzPts val="1400"/>
              <a:buAutoNum type="romanLcPeriod"/>
              <a:defRPr/>
            </a:lvl9pPr>
          </a:lstStyle>
          <a:p/>
        </p:txBody>
      </p:sp>
      <p:sp>
        <p:nvSpPr>
          <p:cNvPr id="19" name="Google Shape;19;p4"/>
          <p:cNvSpPr txBox="1"/>
          <p:nvPr>
            <p:ph type="ctrTitle"/>
          </p:nvPr>
        </p:nvSpPr>
        <p:spPr>
          <a:xfrm>
            <a:off x="713225" y="434400"/>
            <a:ext cx="7717500" cy="674700"/>
          </a:xfrm>
          <a:prstGeom prst="rect">
            <a:avLst/>
          </a:prstGeom>
        </p:spPr>
        <p:txBody>
          <a:bodyPr anchorCtr="0" anchor="t" bIns="0" lIns="0" spcFirstLastPara="1" rIns="0" wrap="square" tIns="0">
            <a:noAutofit/>
          </a:bodyPr>
          <a:lstStyle>
            <a:lvl1pPr lvl="0" rtl="0">
              <a:lnSpc>
                <a:spcPct val="80000"/>
              </a:lnSpc>
              <a:spcBef>
                <a:spcPts val="0"/>
              </a:spcBef>
              <a:spcAft>
                <a:spcPts val="0"/>
              </a:spcAft>
              <a:buSzPts val="5200"/>
              <a:buFont typeface="Archivo Black"/>
              <a:buNone/>
              <a:defRPr sz="2950"/>
            </a:lvl1pPr>
            <a:lvl2pPr lvl="1" rtl="0" algn="ctr">
              <a:spcBef>
                <a:spcPts val="0"/>
              </a:spcBef>
              <a:spcAft>
                <a:spcPts val="0"/>
              </a:spcAft>
              <a:buSzPts val="5200"/>
              <a:buFont typeface="Archivo Black"/>
              <a:buNone/>
              <a:defRPr sz="5200">
                <a:latin typeface="Archivo Black"/>
                <a:ea typeface="Archivo Black"/>
                <a:cs typeface="Archivo Black"/>
                <a:sym typeface="Archivo Black"/>
              </a:defRPr>
            </a:lvl2pPr>
            <a:lvl3pPr lvl="2" rtl="0" algn="ctr">
              <a:spcBef>
                <a:spcPts val="0"/>
              </a:spcBef>
              <a:spcAft>
                <a:spcPts val="0"/>
              </a:spcAft>
              <a:buSzPts val="5200"/>
              <a:buFont typeface="Archivo Black"/>
              <a:buNone/>
              <a:defRPr sz="5200">
                <a:latin typeface="Archivo Black"/>
                <a:ea typeface="Archivo Black"/>
                <a:cs typeface="Archivo Black"/>
                <a:sym typeface="Archivo Black"/>
              </a:defRPr>
            </a:lvl3pPr>
            <a:lvl4pPr lvl="3" rtl="0" algn="ctr">
              <a:spcBef>
                <a:spcPts val="0"/>
              </a:spcBef>
              <a:spcAft>
                <a:spcPts val="0"/>
              </a:spcAft>
              <a:buSzPts val="5200"/>
              <a:buFont typeface="Archivo Black"/>
              <a:buNone/>
              <a:defRPr sz="5200">
                <a:latin typeface="Archivo Black"/>
                <a:ea typeface="Archivo Black"/>
                <a:cs typeface="Archivo Black"/>
                <a:sym typeface="Archivo Black"/>
              </a:defRPr>
            </a:lvl4pPr>
            <a:lvl5pPr lvl="4" rtl="0" algn="ctr">
              <a:spcBef>
                <a:spcPts val="0"/>
              </a:spcBef>
              <a:spcAft>
                <a:spcPts val="0"/>
              </a:spcAft>
              <a:buSzPts val="5200"/>
              <a:buFont typeface="Archivo Black"/>
              <a:buNone/>
              <a:defRPr sz="5200">
                <a:latin typeface="Archivo Black"/>
                <a:ea typeface="Archivo Black"/>
                <a:cs typeface="Archivo Black"/>
                <a:sym typeface="Archivo Black"/>
              </a:defRPr>
            </a:lvl5pPr>
            <a:lvl6pPr lvl="5" rtl="0" algn="ctr">
              <a:spcBef>
                <a:spcPts val="0"/>
              </a:spcBef>
              <a:spcAft>
                <a:spcPts val="0"/>
              </a:spcAft>
              <a:buSzPts val="5200"/>
              <a:buFont typeface="Archivo Black"/>
              <a:buNone/>
              <a:defRPr sz="5200">
                <a:latin typeface="Archivo Black"/>
                <a:ea typeface="Archivo Black"/>
                <a:cs typeface="Archivo Black"/>
                <a:sym typeface="Archivo Black"/>
              </a:defRPr>
            </a:lvl6pPr>
            <a:lvl7pPr lvl="6" rtl="0" algn="ctr">
              <a:spcBef>
                <a:spcPts val="0"/>
              </a:spcBef>
              <a:spcAft>
                <a:spcPts val="0"/>
              </a:spcAft>
              <a:buSzPts val="5200"/>
              <a:buFont typeface="Archivo Black"/>
              <a:buNone/>
              <a:defRPr sz="5200">
                <a:latin typeface="Archivo Black"/>
                <a:ea typeface="Archivo Black"/>
                <a:cs typeface="Archivo Black"/>
                <a:sym typeface="Archivo Black"/>
              </a:defRPr>
            </a:lvl7pPr>
            <a:lvl8pPr lvl="7" rtl="0" algn="ctr">
              <a:spcBef>
                <a:spcPts val="0"/>
              </a:spcBef>
              <a:spcAft>
                <a:spcPts val="0"/>
              </a:spcAft>
              <a:buSzPts val="5200"/>
              <a:buFont typeface="Archivo Black"/>
              <a:buNone/>
              <a:defRPr sz="5200">
                <a:latin typeface="Archivo Black"/>
                <a:ea typeface="Archivo Black"/>
                <a:cs typeface="Archivo Black"/>
                <a:sym typeface="Archivo Black"/>
              </a:defRPr>
            </a:lvl8pPr>
            <a:lvl9pPr lvl="8" rtl="0" algn="ctr">
              <a:spcBef>
                <a:spcPts val="0"/>
              </a:spcBef>
              <a:spcAft>
                <a:spcPts val="0"/>
              </a:spcAft>
              <a:buSzPts val="5200"/>
              <a:buFont typeface="Archivo Black"/>
              <a:buNone/>
              <a:defRPr sz="5200">
                <a:latin typeface="Archivo Black"/>
                <a:ea typeface="Archivo Black"/>
                <a:cs typeface="Archivo Black"/>
                <a:sym typeface="Archivo Black"/>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lt1"/>
        </a:solidFill>
      </p:bgPr>
    </p:bg>
    <p:spTree>
      <p:nvGrpSpPr>
        <p:cNvPr id="20" name="Shape 20"/>
        <p:cNvGrpSpPr/>
        <p:nvPr/>
      </p:nvGrpSpPr>
      <p:grpSpPr>
        <a:xfrm>
          <a:off x="0" y="0"/>
          <a:ext cx="0" cy="0"/>
          <a:chOff x="0" y="0"/>
          <a:chExt cx="0" cy="0"/>
        </a:xfrm>
      </p:grpSpPr>
      <p:pic>
        <p:nvPicPr>
          <p:cNvPr id="21" name="Google Shape;21;p5"/>
          <p:cNvPicPr preferRelativeResize="0"/>
          <p:nvPr/>
        </p:nvPicPr>
        <p:blipFill rotWithShape="1">
          <a:blip r:embed="rId2">
            <a:alphaModFix amt="58000"/>
          </a:blip>
          <a:srcRect b="41385" l="-714" r="78875" t="-17855"/>
          <a:stretch/>
        </p:blipFill>
        <p:spPr>
          <a:xfrm flipH="1" rot="-5400000">
            <a:off x="2422128" y="-1578362"/>
            <a:ext cx="4286975" cy="9156750"/>
          </a:xfrm>
          <a:prstGeom prst="rect">
            <a:avLst/>
          </a:prstGeom>
          <a:noFill/>
          <a:ln>
            <a:noFill/>
          </a:ln>
        </p:spPr>
      </p:pic>
      <p:sp>
        <p:nvSpPr>
          <p:cNvPr id="22" name="Google Shape;22;p5"/>
          <p:cNvSpPr txBox="1"/>
          <p:nvPr>
            <p:ph type="title"/>
          </p:nvPr>
        </p:nvSpPr>
        <p:spPr>
          <a:xfrm>
            <a:off x="713225" y="3429400"/>
            <a:ext cx="3203700" cy="271200"/>
          </a:xfrm>
          <a:prstGeom prst="rect">
            <a:avLst/>
          </a:prstGeom>
        </p:spPr>
        <p:txBody>
          <a:bodyPr anchorCtr="0" anchor="b" bIns="0" lIns="0" spcFirstLastPara="1" rIns="0" wrap="square" tIns="0">
            <a:noAutofit/>
          </a:bodyPr>
          <a:lstStyle>
            <a:lvl1pPr lvl="0" rtl="0">
              <a:spcBef>
                <a:spcPts val="0"/>
              </a:spcBef>
              <a:spcAft>
                <a:spcPts val="0"/>
              </a:spcAft>
              <a:buClr>
                <a:schemeClr val="dk1"/>
              </a:buClr>
              <a:buSzPts val="2500"/>
              <a:buNone/>
              <a:defRPr sz="2000">
                <a:solidFill>
                  <a:schemeClr val="dk1"/>
                </a:solidFill>
              </a:defRPr>
            </a:lvl1pPr>
            <a:lvl2pPr lvl="1" rtl="0" algn="ctr">
              <a:spcBef>
                <a:spcPts val="0"/>
              </a:spcBef>
              <a:spcAft>
                <a:spcPts val="0"/>
              </a:spcAft>
              <a:buClr>
                <a:schemeClr val="dk1"/>
              </a:buClr>
              <a:buSzPts val="2500"/>
              <a:buNone/>
              <a:defRPr sz="2500">
                <a:solidFill>
                  <a:schemeClr val="dk1"/>
                </a:solidFill>
              </a:defRPr>
            </a:lvl2pPr>
            <a:lvl3pPr lvl="2" rtl="0" algn="ctr">
              <a:spcBef>
                <a:spcPts val="0"/>
              </a:spcBef>
              <a:spcAft>
                <a:spcPts val="0"/>
              </a:spcAft>
              <a:buClr>
                <a:schemeClr val="dk1"/>
              </a:buClr>
              <a:buSzPts val="2500"/>
              <a:buNone/>
              <a:defRPr sz="2500">
                <a:solidFill>
                  <a:schemeClr val="dk1"/>
                </a:solidFill>
              </a:defRPr>
            </a:lvl3pPr>
            <a:lvl4pPr lvl="3" rtl="0" algn="ctr">
              <a:spcBef>
                <a:spcPts val="0"/>
              </a:spcBef>
              <a:spcAft>
                <a:spcPts val="0"/>
              </a:spcAft>
              <a:buClr>
                <a:schemeClr val="dk1"/>
              </a:buClr>
              <a:buSzPts val="2500"/>
              <a:buNone/>
              <a:defRPr sz="2500">
                <a:solidFill>
                  <a:schemeClr val="dk1"/>
                </a:solidFill>
              </a:defRPr>
            </a:lvl4pPr>
            <a:lvl5pPr lvl="4" rtl="0" algn="ctr">
              <a:spcBef>
                <a:spcPts val="0"/>
              </a:spcBef>
              <a:spcAft>
                <a:spcPts val="0"/>
              </a:spcAft>
              <a:buClr>
                <a:schemeClr val="dk1"/>
              </a:buClr>
              <a:buSzPts val="2500"/>
              <a:buNone/>
              <a:defRPr sz="2500">
                <a:solidFill>
                  <a:schemeClr val="dk1"/>
                </a:solidFill>
              </a:defRPr>
            </a:lvl5pPr>
            <a:lvl6pPr lvl="5" rtl="0" algn="ctr">
              <a:spcBef>
                <a:spcPts val="0"/>
              </a:spcBef>
              <a:spcAft>
                <a:spcPts val="0"/>
              </a:spcAft>
              <a:buClr>
                <a:schemeClr val="dk1"/>
              </a:buClr>
              <a:buSzPts val="2500"/>
              <a:buNone/>
              <a:defRPr sz="2500">
                <a:solidFill>
                  <a:schemeClr val="dk1"/>
                </a:solidFill>
              </a:defRPr>
            </a:lvl6pPr>
            <a:lvl7pPr lvl="6" rtl="0" algn="ctr">
              <a:spcBef>
                <a:spcPts val="0"/>
              </a:spcBef>
              <a:spcAft>
                <a:spcPts val="0"/>
              </a:spcAft>
              <a:buClr>
                <a:schemeClr val="dk1"/>
              </a:buClr>
              <a:buSzPts val="2500"/>
              <a:buNone/>
              <a:defRPr sz="2500">
                <a:solidFill>
                  <a:schemeClr val="dk1"/>
                </a:solidFill>
              </a:defRPr>
            </a:lvl7pPr>
            <a:lvl8pPr lvl="7" rtl="0" algn="ctr">
              <a:spcBef>
                <a:spcPts val="0"/>
              </a:spcBef>
              <a:spcAft>
                <a:spcPts val="0"/>
              </a:spcAft>
              <a:buClr>
                <a:schemeClr val="dk1"/>
              </a:buClr>
              <a:buSzPts val="2500"/>
              <a:buNone/>
              <a:defRPr sz="2500">
                <a:solidFill>
                  <a:schemeClr val="dk1"/>
                </a:solidFill>
              </a:defRPr>
            </a:lvl8pPr>
            <a:lvl9pPr lvl="8" rtl="0" algn="ctr">
              <a:spcBef>
                <a:spcPts val="0"/>
              </a:spcBef>
              <a:spcAft>
                <a:spcPts val="0"/>
              </a:spcAft>
              <a:buClr>
                <a:schemeClr val="dk1"/>
              </a:buClr>
              <a:buSzPts val="2500"/>
              <a:buNone/>
              <a:defRPr sz="2500">
                <a:solidFill>
                  <a:schemeClr val="dk1"/>
                </a:solidFill>
              </a:defRPr>
            </a:lvl9pPr>
          </a:lstStyle>
          <a:p/>
        </p:txBody>
      </p:sp>
      <p:sp>
        <p:nvSpPr>
          <p:cNvPr id="23" name="Google Shape;23;p5"/>
          <p:cNvSpPr txBox="1"/>
          <p:nvPr>
            <p:ph idx="1" type="subTitle"/>
          </p:nvPr>
        </p:nvSpPr>
        <p:spPr>
          <a:xfrm>
            <a:off x="713225" y="3818700"/>
            <a:ext cx="3203700" cy="8904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000"/>
              <a:buNone/>
              <a:defRPr sz="2000">
                <a:solidFill>
                  <a:schemeClr val="dk1"/>
                </a:solidFill>
              </a:defRPr>
            </a:lvl1pPr>
            <a:lvl2pPr lvl="1" rtl="0" algn="ctr">
              <a:lnSpc>
                <a:spcPct val="70000"/>
              </a:lnSpc>
              <a:spcBef>
                <a:spcPts val="0"/>
              </a:spcBef>
              <a:spcAft>
                <a:spcPts val="0"/>
              </a:spcAft>
              <a:buClr>
                <a:schemeClr val="dk1"/>
              </a:buClr>
              <a:buSzPts val="2000"/>
              <a:buNone/>
              <a:defRPr sz="2000">
                <a:solidFill>
                  <a:schemeClr val="dk1"/>
                </a:solidFill>
              </a:defRPr>
            </a:lvl2pPr>
            <a:lvl3pPr lvl="2" rtl="0" algn="ctr">
              <a:lnSpc>
                <a:spcPct val="70000"/>
              </a:lnSpc>
              <a:spcBef>
                <a:spcPts val="0"/>
              </a:spcBef>
              <a:spcAft>
                <a:spcPts val="0"/>
              </a:spcAft>
              <a:buClr>
                <a:schemeClr val="dk1"/>
              </a:buClr>
              <a:buSzPts val="2000"/>
              <a:buNone/>
              <a:defRPr sz="2000">
                <a:solidFill>
                  <a:schemeClr val="dk1"/>
                </a:solidFill>
              </a:defRPr>
            </a:lvl3pPr>
            <a:lvl4pPr lvl="3" rtl="0" algn="ctr">
              <a:lnSpc>
                <a:spcPct val="70000"/>
              </a:lnSpc>
              <a:spcBef>
                <a:spcPts val="0"/>
              </a:spcBef>
              <a:spcAft>
                <a:spcPts val="0"/>
              </a:spcAft>
              <a:buClr>
                <a:schemeClr val="dk1"/>
              </a:buClr>
              <a:buSzPts val="2000"/>
              <a:buNone/>
              <a:defRPr sz="2000">
                <a:solidFill>
                  <a:schemeClr val="dk1"/>
                </a:solidFill>
              </a:defRPr>
            </a:lvl4pPr>
            <a:lvl5pPr lvl="4" rtl="0" algn="ctr">
              <a:lnSpc>
                <a:spcPct val="70000"/>
              </a:lnSpc>
              <a:spcBef>
                <a:spcPts val="0"/>
              </a:spcBef>
              <a:spcAft>
                <a:spcPts val="0"/>
              </a:spcAft>
              <a:buClr>
                <a:schemeClr val="dk1"/>
              </a:buClr>
              <a:buSzPts val="2000"/>
              <a:buNone/>
              <a:defRPr sz="2000">
                <a:solidFill>
                  <a:schemeClr val="dk1"/>
                </a:solidFill>
              </a:defRPr>
            </a:lvl5pPr>
            <a:lvl6pPr lvl="5" rtl="0" algn="ctr">
              <a:lnSpc>
                <a:spcPct val="70000"/>
              </a:lnSpc>
              <a:spcBef>
                <a:spcPts val="0"/>
              </a:spcBef>
              <a:spcAft>
                <a:spcPts val="0"/>
              </a:spcAft>
              <a:buClr>
                <a:schemeClr val="dk1"/>
              </a:buClr>
              <a:buSzPts val="2000"/>
              <a:buNone/>
              <a:defRPr sz="2000">
                <a:solidFill>
                  <a:schemeClr val="dk1"/>
                </a:solidFill>
              </a:defRPr>
            </a:lvl6pPr>
            <a:lvl7pPr lvl="6" rtl="0" algn="ctr">
              <a:lnSpc>
                <a:spcPct val="70000"/>
              </a:lnSpc>
              <a:spcBef>
                <a:spcPts val="0"/>
              </a:spcBef>
              <a:spcAft>
                <a:spcPts val="0"/>
              </a:spcAft>
              <a:buClr>
                <a:schemeClr val="dk1"/>
              </a:buClr>
              <a:buSzPts val="2000"/>
              <a:buNone/>
              <a:defRPr sz="2000">
                <a:solidFill>
                  <a:schemeClr val="dk1"/>
                </a:solidFill>
              </a:defRPr>
            </a:lvl7pPr>
            <a:lvl8pPr lvl="7" rtl="0" algn="ctr">
              <a:lnSpc>
                <a:spcPct val="70000"/>
              </a:lnSpc>
              <a:spcBef>
                <a:spcPts val="0"/>
              </a:spcBef>
              <a:spcAft>
                <a:spcPts val="0"/>
              </a:spcAft>
              <a:buClr>
                <a:schemeClr val="dk1"/>
              </a:buClr>
              <a:buSzPts val="2000"/>
              <a:buNone/>
              <a:defRPr sz="2000">
                <a:solidFill>
                  <a:schemeClr val="dk1"/>
                </a:solidFill>
              </a:defRPr>
            </a:lvl8pPr>
            <a:lvl9pPr lvl="8" rtl="0" algn="ctr">
              <a:lnSpc>
                <a:spcPct val="70000"/>
              </a:lnSpc>
              <a:spcBef>
                <a:spcPts val="0"/>
              </a:spcBef>
              <a:spcAft>
                <a:spcPts val="0"/>
              </a:spcAft>
              <a:buClr>
                <a:schemeClr val="dk1"/>
              </a:buClr>
              <a:buSzPts val="2000"/>
              <a:buNone/>
              <a:defRPr sz="2000">
                <a:solidFill>
                  <a:schemeClr val="dk1"/>
                </a:solidFill>
              </a:defRPr>
            </a:lvl9pPr>
          </a:lstStyle>
          <a:p/>
        </p:txBody>
      </p:sp>
      <p:sp>
        <p:nvSpPr>
          <p:cNvPr id="24" name="Google Shape;24;p5"/>
          <p:cNvSpPr txBox="1"/>
          <p:nvPr>
            <p:ph idx="2" type="ctrTitle"/>
          </p:nvPr>
        </p:nvSpPr>
        <p:spPr>
          <a:xfrm>
            <a:off x="713225" y="434400"/>
            <a:ext cx="4207200" cy="1251900"/>
          </a:xfrm>
          <a:prstGeom prst="rect">
            <a:avLst/>
          </a:prstGeom>
        </p:spPr>
        <p:txBody>
          <a:bodyPr anchorCtr="0" anchor="t" bIns="0" lIns="0" spcFirstLastPara="1" rIns="0" wrap="square" tIns="0">
            <a:noAutofit/>
          </a:bodyPr>
          <a:lstStyle>
            <a:lvl1pPr lvl="0" rtl="0">
              <a:lnSpc>
                <a:spcPct val="80000"/>
              </a:lnSpc>
              <a:spcBef>
                <a:spcPts val="0"/>
              </a:spcBef>
              <a:spcAft>
                <a:spcPts val="0"/>
              </a:spcAft>
              <a:buClr>
                <a:schemeClr val="dk1"/>
              </a:buClr>
              <a:buSzPts val="5200"/>
              <a:buFont typeface="Archivo Black"/>
              <a:buNone/>
              <a:defRPr sz="4600">
                <a:solidFill>
                  <a:schemeClr val="dk1"/>
                </a:solidFill>
              </a:defRPr>
            </a:lvl1pPr>
            <a:lvl2pPr lvl="1"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2pPr>
            <a:lvl3pPr lvl="2"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3pPr>
            <a:lvl4pPr lvl="3"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4pPr>
            <a:lvl5pPr lvl="4"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5pPr>
            <a:lvl6pPr lvl="5"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6pPr>
            <a:lvl7pPr lvl="6"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7pPr>
            <a:lvl8pPr lvl="7"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8pPr>
            <a:lvl9pPr lvl="8"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9pPr>
          </a:lstStyle>
          <a:p/>
        </p:txBody>
      </p:sp>
      <p:sp>
        <p:nvSpPr>
          <p:cNvPr id="25" name="Google Shape;25;p5"/>
          <p:cNvSpPr txBox="1"/>
          <p:nvPr>
            <p:ph idx="3" type="title"/>
          </p:nvPr>
        </p:nvSpPr>
        <p:spPr>
          <a:xfrm>
            <a:off x="4876800" y="3429400"/>
            <a:ext cx="3203700" cy="271200"/>
          </a:xfrm>
          <a:prstGeom prst="rect">
            <a:avLst/>
          </a:prstGeom>
        </p:spPr>
        <p:txBody>
          <a:bodyPr anchorCtr="0" anchor="b" bIns="0" lIns="0" spcFirstLastPara="1" rIns="0" wrap="square" tIns="0">
            <a:noAutofit/>
          </a:bodyPr>
          <a:lstStyle>
            <a:lvl1pPr lvl="0" rtl="0">
              <a:spcBef>
                <a:spcPts val="0"/>
              </a:spcBef>
              <a:spcAft>
                <a:spcPts val="0"/>
              </a:spcAft>
              <a:buClr>
                <a:schemeClr val="dk1"/>
              </a:buClr>
              <a:buSzPts val="2500"/>
              <a:buNone/>
              <a:defRPr sz="2000">
                <a:solidFill>
                  <a:schemeClr val="dk1"/>
                </a:solidFill>
              </a:defRPr>
            </a:lvl1pPr>
            <a:lvl2pPr lvl="1" rtl="0" algn="ctr">
              <a:spcBef>
                <a:spcPts val="0"/>
              </a:spcBef>
              <a:spcAft>
                <a:spcPts val="0"/>
              </a:spcAft>
              <a:buClr>
                <a:schemeClr val="dk1"/>
              </a:buClr>
              <a:buSzPts val="2500"/>
              <a:buNone/>
              <a:defRPr sz="2500">
                <a:solidFill>
                  <a:schemeClr val="dk1"/>
                </a:solidFill>
              </a:defRPr>
            </a:lvl2pPr>
            <a:lvl3pPr lvl="2" rtl="0" algn="ctr">
              <a:spcBef>
                <a:spcPts val="0"/>
              </a:spcBef>
              <a:spcAft>
                <a:spcPts val="0"/>
              </a:spcAft>
              <a:buClr>
                <a:schemeClr val="dk1"/>
              </a:buClr>
              <a:buSzPts val="2500"/>
              <a:buNone/>
              <a:defRPr sz="2500">
                <a:solidFill>
                  <a:schemeClr val="dk1"/>
                </a:solidFill>
              </a:defRPr>
            </a:lvl3pPr>
            <a:lvl4pPr lvl="3" rtl="0" algn="ctr">
              <a:spcBef>
                <a:spcPts val="0"/>
              </a:spcBef>
              <a:spcAft>
                <a:spcPts val="0"/>
              </a:spcAft>
              <a:buClr>
                <a:schemeClr val="dk1"/>
              </a:buClr>
              <a:buSzPts val="2500"/>
              <a:buNone/>
              <a:defRPr sz="2500">
                <a:solidFill>
                  <a:schemeClr val="dk1"/>
                </a:solidFill>
              </a:defRPr>
            </a:lvl4pPr>
            <a:lvl5pPr lvl="4" rtl="0" algn="ctr">
              <a:spcBef>
                <a:spcPts val="0"/>
              </a:spcBef>
              <a:spcAft>
                <a:spcPts val="0"/>
              </a:spcAft>
              <a:buClr>
                <a:schemeClr val="dk1"/>
              </a:buClr>
              <a:buSzPts val="2500"/>
              <a:buNone/>
              <a:defRPr sz="2500">
                <a:solidFill>
                  <a:schemeClr val="dk1"/>
                </a:solidFill>
              </a:defRPr>
            </a:lvl5pPr>
            <a:lvl6pPr lvl="5" rtl="0" algn="ctr">
              <a:spcBef>
                <a:spcPts val="0"/>
              </a:spcBef>
              <a:spcAft>
                <a:spcPts val="0"/>
              </a:spcAft>
              <a:buClr>
                <a:schemeClr val="dk1"/>
              </a:buClr>
              <a:buSzPts val="2500"/>
              <a:buNone/>
              <a:defRPr sz="2500">
                <a:solidFill>
                  <a:schemeClr val="dk1"/>
                </a:solidFill>
              </a:defRPr>
            </a:lvl6pPr>
            <a:lvl7pPr lvl="6" rtl="0" algn="ctr">
              <a:spcBef>
                <a:spcPts val="0"/>
              </a:spcBef>
              <a:spcAft>
                <a:spcPts val="0"/>
              </a:spcAft>
              <a:buClr>
                <a:schemeClr val="dk1"/>
              </a:buClr>
              <a:buSzPts val="2500"/>
              <a:buNone/>
              <a:defRPr sz="2500">
                <a:solidFill>
                  <a:schemeClr val="dk1"/>
                </a:solidFill>
              </a:defRPr>
            </a:lvl7pPr>
            <a:lvl8pPr lvl="7" rtl="0" algn="ctr">
              <a:spcBef>
                <a:spcPts val="0"/>
              </a:spcBef>
              <a:spcAft>
                <a:spcPts val="0"/>
              </a:spcAft>
              <a:buClr>
                <a:schemeClr val="dk1"/>
              </a:buClr>
              <a:buSzPts val="2500"/>
              <a:buNone/>
              <a:defRPr sz="2500">
                <a:solidFill>
                  <a:schemeClr val="dk1"/>
                </a:solidFill>
              </a:defRPr>
            </a:lvl8pPr>
            <a:lvl9pPr lvl="8" rtl="0" algn="ctr">
              <a:spcBef>
                <a:spcPts val="0"/>
              </a:spcBef>
              <a:spcAft>
                <a:spcPts val="0"/>
              </a:spcAft>
              <a:buClr>
                <a:schemeClr val="dk1"/>
              </a:buClr>
              <a:buSzPts val="2500"/>
              <a:buNone/>
              <a:defRPr sz="2500">
                <a:solidFill>
                  <a:schemeClr val="dk1"/>
                </a:solidFill>
              </a:defRPr>
            </a:lvl9pPr>
          </a:lstStyle>
          <a:p/>
        </p:txBody>
      </p:sp>
      <p:sp>
        <p:nvSpPr>
          <p:cNvPr id="26" name="Google Shape;26;p5"/>
          <p:cNvSpPr txBox="1"/>
          <p:nvPr>
            <p:ph idx="4" type="subTitle"/>
          </p:nvPr>
        </p:nvSpPr>
        <p:spPr>
          <a:xfrm>
            <a:off x="4876800" y="3818700"/>
            <a:ext cx="3203700" cy="890400"/>
          </a:xfrm>
          <a:prstGeom prst="rect">
            <a:avLst/>
          </a:prstGeom>
        </p:spPr>
        <p:txBody>
          <a:bodyPr anchorCtr="0" anchor="t" bIns="0" lIns="0" spcFirstLastPara="1" rIns="0" wrap="square" tIns="0">
            <a:noAutofit/>
          </a:bodyPr>
          <a:lstStyle>
            <a:lvl1pPr lvl="0" rtl="0">
              <a:lnSpc>
                <a:spcPct val="70000"/>
              </a:lnSpc>
              <a:spcBef>
                <a:spcPts val="0"/>
              </a:spcBef>
              <a:spcAft>
                <a:spcPts val="0"/>
              </a:spcAft>
              <a:buClr>
                <a:schemeClr val="dk1"/>
              </a:buClr>
              <a:buSzPts val="2000"/>
              <a:buNone/>
              <a:defRPr sz="2000">
                <a:solidFill>
                  <a:schemeClr val="dk1"/>
                </a:solidFill>
              </a:defRPr>
            </a:lvl1pPr>
            <a:lvl2pPr lvl="1" rtl="0" algn="ctr">
              <a:lnSpc>
                <a:spcPct val="70000"/>
              </a:lnSpc>
              <a:spcBef>
                <a:spcPts val="0"/>
              </a:spcBef>
              <a:spcAft>
                <a:spcPts val="0"/>
              </a:spcAft>
              <a:buClr>
                <a:schemeClr val="dk1"/>
              </a:buClr>
              <a:buSzPts val="2000"/>
              <a:buNone/>
              <a:defRPr sz="2000">
                <a:solidFill>
                  <a:schemeClr val="dk1"/>
                </a:solidFill>
              </a:defRPr>
            </a:lvl2pPr>
            <a:lvl3pPr lvl="2" rtl="0" algn="ctr">
              <a:lnSpc>
                <a:spcPct val="70000"/>
              </a:lnSpc>
              <a:spcBef>
                <a:spcPts val="0"/>
              </a:spcBef>
              <a:spcAft>
                <a:spcPts val="0"/>
              </a:spcAft>
              <a:buClr>
                <a:schemeClr val="dk1"/>
              </a:buClr>
              <a:buSzPts val="2000"/>
              <a:buNone/>
              <a:defRPr sz="2000">
                <a:solidFill>
                  <a:schemeClr val="dk1"/>
                </a:solidFill>
              </a:defRPr>
            </a:lvl3pPr>
            <a:lvl4pPr lvl="3" rtl="0" algn="ctr">
              <a:lnSpc>
                <a:spcPct val="70000"/>
              </a:lnSpc>
              <a:spcBef>
                <a:spcPts val="0"/>
              </a:spcBef>
              <a:spcAft>
                <a:spcPts val="0"/>
              </a:spcAft>
              <a:buClr>
                <a:schemeClr val="dk1"/>
              </a:buClr>
              <a:buSzPts val="2000"/>
              <a:buNone/>
              <a:defRPr sz="2000">
                <a:solidFill>
                  <a:schemeClr val="dk1"/>
                </a:solidFill>
              </a:defRPr>
            </a:lvl4pPr>
            <a:lvl5pPr lvl="4" rtl="0" algn="ctr">
              <a:lnSpc>
                <a:spcPct val="70000"/>
              </a:lnSpc>
              <a:spcBef>
                <a:spcPts val="0"/>
              </a:spcBef>
              <a:spcAft>
                <a:spcPts val="0"/>
              </a:spcAft>
              <a:buClr>
                <a:schemeClr val="dk1"/>
              </a:buClr>
              <a:buSzPts val="2000"/>
              <a:buNone/>
              <a:defRPr sz="2000">
                <a:solidFill>
                  <a:schemeClr val="dk1"/>
                </a:solidFill>
              </a:defRPr>
            </a:lvl5pPr>
            <a:lvl6pPr lvl="5" rtl="0" algn="ctr">
              <a:lnSpc>
                <a:spcPct val="70000"/>
              </a:lnSpc>
              <a:spcBef>
                <a:spcPts val="0"/>
              </a:spcBef>
              <a:spcAft>
                <a:spcPts val="0"/>
              </a:spcAft>
              <a:buClr>
                <a:schemeClr val="dk1"/>
              </a:buClr>
              <a:buSzPts val="2000"/>
              <a:buNone/>
              <a:defRPr sz="2000">
                <a:solidFill>
                  <a:schemeClr val="dk1"/>
                </a:solidFill>
              </a:defRPr>
            </a:lvl6pPr>
            <a:lvl7pPr lvl="6" rtl="0" algn="ctr">
              <a:lnSpc>
                <a:spcPct val="70000"/>
              </a:lnSpc>
              <a:spcBef>
                <a:spcPts val="0"/>
              </a:spcBef>
              <a:spcAft>
                <a:spcPts val="0"/>
              </a:spcAft>
              <a:buClr>
                <a:schemeClr val="dk1"/>
              </a:buClr>
              <a:buSzPts val="2000"/>
              <a:buNone/>
              <a:defRPr sz="2000">
                <a:solidFill>
                  <a:schemeClr val="dk1"/>
                </a:solidFill>
              </a:defRPr>
            </a:lvl7pPr>
            <a:lvl8pPr lvl="7" rtl="0" algn="ctr">
              <a:lnSpc>
                <a:spcPct val="70000"/>
              </a:lnSpc>
              <a:spcBef>
                <a:spcPts val="0"/>
              </a:spcBef>
              <a:spcAft>
                <a:spcPts val="0"/>
              </a:spcAft>
              <a:buClr>
                <a:schemeClr val="dk1"/>
              </a:buClr>
              <a:buSzPts val="2000"/>
              <a:buNone/>
              <a:defRPr sz="2000">
                <a:solidFill>
                  <a:schemeClr val="dk1"/>
                </a:solidFill>
              </a:defRPr>
            </a:lvl8pPr>
            <a:lvl9pPr lvl="8" rtl="0" algn="ctr">
              <a:lnSpc>
                <a:spcPct val="70000"/>
              </a:lnSpc>
              <a:spcBef>
                <a:spcPts val="0"/>
              </a:spcBef>
              <a:spcAft>
                <a:spcPts val="0"/>
              </a:spcAft>
              <a:buClr>
                <a:schemeClr val="dk1"/>
              </a:buClr>
              <a:buSzPts val="2000"/>
              <a:buNone/>
              <a:defRPr sz="2000">
                <a:solidFill>
                  <a:schemeClr val="dk1"/>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lt1"/>
        </a:solidFill>
      </p:bgPr>
    </p:bg>
    <p:spTree>
      <p:nvGrpSpPr>
        <p:cNvPr id="27" name="Shape 27"/>
        <p:cNvGrpSpPr/>
        <p:nvPr/>
      </p:nvGrpSpPr>
      <p:grpSpPr>
        <a:xfrm>
          <a:off x="0" y="0"/>
          <a:ext cx="0" cy="0"/>
          <a:chOff x="0" y="0"/>
          <a:chExt cx="0" cy="0"/>
        </a:xfrm>
      </p:grpSpPr>
      <p:pic>
        <p:nvPicPr>
          <p:cNvPr id="28" name="Google Shape;28;p6"/>
          <p:cNvPicPr preferRelativeResize="0"/>
          <p:nvPr/>
        </p:nvPicPr>
        <p:blipFill rotWithShape="1">
          <a:blip r:embed="rId2">
            <a:alphaModFix amt="58000"/>
          </a:blip>
          <a:srcRect b="31589" l="0" r="78161" t="25455"/>
          <a:stretch/>
        </p:blipFill>
        <p:spPr>
          <a:xfrm>
            <a:off x="4857025" y="0"/>
            <a:ext cx="4286975" cy="5143499"/>
          </a:xfrm>
          <a:prstGeom prst="rect">
            <a:avLst/>
          </a:prstGeom>
          <a:noFill/>
          <a:ln>
            <a:noFill/>
          </a:ln>
        </p:spPr>
      </p:pic>
      <p:sp>
        <p:nvSpPr>
          <p:cNvPr id="29" name="Google Shape;29;p6"/>
          <p:cNvSpPr txBox="1"/>
          <p:nvPr>
            <p:ph type="ctrTitle"/>
          </p:nvPr>
        </p:nvSpPr>
        <p:spPr>
          <a:xfrm>
            <a:off x="713225" y="434400"/>
            <a:ext cx="6094500" cy="1251900"/>
          </a:xfrm>
          <a:prstGeom prst="rect">
            <a:avLst/>
          </a:prstGeom>
        </p:spPr>
        <p:txBody>
          <a:bodyPr anchorCtr="0" anchor="t" bIns="0" lIns="0" spcFirstLastPara="1" rIns="0" wrap="square" tIns="0">
            <a:noAutofit/>
          </a:bodyPr>
          <a:lstStyle>
            <a:lvl1pPr lvl="0" rtl="0">
              <a:lnSpc>
                <a:spcPct val="80000"/>
              </a:lnSpc>
              <a:spcBef>
                <a:spcPts val="0"/>
              </a:spcBef>
              <a:spcAft>
                <a:spcPts val="0"/>
              </a:spcAft>
              <a:buClr>
                <a:schemeClr val="dk1"/>
              </a:buClr>
              <a:buSzPts val="5200"/>
              <a:buFont typeface="Archivo Black"/>
              <a:buNone/>
              <a:defRPr sz="4600">
                <a:solidFill>
                  <a:schemeClr val="dk1"/>
                </a:solidFill>
              </a:defRPr>
            </a:lvl1pPr>
            <a:lvl2pPr lvl="1"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2pPr>
            <a:lvl3pPr lvl="2"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3pPr>
            <a:lvl4pPr lvl="3"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4pPr>
            <a:lvl5pPr lvl="4"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5pPr>
            <a:lvl6pPr lvl="5"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6pPr>
            <a:lvl7pPr lvl="6"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7pPr>
            <a:lvl8pPr lvl="7"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8pPr>
            <a:lvl9pPr lvl="8"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lt1"/>
        </a:solidFill>
      </p:bgPr>
    </p:bg>
    <p:spTree>
      <p:nvGrpSpPr>
        <p:cNvPr id="30" name="Shape 30"/>
        <p:cNvGrpSpPr/>
        <p:nvPr/>
      </p:nvGrpSpPr>
      <p:grpSpPr>
        <a:xfrm>
          <a:off x="0" y="0"/>
          <a:ext cx="0" cy="0"/>
          <a:chOff x="0" y="0"/>
          <a:chExt cx="0" cy="0"/>
        </a:xfrm>
      </p:grpSpPr>
      <p:pic>
        <p:nvPicPr>
          <p:cNvPr id="31" name="Google Shape;31;p7"/>
          <p:cNvPicPr preferRelativeResize="0"/>
          <p:nvPr/>
        </p:nvPicPr>
        <p:blipFill rotWithShape="1">
          <a:blip r:embed="rId2">
            <a:alphaModFix amt="46000"/>
          </a:blip>
          <a:srcRect b="44310" l="6620" r="71610" t="-7992"/>
          <a:stretch/>
        </p:blipFill>
        <p:spPr>
          <a:xfrm flipH="1" rot="-5400000">
            <a:off x="2750212" y="-1271537"/>
            <a:ext cx="4608125" cy="8221949"/>
          </a:xfrm>
          <a:prstGeom prst="rect">
            <a:avLst/>
          </a:prstGeom>
          <a:noFill/>
          <a:ln>
            <a:noFill/>
          </a:ln>
        </p:spPr>
      </p:pic>
      <p:sp>
        <p:nvSpPr>
          <p:cNvPr id="32" name="Google Shape;32;p7"/>
          <p:cNvSpPr txBox="1"/>
          <p:nvPr>
            <p:ph idx="1" type="body"/>
          </p:nvPr>
        </p:nvSpPr>
        <p:spPr>
          <a:xfrm>
            <a:off x="713225" y="2177400"/>
            <a:ext cx="4385700" cy="2531700"/>
          </a:xfrm>
          <a:prstGeom prst="rect">
            <a:avLst/>
          </a:prstGeom>
        </p:spPr>
        <p:txBody>
          <a:bodyPr anchorCtr="0" anchor="b" bIns="0" lIns="0" spcFirstLastPara="1" rIns="0" wrap="square" tIns="0">
            <a:noAutofit/>
          </a:bodyPr>
          <a:lstStyle>
            <a:lvl1pPr indent="-355600" lvl="0" marL="457200">
              <a:lnSpc>
                <a:spcPct val="70000"/>
              </a:lnSpc>
              <a:spcBef>
                <a:spcPts val="0"/>
              </a:spcBef>
              <a:spcAft>
                <a:spcPts val="0"/>
              </a:spcAft>
              <a:buClr>
                <a:schemeClr val="dk1"/>
              </a:buClr>
              <a:buSzPts val="2000"/>
              <a:buChar char="➔"/>
              <a:defRPr sz="2000">
                <a:solidFill>
                  <a:schemeClr val="dk1"/>
                </a:solidFill>
              </a:defRPr>
            </a:lvl1pPr>
            <a:lvl2pPr indent="-355600" lvl="1" marL="914400">
              <a:spcBef>
                <a:spcPts val="0"/>
              </a:spcBef>
              <a:spcAft>
                <a:spcPts val="0"/>
              </a:spcAft>
              <a:buClr>
                <a:schemeClr val="dk1"/>
              </a:buClr>
              <a:buSzPts val="2000"/>
              <a:buChar char="◆"/>
              <a:defRPr sz="2000">
                <a:solidFill>
                  <a:schemeClr val="dk1"/>
                </a:solidFill>
              </a:defRPr>
            </a:lvl2pPr>
            <a:lvl3pPr indent="-355600" lvl="2" marL="1371600">
              <a:spcBef>
                <a:spcPts val="0"/>
              </a:spcBef>
              <a:spcAft>
                <a:spcPts val="0"/>
              </a:spcAft>
              <a:buClr>
                <a:schemeClr val="dk1"/>
              </a:buClr>
              <a:buSzPts val="2000"/>
              <a:buChar char="●"/>
              <a:defRPr sz="2000">
                <a:solidFill>
                  <a:schemeClr val="dk1"/>
                </a:solidFill>
              </a:defRPr>
            </a:lvl3pPr>
            <a:lvl4pPr indent="-355600" lvl="3" marL="1828800">
              <a:spcBef>
                <a:spcPts val="0"/>
              </a:spcBef>
              <a:spcAft>
                <a:spcPts val="0"/>
              </a:spcAft>
              <a:buClr>
                <a:schemeClr val="dk1"/>
              </a:buClr>
              <a:buSzPts val="2000"/>
              <a:buChar char="○"/>
              <a:defRPr sz="2000">
                <a:solidFill>
                  <a:schemeClr val="dk1"/>
                </a:solidFill>
              </a:defRPr>
            </a:lvl4pPr>
            <a:lvl5pPr indent="-355600" lvl="4" marL="2286000">
              <a:spcBef>
                <a:spcPts val="0"/>
              </a:spcBef>
              <a:spcAft>
                <a:spcPts val="0"/>
              </a:spcAft>
              <a:buClr>
                <a:schemeClr val="dk1"/>
              </a:buClr>
              <a:buSzPts val="2000"/>
              <a:buChar char="◆"/>
              <a:defRPr sz="2000">
                <a:solidFill>
                  <a:schemeClr val="dk1"/>
                </a:solidFill>
              </a:defRPr>
            </a:lvl5pPr>
            <a:lvl6pPr indent="-355600" lvl="5" marL="2743200">
              <a:spcBef>
                <a:spcPts val="0"/>
              </a:spcBef>
              <a:spcAft>
                <a:spcPts val="0"/>
              </a:spcAft>
              <a:buClr>
                <a:schemeClr val="dk1"/>
              </a:buClr>
              <a:buSzPts val="2000"/>
              <a:buChar char="●"/>
              <a:defRPr sz="2000">
                <a:solidFill>
                  <a:schemeClr val="dk1"/>
                </a:solidFill>
              </a:defRPr>
            </a:lvl6pPr>
            <a:lvl7pPr indent="-355600" lvl="6" marL="3200400">
              <a:spcBef>
                <a:spcPts val="0"/>
              </a:spcBef>
              <a:spcAft>
                <a:spcPts val="0"/>
              </a:spcAft>
              <a:buClr>
                <a:schemeClr val="dk1"/>
              </a:buClr>
              <a:buSzPts val="2000"/>
              <a:buChar char="○"/>
              <a:defRPr sz="2000">
                <a:solidFill>
                  <a:schemeClr val="dk1"/>
                </a:solidFill>
              </a:defRPr>
            </a:lvl7pPr>
            <a:lvl8pPr indent="-355600" lvl="7" marL="3657600">
              <a:spcBef>
                <a:spcPts val="0"/>
              </a:spcBef>
              <a:spcAft>
                <a:spcPts val="0"/>
              </a:spcAft>
              <a:buClr>
                <a:schemeClr val="dk1"/>
              </a:buClr>
              <a:buSzPts val="2000"/>
              <a:buChar char="◆"/>
              <a:defRPr sz="2000">
                <a:solidFill>
                  <a:schemeClr val="dk1"/>
                </a:solidFill>
              </a:defRPr>
            </a:lvl8pPr>
            <a:lvl9pPr indent="-355600" lvl="8" marL="4114800">
              <a:spcBef>
                <a:spcPts val="0"/>
              </a:spcBef>
              <a:spcAft>
                <a:spcPts val="0"/>
              </a:spcAft>
              <a:buClr>
                <a:schemeClr val="dk1"/>
              </a:buClr>
              <a:buSzPts val="2000"/>
              <a:buChar char="●"/>
              <a:defRPr sz="2000">
                <a:solidFill>
                  <a:schemeClr val="dk1"/>
                </a:solidFill>
              </a:defRPr>
            </a:lvl9pPr>
          </a:lstStyle>
          <a:p/>
        </p:txBody>
      </p:sp>
      <p:sp>
        <p:nvSpPr>
          <p:cNvPr id="33" name="Google Shape;33;p7"/>
          <p:cNvSpPr txBox="1"/>
          <p:nvPr>
            <p:ph type="ctrTitle"/>
          </p:nvPr>
        </p:nvSpPr>
        <p:spPr>
          <a:xfrm>
            <a:off x="713225" y="434400"/>
            <a:ext cx="3315000" cy="1251900"/>
          </a:xfrm>
          <a:prstGeom prst="rect">
            <a:avLst/>
          </a:prstGeom>
        </p:spPr>
        <p:txBody>
          <a:bodyPr anchorCtr="0" anchor="t" bIns="0" lIns="0" spcFirstLastPara="1" rIns="0" wrap="square" tIns="0">
            <a:noAutofit/>
          </a:bodyPr>
          <a:lstStyle>
            <a:lvl1pPr lvl="0" rtl="0">
              <a:lnSpc>
                <a:spcPct val="80000"/>
              </a:lnSpc>
              <a:spcBef>
                <a:spcPts val="0"/>
              </a:spcBef>
              <a:spcAft>
                <a:spcPts val="0"/>
              </a:spcAft>
              <a:buClr>
                <a:schemeClr val="dk1"/>
              </a:buClr>
              <a:buSzPts val="5200"/>
              <a:buFont typeface="Archivo Black"/>
              <a:buNone/>
              <a:defRPr sz="4600">
                <a:solidFill>
                  <a:schemeClr val="dk1"/>
                </a:solidFill>
              </a:defRPr>
            </a:lvl1pPr>
            <a:lvl2pPr lvl="1"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2pPr>
            <a:lvl3pPr lvl="2"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3pPr>
            <a:lvl4pPr lvl="3"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4pPr>
            <a:lvl5pPr lvl="4"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5pPr>
            <a:lvl6pPr lvl="5"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6pPr>
            <a:lvl7pPr lvl="6"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7pPr>
            <a:lvl8pPr lvl="7"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8pPr>
            <a:lvl9pPr lvl="8"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1"/>
        </a:solidFill>
      </p:bgPr>
    </p:bg>
    <p:spTree>
      <p:nvGrpSpPr>
        <p:cNvPr id="34" name="Shape 34"/>
        <p:cNvGrpSpPr/>
        <p:nvPr/>
      </p:nvGrpSpPr>
      <p:grpSpPr>
        <a:xfrm>
          <a:off x="0" y="0"/>
          <a:ext cx="0" cy="0"/>
          <a:chOff x="0" y="0"/>
          <a:chExt cx="0" cy="0"/>
        </a:xfrm>
      </p:grpSpPr>
      <p:pic>
        <p:nvPicPr>
          <p:cNvPr id="35" name="Google Shape;35;p8"/>
          <p:cNvPicPr preferRelativeResize="0"/>
          <p:nvPr/>
        </p:nvPicPr>
        <p:blipFill rotWithShape="1">
          <a:blip r:embed="rId2">
            <a:alphaModFix amt="58000"/>
          </a:blip>
          <a:srcRect b="59653" l="1319" r="77091" t="15217"/>
          <a:stretch/>
        </p:blipFill>
        <p:spPr>
          <a:xfrm rot="10800000">
            <a:off x="-15950" y="-7976"/>
            <a:ext cx="7270900" cy="5162451"/>
          </a:xfrm>
          <a:prstGeom prst="rect">
            <a:avLst/>
          </a:prstGeom>
          <a:noFill/>
          <a:ln>
            <a:noFill/>
          </a:ln>
        </p:spPr>
      </p:pic>
      <p:sp>
        <p:nvSpPr>
          <p:cNvPr id="36" name="Google Shape;36;p8"/>
          <p:cNvSpPr txBox="1"/>
          <p:nvPr>
            <p:ph type="title"/>
          </p:nvPr>
        </p:nvSpPr>
        <p:spPr>
          <a:xfrm>
            <a:off x="713275" y="795300"/>
            <a:ext cx="7717500" cy="22302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8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lt1"/>
        </a:solidFill>
      </p:bgPr>
    </p:bg>
    <p:spTree>
      <p:nvGrpSpPr>
        <p:cNvPr id="37" name="Shape 37"/>
        <p:cNvGrpSpPr/>
        <p:nvPr/>
      </p:nvGrpSpPr>
      <p:grpSpPr>
        <a:xfrm>
          <a:off x="0" y="0"/>
          <a:ext cx="0" cy="0"/>
          <a:chOff x="0" y="0"/>
          <a:chExt cx="0" cy="0"/>
        </a:xfrm>
      </p:grpSpPr>
      <p:pic>
        <p:nvPicPr>
          <p:cNvPr id="38" name="Google Shape;38;p9"/>
          <p:cNvPicPr preferRelativeResize="0"/>
          <p:nvPr/>
        </p:nvPicPr>
        <p:blipFill rotWithShape="1">
          <a:blip r:embed="rId2">
            <a:alphaModFix amt="46000"/>
          </a:blip>
          <a:srcRect b="34365" l="15508" r="59926" t="6790"/>
          <a:stretch/>
        </p:blipFill>
        <p:spPr>
          <a:xfrm rot="5400000">
            <a:off x="2766602" y="-1255149"/>
            <a:ext cx="5199950" cy="7597349"/>
          </a:xfrm>
          <a:prstGeom prst="rect">
            <a:avLst/>
          </a:prstGeom>
          <a:noFill/>
          <a:ln>
            <a:noFill/>
          </a:ln>
        </p:spPr>
      </p:pic>
      <p:sp>
        <p:nvSpPr>
          <p:cNvPr id="39" name="Google Shape;39;p9"/>
          <p:cNvSpPr txBox="1"/>
          <p:nvPr>
            <p:ph type="ctrTitle"/>
          </p:nvPr>
        </p:nvSpPr>
        <p:spPr>
          <a:xfrm>
            <a:off x="713225" y="434400"/>
            <a:ext cx="4194000" cy="1608300"/>
          </a:xfrm>
          <a:prstGeom prst="rect">
            <a:avLst/>
          </a:prstGeom>
        </p:spPr>
        <p:txBody>
          <a:bodyPr anchorCtr="0" anchor="t" bIns="0" lIns="0" spcFirstLastPara="1" rIns="0" wrap="square" tIns="0">
            <a:noAutofit/>
          </a:bodyPr>
          <a:lstStyle>
            <a:lvl1pPr lvl="0" rtl="0">
              <a:lnSpc>
                <a:spcPct val="80000"/>
              </a:lnSpc>
              <a:spcBef>
                <a:spcPts val="0"/>
              </a:spcBef>
              <a:spcAft>
                <a:spcPts val="0"/>
              </a:spcAft>
              <a:buClr>
                <a:schemeClr val="dk1"/>
              </a:buClr>
              <a:buSzPts val="5200"/>
              <a:buFont typeface="Archivo Black"/>
              <a:buNone/>
              <a:defRPr sz="7000">
                <a:solidFill>
                  <a:schemeClr val="dk1"/>
                </a:solidFill>
              </a:defRPr>
            </a:lvl1pPr>
            <a:lvl2pPr lvl="1"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2pPr>
            <a:lvl3pPr lvl="2"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3pPr>
            <a:lvl4pPr lvl="3"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4pPr>
            <a:lvl5pPr lvl="4"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5pPr>
            <a:lvl6pPr lvl="5"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6pPr>
            <a:lvl7pPr lvl="6"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7pPr>
            <a:lvl8pPr lvl="7"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8pPr>
            <a:lvl9pPr lvl="8" rtl="0" algn="ctr">
              <a:spcBef>
                <a:spcPts val="0"/>
              </a:spcBef>
              <a:spcAft>
                <a:spcPts val="0"/>
              </a:spcAft>
              <a:buClr>
                <a:schemeClr val="dk1"/>
              </a:buClr>
              <a:buSzPts val="5200"/>
              <a:buFont typeface="Archivo Black"/>
              <a:buNone/>
              <a:defRPr sz="5200">
                <a:solidFill>
                  <a:schemeClr val="dk1"/>
                </a:solidFill>
                <a:latin typeface="Archivo Black"/>
                <a:ea typeface="Archivo Black"/>
                <a:cs typeface="Archivo Black"/>
                <a:sym typeface="Archivo Black"/>
              </a:defRPr>
            </a:lvl9pPr>
          </a:lstStyle>
          <a:p/>
        </p:txBody>
      </p:sp>
      <p:sp>
        <p:nvSpPr>
          <p:cNvPr id="40" name="Google Shape;40;p9"/>
          <p:cNvSpPr txBox="1"/>
          <p:nvPr>
            <p:ph idx="1" type="subTitle"/>
          </p:nvPr>
        </p:nvSpPr>
        <p:spPr>
          <a:xfrm>
            <a:off x="713225" y="2920325"/>
            <a:ext cx="4457100" cy="1788900"/>
          </a:xfrm>
          <a:prstGeom prst="rect">
            <a:avLst/>
          </a:prstGeom>
        </p:spPr>
        <p:txBody>
          <a:bodyPr anchorCtr="0" anchor="b" bIns="0" lIns="0" spcFirstLastPara="1" rIns="0" wrap="square" tIns="0">
            <a:noAutofit/>
          </a:bodyPr>
          <a:lstStyle>
            <a:lvl1pPr lvl="0" rtl="0">
              <a:lnSpc>
                <a:spcPct val="70000"/>
              </a:lnSpc>
              <a:spcBef>
                <a:spcPts val="0"/>
              </a:spcBef>
              <a:spcAft>
                <a:spcPts val="0"/>
              </a:spcAft>
              <a:buClr>
                <a:schemeClr val="dk1"/>
              </a:buClr>
              <a:buSzPts val="2800"/>
              <a:buNone/>
              <a:defRPr sz="2600">
                <a:solidFill>
                  <a:schemeClr val="dk1"/>
                </a:solidFill>
              </a:defRPr>
            </a:lvl1pPr>
            <a:lvl2pPr lvl="1" rtl="0" algn="ctr">
              <a:lnSpc>
                <a:spcPct val="100000"/>
              </a:lnSpc>
              <a:spcBef>
                <a:spcPts val="0"/>
              </a:spcBef>
              <a:spcAft>
                <a:spcPts val="0"/>
              </a:spcAft>
              <a:buClr>
                <a:schemeClr val="dk1"/>
              </a:buClr>
              <a:buSzPts val="2800"/>
              <a:buNone/>
              <a:defRPr sz="2800">
                <a:solidFill>
                  <a:schemeClr val="dk1"/>
                </a:solidFill>
              </a:defRPr>
            </a:lvl2pPr>
            <a:lvl3pPr lvl="2" rtl="0" algn="ctr">
              <a:lnSpc>
                <a:spcPct val="100000"/>
              </a:lnSpc>
              <a:spcBef>
                <a:spcPts val="0"/>
              </a:spcBef>
              <a:spcAft>
                <a:spcPts val="0"/>
              </a:spcAft>
              <a:buClr>
                <a:schemeClr val="dk1"/>
              </a:buClr>
              <a:buSzPts val="2800"/>
              <a:buNone/>
              <a:defRPr sz="2800">
                <a:solidFill>
                  <a:schemeClr val="dk1"/>
                </a:solidFill>
              </a:defRPr>
            </a:lvl3pPr>
            <a:lvl4pPr lvl="3" rtl="0" algn="ctr">
              <a:lnSpc>
                <a:spcPct val="100000"/>
              </a:lnSpc>
              <a:spcBef>
                <a:spcPts val="0"/>
              </a:spcBef>
              <a:spcAft>
                <a:spcPts val="0"/>
              </a:spcAft>
              <a:buClr>
                <a:schemeClr val="dk1"/>
              </a:buClr>
              <a:buSzPts val="2800"/>
              <a:buNone/>
              <a:defRPr sz="2800">
                <a:solidFill>
                  <a:schemeClr val="dk1"/>
                </a:solidFill>
              </a:defRPr>
            </a:lvl4pPr>
            <a:lvl5pPr lvl="4" rtl="0" algn="ctr">
              <a:lnSpc>
                <a:spcPct val="100000"/>
              </a:lnSpc>
              <a:spcBef>
                <a:spcPts val="0"/>
              </a:spcBef>
              <a:spcAft>
                <a:spcPts val="0"/>
              </a:spcAft>
              <a:buClr>
                <a:schemeClr val="dk1"/>
              </a:buClr>
              <a:buSzPts val="2800"/>
              <a:buNone/>
              <a:defRPr sz="2800">
                <a:solidFill>
                  <a:schemeClr val="dk1"/>
                </a:solidFill>
              </a:defRPr>
            </a:lvl5pPr>
            <a:lvl6pPr lvl="5" rtl="0" algn="ctr">
              <a:lnSpc>
                <a:spcPct val="100000"/>
              </a:lnSpc>
              <a:spcBef>
                <a:spcPts val="0"/>
              </a:spcBef>
              <a:spcAft>
                <a:spcPts val="0"/>
              </a:spcAft>
              <a:buClr>
                <a:schemeClr val="dk1"/>
              </a:buClr>
              <a:buSzPts val="2800"/>
              <a:buNone/>
              <a:defRPr sz="2800">
                <a:solidFill>
                  <a:schemeClr val="dk1"/>
                </a:solidFill>
              </a:defRPr>
            </a:lvl6pPr>
            <a:lvl7pPr lvl="6" rtl="0" algn="ctr">
              <a:lnSpc>
                <a:spcPct val="100000"/>
              </a:lnSpc>
              <a:spcBef>
                <a:spcPts val="0"/>
              </a:spcBef>
              <a:spcAft>
                <a:spcPts val="0"/>
              </a:spcAft>
              <a:buClr>
                <a:schemeClr val="dk1"/>
              </a:buClr>
              <a:buSzPts val="2800"/>
              <a:buNone/>
              <a:defRPr sz="2800">
                <a:solidFill>
                  <a:schemeClr val="dk1"/>
                </a:solidFill>
              </a:defRPr>
            </a:lvl7pPr>
            <a:lvl8pPr lvl="7" rtl="0" algn="ctr">
              <a:lnSpc>
                <a:spcPct val="100000"/>
              </a:lnSpc>
              <a:spcBef>
                <a:spcPts val="0"/>
              </a:spcBef>
              <a:spcAft>
                <a:spcPts val="0"/>
              </a:spcAft>
              <a:buClr>
                <a:schemeClr val="dk1"/>
              </a:buClr>
              <a:buSzPts val="2800"/>
              <a:buNone/>
              <a:defRPr sz="2800">
                <a:solidFill>
                  <a:schemeClr val="dk1"/>
                </a:solidFill>
              </a:defRPr>
            </a:lvl8pPr>
            <a:lvl9pPr lvl="8" rtl="0" algn="ctr">
              <a:lnSpc>
                <a:spcPct val="100000"/>
              </a:lnSpc>
              <a:spcBef>
                <a:spcPts val="0"/>
              </a:spcBef>
              <a:spcAft>
                <a:spcPts val="0"/>
              </a:spcAft>
              <a:buClr>
                <a:schemeClr val="dk1"/>
              </a:buClr>
              <a:buSzPts val="2800"/>
              <a:buNone/>
              <a:defRPr sz="2800">
                <a:solidFill>
                  <a:schemeClr val="dk1"/>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1" name="Shape 41"/>
        <p:cNvGrpSpPr/>
        <p:nvPr/>
      </p:nvGrpSpPr>
      <p:grpSpPr>
        <a:xfrm>
          <a:off x="0" y="0"/>
          <a:ext cx="0" cy="0"/>
          <a:chOff x="0" y="0"/>
          <a:chExt cx="0" cy="0"/>
        </a:xfrm>
      </p:grpSpPr>
      <p:pic>
        <p:nvPicPr>
          <p:cNvPr id="42" name="Google Shape;42;p10"/>
          <p:cNvPicPr preferRelativeResize="0"/>
          <p:nvPr/>
        </p:nvPicPr>
        <p:blipFill rotWithShape="1">
          <a:blip r:embed="rId2">
            <a:alphaModFix/>
          </a:blip>
          <a:srcRect b="-20565" l="20496" r="52327" t="98064"/>
          <a:stretch/>
        </p:blipFill>
        <p:spPr>
          <a:xfrm flipH="1" rot="10800000">
            <a:off x="-8575" y="531950"/>
            <a:ext cx="9152575" cy="4622525"/>
          </a:xfrm>
          <a:prstGeom prst="rect">
            <a:avLst/>
          </a:prstGeom>
          <a:noFill/>
          <a:ln>
            <a:noFill/>
          </a:ln>
        </p:spPr>
      </p:pic>
      <p:sp>
        <p:nvSpPr>
          <p:cNvPr id="43" name="Google Shape;43;p10"/>
          <p:cNvSpPr txBox="1"/>
          <p:nvPr>
            <p:ph type="ctrTitle"/>
          </p:nvPr>
        </p:nvSpPr>
        <p:spPr>
          <a:xfrm>
            <a:off x="713225" y="2878500"/>
            <a:ext cx="7717500" cy="1830600"/>
          </a:xfrm>
          <a:prstGeom prst="rect">
            <a:avLst/>
          </a:prstGeom>
        </p:spPr>
        <p:txBody>
          <a:bodyPr anchorCtr="0" anchor="b" bIns="0" lIns="0" spcFirstLastPara="1" rIns="0" wrap="square" tIns="0">
            <a:noAutofit/>
          </a:bodyPr>
          <a:lstStyle>
            <a:lvl1pPr lvl="0" rtl="0">
              <a:lnSpc>
                <a:spcPct val="80000"/>
              </a:lnSpc>
              <a:spcBef>
                <a:spcPts val="0"/>
              </a:spcBef>
              <a:spcAft>
                <a:spcPts val="0"/>
              </a:spcAft>
              <a:buSzPts val="5200"/>
              <a:buFont typeface="Archivo Black"/>
              <a:buNone/>
              <a:defRPr sz="4600"/>
            </a:lvl1pPr>
            <a:lvl2pPr lvl="1" rtl="0" algn="ctr">
              <a:spcBef>
                <a:spcPts val="0"/>
              </a:spcBef>
              <a:spcAft>
                <a:spcPts val="0"/>
              </a:spcAft>
              <a:buSzPts val="5200"/>
              <a:buFont typeface="Archivo Black"/>
              <a:buNone/>
              <a:defRPr sz="5200">
                <a:latin typeface="Archivo Black"/>
                <a:ea typeface="Archivo Black"/>
                <a:cs typeface="Archivo Black"/>
                <a:sym typeface="Archivo Black"/>
              </a:defRPr>
            </a:lvl2pPr>
            <a:lvl3pPr lvl="2" rtl="0" algn="ctr">
              <a:spcBef>
                <a:spcPts val="0"/>
              </a:spcBef>
              <a:spcAft>
                <a:spcPts val="0"/>
              </a:spcAft>
              <a:buSzPts val="5200"/>
              <a:buFont typeface="Archivo Black"/>
              <a:buNone/>
              <a:defRPr sz="5200">
                <a:latin typeface="Archivo Black"/>
                <a:ea typeface="Archivo Black"/>
                <a:cs typeface="Archivo Black"/>
                <a:sym typeface="Archivo Black"/>
              </a:defRPr>
            </a:lvl3pPr>
            <a:lvl4pPr lvl="3" rtl="0" algn="ctr">
              <a:spcBef>
                <a:spcPts val="0"/>
              </a:spcBef>
              <a:spcAft>
                <a:spcPts val="0"/>
              </a:spcAft>
              <a:buSzPts val="5200"/>
              <a:buFont typeface="Archivo Black"/>
              <a:buNone/>
              <a:defRPr sz="5200">
                <a:latin typeface="Archivo Black"/>
                <a:ea typeface="Archivo Black"/>
                <a:cs typeface="Archivo Black"/>
                <a:sym typeface="Archivo Black"/>
              </a:defRPr>
            </a:lvl4pPr>
            <a:lvl5pPr lvl="4" rtl="0" algn="ctr">
              <a:spcBef>
                <a:spcPts val="0"/>
              </a:spcBef>
              <a:spcAft>
                <a:spcPts val="0"/>
              </a:spcAft>
              <a:buSzPts val="5200"/>
              <a:buFont typeface="Archivo Black"/>
              <a:buNone/>
              <a:defRPr sz="5200">
                <a:latin typeface="Archivo Black"/>
                <a:ea typeface="Archivo Black"/>
                <a:cs typeface="Archivo Black"/>
                <a:sym typeface="Archivo Black"/>
              </a:defRPr>
            </a:lvl5pPr>
            <a:lvl6pPr lvl="5" rtl="0" algn="ctr">
              <a:spcBef>
                <a:spcPts val="0"/>
              </a:spcBef>
              <a:spcAft>
                <a:spcPts val="0"/>
              </a:spcAft>
              <a:buSzPts val="5200"/>
              <a:buFont typeface="Archivo Black"/>
              <a:buNone/>
              <a:defRPr sz="5200">
                <a:latin typeface="Archivo Black"/>
                <a:ea typeface="Archivo Black"/>
                <a:cs typeface="Archivo Black"/>
                <a:sym typeface="Archivo Black"/>
              </a:defRPr>
            </a:lvl6pPr>
            <a:lvl7pPr lvl="6" rtl="0" algn="ctr">
              <a:spcBef>
                <a:spcPts val="0"/>
              </a:spcBef>
              <a:spcAft>
                <a:spcPts val="0"/>
              </a:spcAft>
              <a:buSzPts val="5200"/>
              <a:buFont typeface="Archivo Black"/>
              <a:buNone/>
              <a:defRPr sz="5200">
                <a:latin typeface="Archivo Black"/>
                <a:ea typeface="Archivo Black"/>
                <a:cs typeface="Archivo Black"/>
                <a:sym typeface="Archivo Black"/>
              </a:defRPr>
            </a:lvl7pPr>
            <a:lvl8pPr lvl="7" rtl="0" algn="ctr">
              <a:spcBef>
                <a:spcPts val="0"/>
              </a:spcBef>
              <a:spcAft>
                <a:spcPts val="0"/>
              </a:spcAft>
              <a:buSzPts val="5200"/>
              <a:buFont typeface="Archivo Black"/>
              <a:buNone/>
              <a:defRPr sz="5200">
                <a:latin typeface="Archivo Black"/>
                <a:ea typeface="Archivo Black"/>
                <a:cs typeface="Archivo Black"/>
                <a:sym typeface="Archivo Black"/>
              </a:defRPr>
            </a:lvl8pPr>
            <a:lvl9pPr lvl="8" rtl="0" algn="ctr">
              <a:spcBef>
                <a:spcPts val="0"/>
              </a:spcBef>
              <a:spcAft>
                <a:spcPts val="0"/>
              </a:spcAft>
              <a:buSzPts val="5200"/>
              <a:buFont typeface="Archivo Black"/>
              <a:buNone/>
              <a:defRPr sz="5200">
                <a:latin typeface="Archivo Black"/>
                <a:ea typeface="Archivo Black"/>
                <a:cs typeface="Archivo Black"/>
                <a:sym typeface="Archivo Black"/>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theme" Target="../theme/theme2.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slideLayout" Target="../slideLayouts/slideLayout29.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539500"/>
            <a:ext cx="7717500" cy="572700"/>
          </a:xfrm>
          <a:prstGeom prst="rect">
            <a:avLst/>
          </a:prstGeom>
          <a:noFill/>
          <a:ln>
            <a:noFill/>
          </a:ln>
        </p:spPr>
        <p:txBody>
          <a:bodyPr anchorCtr="0" anchor="ctr" bIns="91425" lIns="91425" spcFirstLastPara="1" rIns="91425" wrap="square" tIns="91425">
            <a:noAutofit/>
          </a:bodyPr>
          <a:lstStyle>
            <a:lvl1pPr lvl="0">
              <a:spcBef>
                <a:spcPts val="0"/>
              </a:spcBef>
              <a:spcAft>
                <a:spcPts val="0"/>
              </a:spcAft>
              <a:buClr>
                <a:schemeClr val="lt1"/>
              </a:buClr>
              <a:buSzPts val="3000"/>
              <a:buFont typeface="Dela Gothic One"/>
              <a:buNone/>
              <a:defRPr b="1" sz="3000">
                <a:solidFill>
                  <a:schemeClr val="lt1"/>
                </a:solidFill>
                <a:latin typeface="Dela Gothic One"/>
                <a:ea typeface="Dela Gothic One"/>
                <a:cs typeface="Dela Gothic One"/>
                <a:sym typeface="Dela Gothic One"/>
              </a:defRPr>
            </a:lvl1pPr>
            <a:lvl2pPr lvl="1">
              <a:spcBef>
                <a:spcPts val="0"/>
              </a:spcBef>
              <a:spcAft>
                <a:spcPts val="0"/>
              </a:spcAft>
              <a:buClr>
                <a:schemeClr val="lt1"/>
              </a:buClr>
              <a:buSzPts val="2800"/>
              <a:buFont typeface="Dela Gothic One"/>
              <a:buNone/>
              <a:defRPr sz="2800">
                <a:solidFill>
                  <a:schemeClr val="lt1"/>
                </a:solidFill>
                <a:latin typeface="Dela Gothic One"/>
                <a:ea typeface="Dela Gothic One"/>
                <a:cs typeface="Dela Gothic One"/>
                <a:sym typeface="Dela Gothic One"/>
              </a:defRPr>
            </a:lvl2pPr>
            <a:lvl3pPr lvl="2">
              <a:spcBef>
                <a:spcPts val="0"/>
              </a:spcBef>
              <a:spcAft>
                <a:spcPts val="0"/>
              </a:spcAft>
              <a:buClr>
                <a:schemeClr val="lt1"/>
              </a:buClr>
              <a:buSzPts val="2800"/>
              <a:buFont typeface="Dela Gothic One"/>
              <a:buNone/>
              <a:defRPr sz="2800">
                <a:solidFill>
                  <a:schemeClr val="lt1"/>
                </a:solidFill>
                <a:latin typeface="Dela Gothic One"/>
                <a:ea typeface="Dela Gothic One"/>
                <a:cs typeface="Dela Gothic One"/>
                <a:sym typeface="Dela Gothic One"/>
              </a:defRPr>
            </a:lvl3pPr>
            <a:lvl4pPr lvl="3">
              <a:spcBef>
                <a:spcPts val="0"/>
              </a:spcBef>
              <a:spcAft>
                <a:spcPts val="0"/>
              </a:spcAft>
              <a:buClr>
                <a:schemeClr val="lt1"/>
              </a:buClr>
              <a:buSzPts val="2800"/>
              <a:buFont typeface="Dela Gothic One"/>
              <a:buNone/>
              <a:defRPr sz="2800">
                <a:solidFill>
                  <a:schemeClr val="lt1"/>
                </a:solidFill>
                <a:latin typeface="Dela Gothic One"/>
                <a:ea typeface="Dela Gothic One"/>
                <a:cs typeface="Dela Gothic One"/>
                <a:sym typeface="Dela Gothic One"/>
              </a:defRPr>
            </a:lvl4pPr>
            <a:lvl5pPr lvl="4">
              <a:spcBef>
                <a:spcPts val="0"/>
              </a:spcBef>
              <a:spcAft>
                <a:spcPts val="0"/>
              </a:spcAft>
              <a:buClr>
                <a:schemeClr val="lt1"/>
              </a:buClr>
              <a:buSzPts val="2800"/>
              <a:buFont typeface="Dela Gothic One"/>
              <a:buNone/>
              <a:defRPr sz="2800">
                <a:solidFill>
                  <a:schemeClr val="lt1"/>
                </a:solidFill>
                <a:latin typeface="Dela Gothic One"/>
                <a:ea typeface="Dela Gothic One"/>
                <a:cs typeface="Dela Gothic One"/>
                <a:sym typeface="Dela Gothic One"/>
              </a:defRPr>
            </a:lvl5pPr>
            <a:lvl6pPr lvl="5">
              <a:spcBef>
                <a:spcPts val="0"/>
              </a:spcBef>
              <a:spcAft>
                <a:spcPts val="0"/>
              </a:spcAft>
              <a:buClr>
                <a:schemeClr val="lt1"/>
              </a:buClr>
              <a:buSzPts val="2800"/>
              <a:buFont typeface="Dela Gothic One"/>
              <a:buNone/>
              <a:defRPr sz="2800">
                <a:solidFill>
                  <a:schemeClr val="lt1"/>
                </a:solidFill>
                <a:latin typeface="Dela Gothic One"/>
                <a:ea typeface="Dela Gothic One"/>
                <a:cs typeface="Dela Gothic One"/>
                <a:sym typeface="Dela Gothic One"/>
              </a:defRPr>
            </a:lvl6pPr>
            <a:lvl7pPr lvl="6">
              <a:spcBef>
                <a:spcPts val="0"/>
              </a:spcBef>
              <a:spcAft>
                <a:spcPts val="0"/>
              </a:spcAft>
              <a:buClr>
                <a:schemeClr val="lt1"/>
              </a:buClr>
              <a:buSzPts val="2800"/>
              <a:buFont typeface="Dela Gothic One"/>
              <a:buNone/>
              <a:defRPr sz="2800">
                <a:solidFill>
                  <a:schemeClr val="lt1"/>
                </a:solidFill>
                <a:latin typeface="Dela Gothic One"/>
                <a:ea typeface="Dela Gothic One"/>
                <a:cs typeface="Dela Gothic One"/>
                <a:sym typeface="Dela Gothic One"/>
              </a:defRPr>
            </a:lvl7pPr>
            <a:lvl8pPr lvl="7">
              <a:spcBef>
                <a:spcPts val="0"/>
              </a:spcBef>
              <a:spcAft>
                <a:spcPts val="0"/>
              </a:spcAft>
              <a:buClr>
                <a:schemeClr val="lt1"/>
              </a:buClr>
              <a:buSzPts val="2800"/>
              <a:buFont typeface="Dela Gothic One"/>
              <a:buNone/>
              <a:defRPr sz="2800">
                <a:solidFill>
                  <a:schemeClr val="lt1"/>
                </a:solidFill>
                <a:latin typeface="Dela Gothic One"/>
                <a:ea typeface="Dela Gothic One"/>
                <a:cs typeface="Dela Gothic One"/>
                <a:sym typeface="Dela Gothic One"/>
              </a:defRPr>
            </a:lvl8pPr>
            <a:lvl9pPr lvl="8">
              <a:spcBef>
                <a:spcPts val="0"/>
              </a:spcBef>
              <a:spcAft>
                <a:spcPts val="0"/>
              </a:spcAft>
              <a:buClr>
                <a:schemeClr val="lt1"/>
              </a:buClr>
              <a:buSzPts val="2800"/>
              <a:buFont typeface="Dela Gothic One"/>
              <a:buNone/>
              <a:defRPr sz="2800">
                <a:solidFill>
                  <a:schemeClr val="lt1"/>
                </a:solidFill>
                <a:latin typeface="Dela Gothic One"/>
                <a:ea typeface="Dela Gothic One"/>
                <a:cs typeface="Dela Gothic One"/>
                <a:sym typeface="Dela Gothic One"/>
              </a:defRPr>
            </a:lvl9pPr>
          </a:lstStyle>
          <a:p/>
        </p:txBody>
      </p:sp>
      <p:sp>
        <p:nvSpPr>
          <p:cNvPr id="7" name="Google Shape;7;p1"/>
          <p:cNvSpPr txBox="1"/>
          <p:nvPr>
            <p:ph idx="1" type="body"/>
          </p:nvPr>
        </p:nvSpPr>
        <p:spPr>
          <a:xfrm>
            <a:off x="713225" y="1246950"/>
            <a:ext cx="7717500" cy="33615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lt1"/>
              </a:buClr>
              <a:buSzPts val="1400"/>
              <a:buFont typeface="VT323"/>
              <a:buChar char="●"/>
              <a:defRPr>
                <a:solidFill>
                  <a:schemeClr val="lt1"/>
                </a:solidFill>
                <a:latin typeface="VT323"/>
                <a:ea typeface="VT323"/>
                <a:cs typeface="VT323"/>
                <a:sym typeface="VT323"/>
              </a:defRPr>
            </a:lvl1pPr>
            <a:lvl2pPr indent="-317500" lvl="1" marL="914400">
              <a:lnSpc>
                <a:spcPct val="100000"/>
              </a:lnSpc>
              <a:spcBef>
                <a:spcPts val="0"/>
              </a:spcBef>
              <a:spcAft>
                <a:spcPts val="0"/>
              </a:spcAft>
              <a:buClr>
                <a:schemeClr val="lt1"/>
              </a:buClr>
              <a:buSzPts val="1400"/>
              <a:buFont typeface="VT323"/>
              <a:buChar char="○"/>
              <a:defRPr>
                <a:solidFill>
                  <a:schemeClr val="lt1"/>
                </a:solidFill>
                <a:latin typeface="VT323"/>
                <a:ea typeface="VT323"/>
                <a:cs typeface="VT323"/>
                <a:sym typeface="VT323"/>
              </a:defRPr>
            </a:lvl2pPr>
            <a:lvl3pPr indent="-317500" lvl="2" marL="1371600">
              <a:lnSpc>
                <a:spcPct val="100000"/>
              </a:lnSpc>
              <a:spcBef>
                <a:spcPts val="0"/>
              </a:spcBef>
              <a:spcAft>
                <a:spcPts val="0"/>
              </a:spcAft>
              <a:buClr>
                <a:schemeClr val="lt1"/>
              </a:buClr>
              <a:buSzPts val="1400"/>
              <a:buFont typeface="VT323"/>
              <a:buChar char="■"/>
              <a:defRPr>
                <a:solidFill>
                  <a:schemeClr val="lt1"/>
                </a:solidFill>
                <a:latin typeface="VT323"/>
                <a:ea typeface="VT323"/>
                <a:cs typeface="VT323"/>
                <a:sym typeface="VT323"/>
              </a:defRPr>
            </a:lvl3pPr>
            <a:lvl4pPr indent="-317500" lvl="3" marL="1828800">
              <a:lnSpc>
                <a:spcPct val="100000"/>
              </a:lnSpc>
              <a:spcBef>
                <a:spcPts val="0"/>
              </a:spcBef>
              <a:spcAft>
                <a:spcPts val="0"/>
              </a:spcAft>
              <a:buClr>
                <a:schemeClr val="lt1"/>
              </a:buClr>
              <a:buSzPts val="1400"/>
              <a:buFont typeface="VT323"/>
              <a:buChar char="●"/>
              <a:defRPr>
                <a:solidFill>
                  <a:schemeClr val="lt1"/>
                </a:solidFill>
                <a:latin typeface="VT323"/>
                <a:ea typeface="VT323"/>
                <a:cs typeface="VT323"/>
                <a:sym typeface="VT323"/>
              </a:defRPr>
            </a:lvl4pPr>
            <a:lvl5pPr indent="-317500" lvl="4" marL="2286000">
              <a:lnSpc>
                <a:spcPct val="100000"/>
              </a:lnSpc>
              <a:spcBef>
                <a:spcPts val="0"/>
              </a:spcBef>
              <a:spcAft>
                <a:spcPts val="0"/>
              </a:spcAft>
              <a:buClr>
                <a:schemeClr val="lt1"/>
              </a:buClr>
              <a:buSzPts val="1400"/>
              <a:buFont typeface="VT323"/>
              <a:buChar char="○"/>
              <a:defRPr>
                <a:solidFill>
                  <a:schemeClr val="lt1"/>
                </a:solidFill>
                <a:latin typeface="VT323"/>
                <a:ea typeface="VT323"/>
                <a:cs typeface="VT323"/>
                <a:sym typeface="VT323"/>
              </a:defRPr>
            </a:lvl5pPr>
            <a:lvl6pPr indent="-317500" lvl="5" marL="2743200">
              <a:lnSpc>
                <a:spcPct val="100000"/>
              </a:lnSpc>
              <a:spcBef>
                <a:spcPts val="0"/>
              </a:spcBef>
              <a:spcAft>
                <a:spcPts val="0"/>
              </a:spcAft>
              <a:buClr>
                <a:schemeClr val="lt1"/>
              </a:buClr>
              <a:buSzPts val="1400"/>
              <a:buFont typeface="VT323"/>
              <a:buChar char="■"/>
              <a:defRPr>
                <a:solidFill>
                  <a:schemeClr val="lt1"/>
                </a:solidFill>
                <a:latin typeface="VT323"/>
                <a:ea typeface="VT323"/>
                <a:cs typeface="VT323"/>
                <a:sym typeface="VT323"/>
              </a:defRPr>
            </a:lvl6pPr>
            <a:lvl7pPr indent="-317500" lvl="6" marL="3200400">
              <a:lnSpc>
                <a:spcPct val="100000"/>
              </a:lnSpc>
              <a:spcBef>
                <a:spcPts val="0"/>
              </a:spcBef>
              <a:spcAft>
                <a:spcPts val="0"/>
              </a:spcAft>
              <a:buClr>
                <a:schemeClr val="lt1"/>
              </a:buClr>
              <a:buSzPts val="1400"/>
              <a:buFont typeface="VT323"/>
              <a:buChar char="●"/>
              <a:defRPr>
                <a:solidFill>
                  <a:schemeClr val="lt1"/>
                </a:solidFill>
                <a:latin typeface="VT323"/>
                <a:ea typeface="VT323"/>
                <a:cs typeface="VT323"/>
                <a:sym typeface="VT323"/>
              </a:defRPr>
            </a:lvl7pPr>
            <a:lvl8pPr indent="-317500" lvl="7" marL="3657600">
              <a:lnSpc>
                <a:spcPct val="100000"/>
              </a:lnSpc>
              <a:spcBef>
                <a:spcPts val="0"/>
              </a:spcBef>
              <a:spcAft>
                <a:spcPts val="0"/>
              </a:spcAft>
              <a:buClr>
                <a:schemeClr val="lt1"/>
              </a:buClr>
              <a:buSzPts val="1400"/>
              <a:buFont typeface="VT323"/>
              <a:buChar char="○"/>
              <a:defRPr>
                <a:solidFill>
                  <a:schemeClr val="lt1"/>
                </a:solidFill>
                <a:latin typeface="VT323"/>
                <a:ea typeface="VT323"/>
                <a:cs typeface="VT323"/>
                <a:sym typeface="VT323"/>
              </a:defRPr>
            </a:lvl8pPr>
            <a:lvl9pPr indent="-317500" lvl="8" marL="4114800">
              <a:lnSpc>
                <a:spcPct val="100000"/>
              </a:lnSpc>
              <a:spcBef>
                <a:spcPts val="0"/>
              </a:spcBef>
              <a:spcAft>
                <a:spcPts val="0"/>
              </a:spcAft>
              <a:buClr>
                <a:schemeClr val="lt1"/>
              </a:buClr>
              <a:buSzPts val="1400"/>
              <a:buFont typeface="VT323"/>
              <a:buChar char="■"/>
              <a:defRPr>
                <a:solidFill>
                  <a:schemeClr val="lt1"/>
                </a:solidFill>
                <a:latin typeface="VT323"/>
                <a:ea typeface="VT323"/>
                <a:cs typeface="VT323"/>
                <a:sym typeface="VT323"/>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50" name="Shape 150"/>
        <p:cNvGrpSpPr/>
        <p:nvPr/>
      </p:nvGrpSpPr>
      <p:grpSpPr>
        <a:xfrm>
          <a:off x="0" y="0"/>
          <a:ext cx="0" cy="0"/>
          <a:chOff x="0" y="0"/>
          <a:chExt cx="0" cy="0"/>
        </a:xfrm>
      </p:grpSpPr>
      <p:sp>
        <p:nvSpPr>
          <p:cNvPr id="151" name="Google Shape;151;p29"/>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52" name="Google Shape;152;p29"/>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5" r:id="rId1"/>
    <p:sldLayoutId id="2147483676"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1.xml"/><Relationship Id="rId3" Type="http://schemas.openxmlformats.org/officeDocument/2006/relationships/image" Target="../media/image2.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3.xml"/><Relationship Id="rId3" Type="http://schemas.openxmlformats.org/officeDocument/2006/relationships/image" Target="../media/image2.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hyperlink" Target="https://docs.google.com/spreadsheets/d/1pVerQROl9HdM71fnEJT9FkRkqOkgy-jmDMSO9u0XTgw/copy" TargetMode="External"/><Relationship Id="rId4" Type="http://schemas.openxmlformats.org/officeDocument/2006/relationships/image" Target="../media/image3.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20" Type="http://schemas.openxmlformats.org/officeDocument/2006/relationships/slide" Target="/ppt/slides/slide33.xml"/><Relationship Id="rId22" Type="http://schemas.openxmlformats.org/officeDocument/2006/relationships/hyperlink" Target="https://storyset.com/?utm_source=slidesgo_template&amp;utm_medium=referral-link&amp;utm_campaign=slidesgo_contents_of_this_template&amp;utm_term=storyset&amp;utm_content=storyset" TargetMode="External"/><Relationship Id="rId21" Type="http://schemas.openxmlformats.org/officeDocument/2006/relationships/slide" Target="/ppt/slides/slide34.xml"/><Relationship Id="rId24" Type="http://schemas.openxmlformats.org/officeDocument/2006/relationships/slide" Target="/ppt/slides/slide35.xml"/><Relationship Id="rId23" Type="http://schemas.openxmlformats.org/officeDocument/2006/relationships/slide" Target="/ppt/slides/slide35.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3.xml"/><Relationship Id="rId25" Type="http://schemas.openxmlformats.org/officeDocument/2006/relationships/slide" Target="/ppt/slides/slide41.xml"/><Relationship Id="rId5" Type="http://schemas.openxmlformats.org/officeDocument/2006/relationships/hyperlink" Target="http://bit.ly/33VAFh3" TargetMode="External"/><Relationship Id="rId6" Type="http://schemas.openxmlformats.org/officeDocument/2006/relationships/slide" Target="/ppt/slides/slide33.xml"/><Relationship Id="rId7" Type="http://schemas.openxmlformats.org/officeDocument/2006/relationships/slide" Target="/ppt/slides/slide33.xml"/><Relationship Id="rId8" Type="http://schemas.openxmlformats.org/officeDocument/2006/relationships/slide" Target="/ppt/slides/slide33.xml"/><Relationship Id="rId11" Type="http://schemas.openxmlformats.org/officeDocument/2006/relationships/hyperlink" Target="https://slidesgo.com/slidesgo-school/powerpoint-tutorials/how-to-download-the-fonts-for-our-powerpoint-templates?utm_source=slidesgo_template&amp;utm_medium=referral-link&amp;utm_campaign=sg_credits&amp;utm_content=slidesgo-school" TargetMode="External"/><Relationship Id="rId10" Type="http://schemas.openxmlformats.org/officeDocument/2006/relationships/slide" Target="/ppt/slides/slide33.xml"/><Relationship Id="rId13" Type="http://schemas.openxmlformats.org/officeDocument/2006/relationships/slide" Target="/ppt/slides/slide29.xml"/><Relationship Id="rId12" Type="http://schemas.openxmlformats.org/officeDocument/2006/relationships/slide" Target="/ppt/slides/slide29.xml"/><Relationship Id="rId15" Type="http://schemas.openxmlformats.org/officeDocument/2006/relationships/slide" Target="/ppt/slides/slide29.xml"/><Relationship Id="rId14" Type="http://schemas.openxmlformats.org/officeDocument/2006/relationships/slide" Target="/ppt/slides/slide29.xml"/><Relationship Id="rId17" Type="http://schemas.openxmlformats.org/officeDocument/2006/relationships/slide" Target="/ppt/slides/slide30.xml"/><Relationship Id="rId16" Type="http://schemas.openxmlformats.org/officeDocument/2006/relationships/slide" Target="/ppt/slides/slide27.xml"/><Relationship Id="rId19" Type="http://schemas.openxmlformats.org/officeDocument/2006/relationships/slide" Target="/ppt/slides/slide33.xml"/><Relationship Id="rId18" Type="http://schemas.openxmlformats.org/officeDocument/2006/relationships/slide" Target="/ppt/slides/slide3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2.xml"/><Relationship Id="rId3" Type="http://schemas.openxmlformats.org/officeDocument/2006/relationships/image" Target="../media/image15.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3.xml"/><Relationship Id="rId3" Type="http://schemas.openxmlformats.org/officeDocument/2006/relationships/image" Target="../media/image8.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5.xml"/><Relationship Id="rId3" Type="http://schemas.openxmlformats.org/officeDocument/2006/relationships/image" Target="../media/image5.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6.xml"/><Relationship Id="rId3" Type="http://schemas.openxmlformats.org/officeDocument/2006/relationships/image" Target="../media/image14.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 Id="rId3" Type="http://schemas.openxmlformats.org/officeDocument/2006/relationships/hyperlink" Target="https://www.freepik.com/free-psd/esport-social-media-post-template-design_18892451.htm/?utm_source=slidesgo_template&amp;utm_medium=referral-link&amp;utm_campaign=sg_resources&amp;utm_content=freepik" TargetMode="External"/><Relationship Id="rId4" Type="http://schemas.openxmlformats.org/officeDocument/2006/relationships/hyperlink" Target="https://www.freepik.com/free-psd/esport-social-media-post-template-design_18892451.htm/?utm_source=slidesgo_template&amp;utm_medium=referral-link&amp;utm_campaign=sg_resources&amp;utm_content=freepik" TargetMode="External"/><Relationship Id="rId5" Type="http://schemas.openxmlformats.org/officeDocument/2006/relationships/hyperlink" Target="https://www.freepik.com/free-photo/full-shot-man-playing-indoors_15400889.htm/?utm_source=slidesgo_template&amp;utm_medium=referral-link&amp;utm_campaign=sg_resources&amp;utm_content=freepik" TargetMode="External"/><Relationship Id="rId6" Type="http://schemas.openxmlformats.org/officeDocument/2006/relationships/hyperlink" Target="https://www.freepik.com/free-photo/young-adult-enjoying-playing-video-game_22118812.htm/?utm_source=slidesgo_template&amp;utm_medium=referral-link&amp;utm_campaign=sg_resources&amp;utm_content=freepik" TargetMode="External"/><Relationship Id="rId7" Type="http://schemas.openxmlformats.org/officeDocument/2006/relationships/hyperlink" Target="https://www.freepik.com/free-photo/young-adult-enjoying-playing-video-game_22118814.htm#&amp;position=5&amp;from_view=detail#&amp;position=5&amp;from_view=detail/?utm_source=slidesgo_template&amp;utm_medium=referral-link&amp;utm_campaign=sg_resources&amp;utm_content=fre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 Id="rId3" Type="http://schemas.openxmlformats.org/officeDocument/2006/relationships/image" Target="../media/image1.png"/><Relationship Id="rId4" Type="http://schemas.openxmlformats.org/officeDocument/2006/relationships/image" Target="../media/image2.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 Id="rId3" Type="http://schemas.openxmlformats.org/officeDocument/2006/relationships/hyperlink" Target="https://www.flaticon.com/packs/playing-videogames?word=videogames/?utm_source=slidesgo_template&amp;utm_medium=referral-link&amp;utm_campaign=sg_resources&amp;utm_content=flaticon" TargetMode="External"/><Relationship Id="rId4" Type="http://schemas.openxmlformats.org/officeDocument/2006/relationships/hyperlink" Target="https://www.freepik.com/free-psd/esport-social-media-post-template-design_18892449.htm#&amp;position=13&amp;from_view=collections/?utm_source=slidesgo_template&amp;utm_medium=referral-link&amp;utm_campaign=sg_resources&amp;utm_content=freepik" TargetMode="External"/><Relationship Id="rId5" Type="http://schemas.openxmlformats.org/officeDocument/2006/relationships/hyperlink" Target="https://www.freepik.com/free-photo/woman-watching-man-play_15400935.htm#&amp;position=4&amp;from_view=collections/?utm_source=slidesgo_template&amp;utm_medium=referral-link&amp;utm_campaign=sg_resources&amp;utm_content=freepik" TargetMode="External"/><Relationship Id="rId6" Type="http://schemas.openxmlformats.org/officeDocument/2006/relationships/hyperlink" Target="https://www.freepik.com/free-photo/couple-enjoying-playing-video-game_22118859.htm#&amp;position=2&amp;from_view=collections/?utm_source=slidesgo_template&amp;utm_medium=referral-link&amp;utm_campaign=sg_resources&amp;utm_content=freepik" TargetMode="External"/><Relationship Id="rId7" Type="http://schemas.openxmlformats.org/officeDocument/2006/relationships/hyperlink" Target="https://www.freepik.com/free-photo/medium-shot-couple-playing-video-games_23182413.htm#&amp;position=0&amp;from_view=collections/?utm_source=slidesgo_template&amp;utm_medium=referral-link&amp;utm_campaign=sg_resources&amp;utm_content=freepik"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1.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27.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2.xml"/><Relationship Id="rId3" Type="http://schemas.openxmlformats.org/officeDocument/2006/relationships/hyperlink" Target="http://bit.ly/2PfT4lq" TargetMode="External"/><Relationship Id="rId4" Type="http://schemas.openxmlformats.org/officeDocument/2006/relationships/slide" Target="/ppt/slides/slide27.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3.xml"/><Relationship Id="rId3" Type="http://schemas.openxmlformats.org/officeDocument/2006/relationships/hyperlink" Target="https://fonts.google.com/specimen/Dela+Gothic+One" TargetMode="External"/><Relationship Id="rId4" Type="http://schemas.openxmlformats.org/officeDocument/2006/relationships/hyperlink" Target="https://fonts.google.com/specimen/VT323"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4.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7.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9.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3.gif"/><Relationship Id="rId14" Type="http://schemas.openxmlformats.org/officeDocument/2006/relationships/image" Target="../media/image11.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12.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5.xml"/><Relationship Id="rId3" Type="http://schemas.openxmlformats.org/officeDocument/2006/relationships/hyperlink" Target="https://bit.ly/2ZjL1pd"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 Id="rId3" Type="http://schemas.openxmlformats.org/officeDocument/2006/relationships/image" Target="../media/image2.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1.xml"/><Relationship Id="rId3" Type="http://schemas.openxmlformats.org/officeDocument/2006/relationships/hyperlink" Target="https://chrome.google.com/webstore/detail/flaticon-for-gsuit-gslide/haekgjfnhhdkgfgmldhfokhmfkgmciba"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8.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2.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6.xml"/><Relationship Id="rId3" Type="http://schemas.openxmlformats.org/officeDocument/2006/relationships/image" Target="../media/image2.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 Id="rId3" Type="http://schemas.openxmlformats.org/officeDocument/2006/relationships/image" Target="../media/image2.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 name="Shape 159"/>
        <p:cNvGrpSpPr/>
        <p:nvPr/>
      </p:nvGrpSpPr>
      <p:grpSpPr>
        <a:xfrm>
          <a:off x="0" y="0"/>
          <a:ext cx="0" cy="0"/>
          <a:chOff x="0" y="0"/>
          <a:chExt cx="0" cy="0"/>
        </a:xfrm>
      </p:grpSpPr>
      <p:sp>
        <p:nvSpPr>
          <p:cNvPr id="160" name="Google Shape;160;p32"/>
          <p:cNvSpPr txBox="1"/>
          <p:nvPr>
            <p:ph type="ctrTitle"/>
          </p:nvPr>
        </p:nvSpPr>
        <p:spPr>
          <a:xfrm>
            <a:off x="713225" y="434400"/>
            <a:ext cx="6201300" cy="13578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MODERN VIDEOGAMES</a:t>
            </a:r>
            <a:endParaRPr>
              <a:solidFill>
                <a:schemeClr val="accent5"/>
              </a:solidFill>
            </a:endParaRPr>
          </a:p>
        </p:txBody>
      </p:sp>
      <p:sp>
        <p:nvSpPr>
          <p:cNvPr id="161" name="Google Shape;161;p32"/>
          <p:cNvSpPr txBox="1"/>
          <p:nvPr>
            <p:ph idx="1" type="subTitle"/>
          </p:nvPr>
        </p:nvSpPr>
        <p:spPr>
          <a:xfrm>
            <a:off x="713225" y="3093075"/>
            <a:ext cx="3858900" cy="564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Here is where your presentation begins</a:t>
            </a:r>
            <a:endParaRPr/>
          </a:p>
        </p:txBody>
      </p:sp>
      <p:pic>
        <p:nvPicPr>
          <p:cNvPr id="162" name="Google Shape;162;p32"/>
          <p:cNvPicPr preferRelativeResize="0"/>
          <p:nvPr/>
        </p:nvPicPr>
        <p:blipFill>
          <a:blip r:embed="rId3">
            <a:alphaModFix/>
          </a:blip>
          <a:stretch>
            <a:fillRect/>
          </a:stretch>
        </p:blipFill>
        <p:spPr>
          <a:xfrm>
            <a:off x="5090108" y="2571750"/>
            <a:ext cx="3340662" cy="2176150"/>
          </a:xfrm>
          <a:prstGeom prst="rect">
            <a:avLst/>
          </a:prstGeom>
          <a:noFill/>
          <a:ln>
            <a:noFill/>
          </a:ln>
        </p:spPr>
      </p:pic>
      <p:sp>
        <p:nvSpPr>
          <p:cNvPr id="163" name="Google Shape;163;p32"/>
          <p:cNvSpPr txBox="1"/>
          <p:nvPr>
            <p:ph idx="1" type="subTitle"/>
          </p:nvPr>
        </p:nvSpPr>
        <p:spPr>
          <a:xfrm>
            <a:off x="713225" y="3736400"/>
            <a:ext cx="3858900" cy="3705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AGENCY AGENCY AGENCY AGENCY</a:t>
            </a:r>
            <a:endParaRPr/>
          </a:p>
        </p:txBody>
      </p:sp>
      <p:sp>
        <p:nvSpPr>
          <p:cNvPr id="164" name="Google Shape;164;p32"/>
          <p:cNvSpPr txBox="1"/>
          <p:nvPr>
            <p:ph idx="1" type="subTitle"/>
          </p:nvPr>
        </p:nvSpPr>
        <p:spPr>
          <a:xfrm>
            <a:off x="713225" y="4037500"/>
            <a:ext cx="3858900" cy="3705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AGENCY AGENCY AGENCY AGENCY</a:t>
            </a:r>
            <a:endParaRPr/>
          </a:p>
        </p:txBody>
      </p:sp>
      <p:sp>
        <p:nvSpPr>
          <p:cNvPr id="165" name="Google Shape;165;p32"/>
          <p:cNvSpPr txBox="1"/>
          <p:nvPr>
            <p:ph idx="1" type="subTitle"/>
          </p:nvPr>
        </p:nvSpPr>
        <p:spPr>
          <a:xfrm>
            <a:off x="713225" y="4338600"/>
            <a:ext cx="3858900" cy="3705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AGENCY AGENCY AGENCY AGENCY</a:t>
            </a:r>
            <a:endParaRPr/>
          </a:p>
        </p:txBody>
      </p:sp>
      <p:sp>
        <p:nvSpPr>
          <p:cNvPr id="166" name="Google Shape;166;p32"/>
          <p:cNvSpPr/>
          <p:nvPr/>
        </p:nvSpPr>
        <p:spPr>
          <a:xfrm>
            <a:off x="7420375" y="434400"/>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167" name="Google Shape;167;p32"/>
          <p:cNvGrpSpPr/>
          <p:nvPr/>
        </p:nvGrpSpPr>
        <p:grpSpPr>
          <a:xfrm>
            <a:off x="7581342" y="595367"/>
            <a:ext cx="564282" cy="564282"/>
            <a:chOff x="7581342" y="961642"/>
            <a:chExt cx="564282" cy="564282"/>
          </a:xfrm>
        </p:grpSpPr>
        <p:cxnSp>
          <p:nvCxnSpPr>
            <p:cNvPr id="168" name="Google Shape;168;p32"/>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69" name="Google Shape;169;p32"/>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70" name="Google Shape;170;p32"/>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6" name="Shape 366"/>
        <p:cNvGrpSpPr/>
        <p:nvPr/>
      </p:nvGrpSpPr>
      <p:grpSpPr>
        <a:xfrm>
          <a:off x="0" y="0"/>
          <a:ext cx="0" cy="0"/>
          <a:chOff x="0" y="0"/>
          <a:chExt cx="0" cy="0"/>
        </a:xfrm>
      </p:grpSpPr>
      <p:sp>
        <p:nvSpPr>
          <p:cNvPr id="367" name="Google Shape;367;p41"/>
          <p:cNvSpPr txBox="1"/>
          <p:nvPr>
            <p:ph idx="2" type="ctrTitle"/>
          </p:nvPr>
        </p:nvSpPr>
        <p:spPr>
          <a:xfrm>
            <a:off x="713225" y="434400"/>
            <a:ext cx="4207200" cy="125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WHAT DO WE DO?</a:t>
            </a:r>
            <a:endParaRPr/>
          </a:p>
        </p:txBody>
      </p:sp>
      <p:sp>
        <p:nvSpPr>
          <p:cNvPr id="368" name="Google Shape;368;p41"/>
          <p:cNvSpPr txBox="1"/>
          <p:nvPr>
            <p:ph type="title"/>
          </p:nvPr>
        </p:nvSpPr>
        <p:spPr>
          <a:xfrm>
            <a:off x="713225" y="3429400"/>
            <a:ext cx="32037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MARS</a:t>
            </a:r>
            <a:endParaRPr/>
          </a:p>
        </p:txBody>
      </p:sp>
      <p:sp>
        <p:nvSpPr>
          <p:cNvPr id="369" name="Google Shape;369;p41"/>
          <p:cNvSpPr txBox="1"/>
          <p:nvPr>
            <p:ph idx="1" type="subTitle"/>
          </p:nvPr>
        </p:nvSpPr>
        <p:spPr>
          <a:xfrm>
            <a:off x="713225" y="3818700"/>
            <a:ext cx="3203700" cy="8904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Mercury is the closest planet to the Sun and the smallest one in the Solar System—it’s only a bit larger than the Moon</a:t>
            </a:r>
            <a:endParaRPr/>
          </a:p>
        </p:txBody>
      </p:sp>
      <p:sp>
        <p:nvSpPr>
          <p:cNvPr id="370" name="Google Shape;370;p41"/>
          <p:cNvSpPr txBox="1"/>
          <p:nvPr>
            <p:ph idx="3" type="title"/>
          </p:nvPr>
        </p:nvSpPr>
        <p:spPr>
          <a:xfrm>
            <a:off x="4876800" y="3429400"/>
            <a:ext cx="32037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VENUS</a:t>
            </a:r>
            <a:endParaRPr/>
          </a:p>
        </p:txBody>
      </p:sp>
      <p:sp>
        <p:nvSpPr>
          <p:cNvPr id="371" name="Google Shape;371;p41"/>
          <p:cNvSpPr txBox="1"/>
          <p:nvPr>
            <p:ph idx="4" type="subTitle"/>
          </p:nvPr>
        </p:nvSpPr>
        <p:spPr>
          <a:xfrm>
            <a:off x="4876800" y="3818700"/>
            <a:ext cx="3203700" cy="8904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Venus has a beautiful name and is the second planet from the Sun. It’s hot and has a poisonous atmosphere</a:t>
            </a:r>
            <a:endParaRPr/>
          </a:p>
        </p:txBody>
      </p:sp>
      <p:sp>
        <p:nvSpPr>
          <p:cNvPr id="372" name="Google Shape;372;p41"/>
          <p:cNvSpPr/>
          <p:nvPr/>
        </p:nvSpPr>
        <p:spPr>
          <a:xfrm>
            <a:off x="713225" y="2202250"/>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1"/>
          <p:cNvSpPr/>
          <p:nvPr/>
        </p:nvSpPr>
        <p:spPr>
          <a:xfrm>
            <a:off x="4876800" y="2202250"/>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 name="Google Shape;374;p41"/>
          <p:cNvGrpSpPr/>
          <p:nvPr/>
        </p:nvGrpSpPr>
        <p:grpSpPr>
          <a:xfrm flipH="1" rot="8100000">
            <a:off x="7872840" y="551257"/>
            <a:ext cx="564276" cy="564276"/>
            <a:chOff x="7581342" y="961642"/>
            <a:chExt cx="564282" cy="564282"/>
          </a:xfrm>
        </p:grpSpPr>
        <p:cxnSp>
          <p:nvCxnSpPr>
            <p:cNvPr id="375" name="Google Shape;375;p41"/>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376" name="Google Shape;376;p41"/>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377" name="Google Shape;377;p41"/>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378" name="Google Shape;378;p41"/>
          <p:cNvGrpSpPr/>
          <p:nvPr/>
        </p:nvGrpSpPr>
        <p:grpSpPr>
          <a:xfrm flipH="1" rot="8100000">
            <a:off x="7203615" y="551257"/>
            <a:ext cx="564276" cy="564276"/>
            <a:chOff x="7581342" y="961642"/>
            <a:chExt cx="564282" cy="564282"/>
          </a:xfrm>
        </p:grpSpPr>
        <p:cxnSp>
          <p:nvCxnSpPr>
            <p:cNvPr id="379" name="Google Shape;379;p41"/>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380" name="Google Shape;380;p41"/>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381" name="Google Shape;381;p41"/>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382" name="Google Shape;382;p41"/>
          <p:cNvGrpSpPr/>
          <p:nvPr/>
        </p:nvGrpSpPr>
        <p:grpSpPr>
          <a:xfrm>
            <a:off x="958966" y="2520875"/>
            <a:ext cx="518931" cy="373157"/>
            <a:chOff x="-2120646" y="1060225"/>
            <a:chExt cx="518931" cy="373157"/>
          </a:xfrm>
        </p:grpSpPr>
        <p:sp>
          <p:nvSpPr>
            <p:cNvPr id="383" name="Google Shape;383;p41"/>
            <p:cNvSpPr/>
            <p:nvPr/>
          </p:nvSpPr>
          <p:spPr>
            <a:xfrm>
              <a:off x="-2120646" y="1060225"/>
              <a:ext cx="518931" cy="373157"/>
            </a:xfrm>
            <a:custGeom>
              <a:rect b="b" l="l" r="r" t="t"/>
              <a:pathLst>
                <a:path extrusionOk="0" h="7673" w="10671">
                  <a:moveTo>
                    <a:pt x="6103" y="340"/>
                  </a:moveTo>
                  <a:lnTo>
                    <a:pt x="5335" y="1107"/>
                  </a:lnTo>
                  <a:lnTo>
                    <a:pt x="4568" y="340"/>
                  </a:lnTo>
                  <a:close/>
                  <a:moveTo>
                    <a:pt x="339" y="1589"/>
                  </a:moveTo>
                  <a:lnTo>
                    <a:pt x="2605" y="3855"/>
                  </a:lnTo>
                  <a:lnTo>
                    <a:pt x="339" y="6103"/>
                  </a:lnTo>
                  <a:lnTo>
                    <a:pt x="339" y="5353"/>
                  </a:lnTo>
                  <a:lnTo>
                    <a:pt x="839" y="5353"/>
                  </a:lnTo>
                  <a:cubicBezTo>
                    <a:pt x="910" y="5353"/>
                    <a:pt x="982" y="5282"/>
                    <a:pt x="1000" y="5211"/>
                  </a:cubicBezTo>
                  <a:cubicBezTo>
                    <a:pt x="1017" y="5104"/>
                    <a:pt x="928" y="5014"/>
                    <a:pt x="839" y="5014"/>
                  </a:cubicBezTo>
                  <a:lnTo>
                    <a:pt x="339" y="5014"/>
                  </a:lnTo>
                  <a:lnTo>
                    <a:pt x="339" y="4675"/>
                  </a:lnTo>
                  <a:lnTo>
                    <a:pt x="1499" y="4675"/>
                  </a:lnTo>
                  <a:cubicBezTo>
                    <a:pt x="1588" y="4675"/>
                    <a:pt x="1660" y="4622"/>
                    <a:pt x="1660" y="4533"/>
                  </a:cubicBezTo>
                  <a:cubicBezTo>
                    <a:pt x="1678" y="4443"/>
                    <a:pt x="1606" y="4354"/>
                    <a:pt x="1499" y="4354"/>
                  </a:cubicBezTo>
                  <a:lnTo>
                    <a:pt x="339" y="4354"/>
                  </a:lnTo>
                  <a:lnTo>
                    <a:pt x="339" y="4015"/>
                  </a:lnTo>
                  <a:lnTo>
                    <a:pt x="1999" y="4015"/>
                  </a:lnTo>
                  <a:cubicBezTo>
                    <a:pt x="2088" y="4015"/>
                    <a:pt x="2159" y="3962"/>
                    <a:pt x="2159" y="3872"/>
                  </a:cubicBezTo>
                  <a:cubicBezTo>
                    <a:pt x="2177" y="3765"/>
                    <a:pt x="2106" y="3676"/>
                    <a:pt x="1999" y="3676"/>
                  </a:cubicBezTo>
                  <a:lnTo>
                    <a:pt x="339" y="3676"/>
                  </a:lnTo>
                  <a:lnTo>
                    <a:pt x="339" y="3355"/>
                  </a:lnTo>
                  <a:lnTo>
                    <a:pt x="1499" y="3355"/>
                  </a:lnTo>
                  <a:cubicBezTo>
                    <a:pt x="1588" y="3355"/>
                    <a:pt x="1660" y="3284"/>
                    <a:pt x="1660" y="3212"/>
                  </a:cubicBezTo>
                  <a:cubicBezTo>
                    <a:pt x="1678" y="3105"/>
                    <a:pt x="1606" y="3016"/>
                    <a:pt x="1499" y="3016"/>
                  </a:cubicBezTo>
                  <a:lnTo>
                    <a:pt x="339" y="3016"/>
                  </a:lnTo>
                  <a:lnTo>
                    <a:pt x="339" y="2677"/>
                  </a:lnTo>
                  <a:lnTo>
                    <a:pt x="839" y="2677"/>
                  </a:lnTo>
                  <a:cubicBezTo>
                    <a:pt x="910" y="2677"/>
                    <a:pt x="982" y="2623"/>
                    <a:pt x="1000" y="2534"/>
                  </a:cubicBezTo>
                  <a:cubicBezTo>
                    <a:pt x="1017" y="2427"/>
                    <a:pt x="928" y="2356"/>
                    <a:pt x="839" y="2356"/>
                  </a:cubicBezTo>
                  <a:lnTo>
                    <a:pt x="339" y="2356"/>
                  </a:lnTo>
                  <a:lnTo>
                    <a:pt x="339" y="1589"/>
                  </a:lnTo>
                  <a:close/>
                  <a:moveTo>
                    <a:pt x="10331" y="1571"/>
                  </a:moveTo>
                  <a:lnTo>
                    <a:pt x="10331" y="2356"/>
                  </a:lnTo>
                  <a:lnTo>
                    <a:pt x="9832" y="2356"/>
                  </a:lnTo>
                  <a:cubicBezTo>
                    <a:pt x="9743" y="2356"/>
                    <a:pt x="9671" y="2409"/>
                    <a:pt x="9671" y="2481"/>
                  </a:cubicBezTo>
                  <a:cubicBezTo>
                    <a:pt x="9653" y="2588"/>
                    <a:pt x="9725" y="2677"/>
                    <a:pt x="9832" y="2677"/>
                  </a:cubicBezTo>
                  <a:lnTo>
                    <a:pt x="10331" y="2677"/>
                  </a:lnTo>
                  <a:lnTo>
                    <a:pt x="10331" y="3016"/>
                  </a:lnTo>
                  <a:lnTo>
                    <a:pt x="9172" y="3016"/>
                  </a:lnTo>
                  <a:cubicBezTo>
                    <a:pt x="9082" y="3016"/>
                    <a:pt x="9011" y="3069"/>
                    <a:pt x="8993" y="3159"/>
                  </a:cubicBezTo>
                  <a:cubicBezTo>
                    <a:pt x="8975" y="3266"/>
                    <a:pt x="9065" y="3355"/>
                    <a:pt x="9154" y="3355"/>
                  </a:cubicBezTo>
                  <a:lnTo>
                    <a:pt x="10331" y="3355"/>
                  </a:lnTo>
                  <a:lnTo>
                    <a:pt x="10331" y="3676"/>
                  </a:lnTo>
                  <a:lnTo>
                    <a:pt x="8672" y="3676"/>
                  </a:lnTo>
                  <a:cubicBezTo>
                    <a:pt x="8583" y="3676"/>
                    <a:pt x="8511" y="3748"/>
                    <a:pt x="8494" y="3819"/>
                  </a:cubicBezTo>
                  <a:cubicBezTo>
                    <a:pt x="8476" y="3926"/>
                    <a:pt x="8565" y="4015"/>
                    <a:pt x="8672" y="4015"/>
                  </a:cubicBezTo>
                  <a:lnTo>
                    <a:pt x="10331" y="4015"/>
                  </a:lnTo>
                  <a:lnTo>
                    <a:pt x="10331" y="4354"/>
                  </a:lnTo>
                  <a:lnTo>
                    <a:pt x="9172" y="4354"/>
                  </a:lnTo>
                  <a:cubicBezTo>
                    <a:pt x="9082" y="4354"/>
                    <a:pt x="9011" y="4408"/>
                    <a:pt x="8993" y="4497"/>
                  </a:cubicBezTo>
                  <a:cubicBezTo>
                    <a:pt x="8975" y="4586"/>
                    <a:pt x="9065" y="4675"/>
                    <a:pt x="9154" y="4675"/>
                  </a:cubicBezTo>
                  <a:lnTo>
                    <a:pt x="10331" y="4675"/>
                  </a:lnTo>
                  <a:lnTo>
                    <a:pt x="10331" y="5014"/>
                  </a:lnTo>
                  <a:lnTo>
                    <a:pt x="9832" y="5014"/>
                  </a:lnTo>
                  <a:cubicBezTo>
                    <a:pt x="9743" y="5014"/>
                    <a:pt x="9671" y="5068"/>
                    <a:pt x="9671" y="5157"/>
                  </a:cubicBezTo>
                  <a:cubicBezTo>
                    <a:pt x="9653" y="5264"/>
                    <a:pt x="9725" y="5353"/>
                    <a:pt x="9832" y="5353"/>
                  </a:cubicBezTo>
                  <a:lnTo>
                    <a:pt x="10331" y="5353"/>
                  </a:lnTo>
                  <a:lnTo>
                    <a:pt x="10331" y="6138"/>
                  </a:lnTo>
                  <a:lnTo>
                    <a:pt x="8047" y="3855"/>
                  </a:lnTo>
                  <a:lnTo>
                    <a:pt x="10331" y="1571"/>
                  </a:lnTo>
                  <a:close/>
                  <a:moveTo>
                    <a:pt x="6549" y="357"/>
                  </a:moveTo>
                  <a:cubicBezTo>
                    <a:pt x="7816" y="375"/>
                    <a:pt x="9065" y="429"/>
                    <a:pt x="10314" y="518"/>
                  </a:cubicBezTo>
                  <a:lnTo>
                    <a:pt x="10331" y="518"/>
                  </a:lnTo>
                  <a:lnTo>
                    <a:pt x="10331" y="1089"/>
                  </a:lnTo>
                  <a:lnTo>
                    <a:pt x="7691" y="3712"/>
                  </a:lnTo>
                  <a:cubicBezTo>
                    <a:pt x="7619" y="3783"/>
                    <a:pt x="7619" y="3890"/>
                    <a:pt x="7691" y="3962"/>
                  </a:cubicBezTo>
                  <a:lnTo>
                    <a:pt x="10331" y="6584"/>
                  </a:lnTo>
                  <a:lnTo>
                    <a:pt x="10331" y="7155"/>
                  </a:lnTo>
                  <a:lnTo>
                    <a:pt x="10314" y="7155"/>
                  </a:lnTo>
                  <a:cubicBezTo>
                    <a:pt x="9065" y="7245"/>
                    <a:pt x="7816" y="7298"/>
                    <a:pt x="6549" y="7316"/>
                  </a:cubicBezTo>
                  <a:lnTo>
                    <a:pt x="5442" y="6210"/>
                  </a:lnTo>
                  <a:cubicBezTo>
                    <a:pt x="5407" y="6174"/>
                    <a:pt x="5362" y="6156"/>
                    <a:pt x="5320" y="6156"/>
                  </a:cubicBezTo>
                  <a:cubicBezTo>
                    <a:pt x="5277" y="6156"/>
                    <a:pt x="5237" y="6174"/>
                    <a:pt x="5211" y="6210"/>
                  </a:cubicBezTo>
                  <a:lnTo>
                    <a:pt x="4086" y="7316"/>
                  </a:lnTo>
                  <a:cubicBezTo>
                    <a:pt x="2837" y="7298"/>
                    <a:pt x="1588" y="7245"/>
                    <a:pt x="339" y="7155"/>
                  </a:cubicBezTo>
                  <a:lnTo>
                    <a:pt x="339" y="6567"/>
                  </a:lnTo>
                  <a:lnTo>
                    <a:pt x="2945" y="3962"/>
                  </a:lnTo>
                  <a:cubicBezTo>
                    <a:pt x="3016" y="3890"/>
                    <a:pt x="3016" y="3783"/>
                    <a:pt x="2945" y="3712"/>
                  </a:cubicBezTo>
                  <a:lnTo>
                    <a:pt x="339" y="1107"/>
                  </a:lnTo>
                  <a:lnTo>
                    <a:pt x="339" y="518"/>
                  </a:lnTo>
                  <a:cubicBezTo>
                    <a:pt x="1588" y="429"/>
                    <a:pt x="2837" y="375"/>
                    <a:pt x="4086" y="357"/>
                  </a:cubicBezTo>
                  <a:lnTo>
                    <a:pt x="5211" y="1464"/>
                  </a:lnTo>
                  <a:cubicBezTo>
                    <a:pt x="5228" y="1499"/>
                    <a:pt x="5282" y="1517"/>
                    <a:pt x="5318" y="1517"/>
                  </a:cubicBezTo>
                  <a:cubicBezTo>
                    <a:pt x="5371" y="1517"/>
                    <a:pt x="5407" y="1499"/>
                    <a:pt x="5442" y="1464"/>
                  </a:cubicBezTo>
                  <a:lnTo>
                    <a:pt x="6549" y="357"/>
                  </a:lnTo>
                  <a:close/>
                  <a:moveTo>
                    <a:pt x="5335" y="6567"/>
                  </a:moveTo>
                  <a:lnTo>
                    <a:pt x="6103" y="7334"/>
                  </a:lnTo>
                  <a:lnTo>
                    <a:pt x="4568" y="7334"/>
                  </a:lnTo>
                  <a:lnTo>
                    <a:pt x="5335" y="6567"/>
                  </a:lnTo>
                  <a:close/>
                  <a:moveTo>
                    <a:pt x="5335" y="1"/>
                  </a:moveTo>
                  <a:cubicBezTo>
                    <a:pt x="3676" y="1"/>
                    <a:pt x="1981" y="72"/>
                    <a:pt x="322" y="179"/>
                  </a:cubicBezTo>
                  <a:cubicBezTo>
                    <a:pt x="143" y="197"/>
                    <a:pt x="0" y="340"/>
                    <a:pt x="0" y="518"/>
                  </a:cubicBezTo>
                  <a:lnTo>
                    <a:pt x="0" y="7155"/>
                  </a:lnTo>
                  <a:cubicBezTo>
                    <a:pt x="0" y="7334"/>
                    <a:pt x="143" y="7477"/>
                    <a:pt x="322" y="7494"/>
                  </a:cubicBezTo>
                  <a:cubicBezTo>
                    <a:pt x="1981" y="7602"/>
                    <a:pt x="3676" y="7673"/>
                    <a:pt x="5335" y="7673"/>
                  </a:cubicBezTo>
                  <a:cubicBezTo>
                    <a:pt x="6995" y="7673"/>
                    <a:pt x="8690" y="7602"/>
                    <a:pt x="10349" y="7494"/>
                  </a:cubicBezTo>
                  <a:cubicBezTo>
                    <a:pt x="10528" y="7477"/>
                    <a:pt x="10670" y="7334"/>
                    <a:pt x="10670" y="7155"/>
                  </a:cubicBezTo>
                  <a:lnTo>
                    <a:pt x="10670" y="518"/>
                  </a:lnTo>
                  <a:cubicBezTo>
                    <a:pt x="10670" y="340"/>
                    <a:pt x="10528" y="197"/>
                    <a:pt x="10349" y="179"/>
                  </a:cubicBezTo>
                  <a:cubicBezTo>
                    <a:pt x="8690" y="72"/>
                    <a:pt x="6995" y="1"/>
                    <a:pt x="5335"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41"/>
            <p:cNvSpPr/>
            <p:nvPr/>
          </p:nvSpPr>
          <p:spPr>
            <a:xfrm>
              <a:off x="-1925396" y="1181708"/>
              <a:ext cx="129307" cy="130189"/>
            </a:xfrm>
            <a:custGeom>
              <a:rect b="b" l="l" r="r" t="t"/>
              <a:pathLst>
                <a:path extrusionOk="0" h="2677" w="2659">
                  <a:moveTo>
                    <a:pt x="1320" y="340"/>
                  </a:moveTo>
                  <a:cubicBezTo>
                    <a:pt x="1874" y="340"/>
                    <a:pt x="2320" y="786"/>
                    <a:pt x="2320" y="1339"/>
                  </a:cubicBezTo>
                  <a:cubicBezTo>
                    <a:pt x="2320" y="1892"/>
                    <a:pt x="1874" y="2338"/>
                    <a:pt x="1320" y="2338"/>
                  </a:cubicBezTo>
                  <a:cubicBezTo>
                    <a:pt x="767" y="2338"/>
                    <a:pt x="321" y="1892"/>
                    <a:pt x="321" y="1339"/>
                  </a:cubicBezTo>
                  <a:cubicBezTo>
                    <a:pt x="321" y="786"/>
                    <a:pt x="767" y="340"/>
                    <a:pt x="1320" y="340"/>
                  </a:cubicBezTo>
                  <a:close/>
                  <a:moveTo>
                    <a:pt x="1320" y="1"/>
                  </a:moveTo>
                  <a:cubicBezTo>
                    <a:pt x="589" y="1"/>
                    <a:pt x="0" y="607"/>
                    <a:pt x="0" y="1339"/>
                  </a:cubicBezTo>
                  <a:cubicBezTo>
                    <a:pt x="0" y="2070"/>
                    <a:pt x="589" y="2677"/>
                    <a:pt x="1320" y="2677"/>
                  </a:cubicBezTo>
                  <a:cubicBezTo>
                    <a:pt x="2052" y="2677"/>
                    <a:pt x="2659" y="2070"/>
                    <a:pt x="2659" y="1339"/>
                  </a:cubicBezTo>
                  <a:cubicBezTo>
                    <a:pt x="2659" y="607"/>
                    <a:pt x="2052" y="1"/>
                    <a:pt x="1320"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1"/>
            <p:cNvSpPr/>
            <p:nvPr/>
          </p:nvSpPr>
          <p:spPr>
            <a:xfrm>
              <a:off x="-1894176" y="1238996"/>
              <a:ext cx="65991" cy="16535"/>
            </a:xfrm>
            <a:custGeom>
              <a:rect b="b" l="l" r="r" t="t"/>
              <a:pathLst>
                <a:path extrusionOk="0" h="340" w="1357">
                  <a:moveTo>
                    <a:pt x="197" y="0"/>
                  </a:moveTo>
                  <a:cubicBezTo>
                    <a:pt x="107" y="0"/>
                    <a:pt x="36" y="72"/>
                    <a:pt x="18" y="143"/>
                  </a:cubicBezTo>
                  <a:cubicBezTo>
                    <a:pt x="0" y="250"/>
                    <a:pt x="90" y="339"/>
                    <a:pt x="179" y="339"/>
                  </a:cubicBezTo>
                  <a:lnTo>
                    <a:pt x="1178" y="339"/>
                  </a:lnTo>
                  <a:cubicBezTo>
                    <a:pt x="1267" y="339"/>
                    <a:pt x="1339" y="286"/>
                    <a:pt x="1339" y="196"/>
                  </a:cubicBezTo>
                  <a:cubicBezTo>
                    <a:pt x="1356" y="89"/>
                    <a:pt x="1285" y="0"/>
                    <a:pt x="117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 name="Google Shape;386;p41"/>
          <p:cNvGrpSpPr/>
          <p:nvPr/>
        </p:nvGrpSpPr>
        <p:grpSpPr>
          <a:xfrm>
            <a:off x="5147260" y="2447976"/>
            <a:ext cx="469474" cy="518957"/>
            <a:chOff x="-3220902" y="987326"/>
            <a:chExt cx="469474" cy="518957"/>
          </a:xfrm>
        </p:grpSpPr>
        <p:sp>
          <p:nvSpPr>
            <p:cNvPr id="387" name="Google Shape;387;p41"/>
            <p:cNvSpPr/>
            <p:nvPr/>
          </p:nvSpPr>
          <p:spPr>
            <a:xfrm>
              <a:off x="-3220902" y="987326"/>
              <a:ext cx="469474" cy="518957"/>
            </a:xfrm>
            <a:custGeom>
              <a:rect b="b" l="l" r="r" t="t"/>
              <a:pathLst>
                <a:path extrusionOk="0" h="10671" w="9654">
                  <a:moveTo>
                    <a:pt x="8994" y="340"/>
                  </a:moveTo>
                  <a:cubicBezTo>
                    <a:pt x="9172" y="340"/>
                    <a:pt x="9333" y="483"/>
                    <a:pt x="9333" y="679"/>
                  </a:cubicBezTo>
                  <a:lnTo>
                    <a:pt x="9333" y="4693"/>
                  </a:lnTo>
                  <a:cubicBezTo>
                    <a:pt x="9279" y="4676"/>
                    <a:pt x="9208" y="4676"/>
                    <a:pt x="9154" y="4676"/>
                  </a:cubicBezTo>
                  <a:lnTo>
                    <a:pt x="501" y="4676"/>
                  </a:lnTo>
                  <a:cubicBezTo>
                    <a:pt x="447" y="4676"/>
                    <a:pt x="376" y="4676"/>
                    <a:pt x="322" y="4693"/>
                  </a:cubicBezTo>
                  <a:lnTo>
                    <a:pt x="322" y="679"/>
                  </a:lnTo>
                  <a:cubicBezTo>
                    <a:pt x="322" y="483"/>
                    <a:pt x="483" y="340"/>
                    <a:pt x="661" y="340"/>
                  </a:cubicBezTo>
                  <a:close/>
                  <a:moveTo>
                    <a:pt x="1500" y="4997"/>
                  </a:moveTo>
                  <a:lnTo>
                    <a:pt x="1500" y="5336"/>
                  </a:lnTo>
                  <a:lnTo>
                    <a:pt x="501" y="5336"/>
                  </a:lnTo>
                  <a:cubicBezTo>
                    <a:pt x="411" y="5336"/>
                    <a:pt x="340" y="5282"/>
                    <a:pt x="340" y="5193"/>
                  </a:cubicBezTo>
                  <a:cubicBezTo>
                    <a:pt x="322" y="5086"/>
                    <a:pt x="394" y="4997"/>
                    <a:pt x="501" y="4997"/>
                  </a:cubicBezTo>
                  <a:close/>
                  <a:moveTo>
                    <a:pt x="7655" y="4997"/>
                  </a:moveTo>
                  <a:lnTo>
                    <a:pt x="7655" y="5336"/>
                  </a:lnTo>
                  <a:lnTo>
                    <a:pt x="1821" y="5336"/>
                  </a:lnTo>
                  <a:lnTo>
                    <a:pt x="1821" y="4997"/>
                  </a:lnTo>
                  <a:close/>
                  <a:moveTo>
                    <a:pt x="9154" y="4997"/>
                  </a:moveTo>
                  <a:cubicBezTo>
                    <a:pt x="9243" y="4997"/>
                    <a:pt x="9315" y="5068"/>
                    <a:pt x="9315" y="5139"/>
                  </a:cubicBezTo>
                  <a:cubicBezTo>
                    <a:pt x="9333" y="5247"/>
                    <a:pt x="9261" y="5336"/>
                    <a:pt x="9154" y="5336"/>
                  </a:cubicBezTo>
                  <a:lnTo>
                    <a:pt x="7994" y="5336"/>
                  </a:lnTo>
                  <a:lnTo>
                    <a:pt x="7994" y="4997"/>
                  </a:lnTo>
                  <a:close/>
                  <a:moveTo>
                    <a:pt x="8994" y="5675"/>
                  </a:moveTo>
                  <a:cubicBezTo>
                    <a:pt x="9172" y="5675"/>
                    <a:pt x="9333" y="5817"/>
                    <a:pt x="9333" y="5996"/>
                  </a:cubicBezTo>
                  <a:lnTo>
                    <a:pt x="9333" y="9993"/>
                  </a:lnTo>
                  <a:cubicBezTo>
                    <a:pt x="9333" y="10189"/>
                    <a:pt x="9172" y="10332"/>
                    <a:pt x="8994" y="10332"/>
                  </a:cubicBezTo>
                  <a:lnTo>
                    <a:pt x="661" y="10332"/>
                  </a:lnTo>
                  <a:cubicBezTo>
                    <a:pt x="483" y="10332"/>
                    <a:pt x="322" y="10189"/>
                    <a:pt x="322" y="9993"/>
                  </a:cubicBezTo>
                  <a:lnTo>
                    <a:pt x="322" y="5996"/>
                  </a:lnTo>
                  <a:cubicBezTo>
                    <a:pt x="322" y="5817"/>
                    <a:pt x="483" y="5675"/>
                    <a:pt x="661" y="5675"/>
                  </a:cubicBezTo>
                  <a:close/>
                  <a:moveTo>
                    <a:pt x="661" y="1"/>
                  </a:moveTo>
                  <a:cubicBezTo>
                    <a:pt x="304" y="1"/>
                    <a:pt x="1" y="304"/>
                    <a:pt x="1" y="679"/>
                  </a:cubicBezTo>
                  <a:lnTo>
                    <a:pt x="1" y="5139"/>
                  </a:lnTo>
                  <a:cubicBezTo>
                    <a:pt x="1" y="5157"/>
                    <a:pt x="1" y="5157"/>
                    <a:pt x="1" y="5157"/>
                  </a:cubicBezTo>
                  <a:cubicBezTo>
                    <a:pt x="1" y="5157"/>
                    <a:pt x="1" y="5157"/>
                    <a:pt x="1" y="5175"/>
                  </a:cubicBezTo>
                  <a:cubicBezTo>
                    <a:pt x="1" y="5318"/>
                    <a:pt x="72" y="5461"/>
                    <a:pt x="179" y="5550"/>
                  </a:cubicBezTo>
                  <a:cubicBezTo>
                    <a:pt x="72" y="5675"/>
                    <a:pt x="1" y="5835"/>
                    <a:pt x="1" y="5996"/>
                  </a:cubicBezTo>
                  <a:lnTo>
                    <a:pt x="1" y="9993"/>
                  </a:lnTo>
                  <a:cubicBezTo>
                    <a:pt x="1" y="10367"/>
                    <a:pt x="304" y="10671"/>
                    <a:pt x="661" y="10671"/>
                  </a:cubicBezTo>
                  <a:lnTo>
                    <a:pt x="8994" y="10671"/>
                  </a:lnTo>
                  <a:cubicBezTo>
                    <a:pt x="9368" y="10671"/>
                    <a:pt x="9654" y="10367"/>
                    <a:pt x="9654" y="9993"/>
                  </a:cubicBezTo>
                  <a:lnTo>
                    <a:pt x="9654" y="5996"/>
                  </a:lnTo>
                  <a:cubicBezTo>
                    <a:pt x="9654" y="5835"/>
                    <a:pt x="9582" y="5675"/>
                    <a:pt x="9475" y="5550"/>
                  </a:cubicBezTo>
                  <a:cubicBezTo>
                    <a:pt x="9582" y="5461"/>
                    <a:pt x="9654" y="5318"/>
                    <a:pt x="9654" y="5175"/>
                  </a:cubicBezTo>
                  <a:cubicBezTo>
                    <a:pt x="9654" y="5157"/>
                    <a:pt x="9654" y="5157"/>
                    <a:pt x="9654" y="5157"/>
                  </a:cubicBezTo>
                  <a:cubicBezTo>
                    <a:pt x="9654" y="5157"/>
                    <a:pt x="9654" y="5157"/>
                    <a:pt x="9654" y="5139"/>
                  </a:cubicBezTo>
                  <a:lnTo>
                    <a:pt x="9654" y="679"/>
                  </a:lnTo>
                  <a:cubicBezTo>
                    <a:pt x="9654" y="304"/>
                    <a:pt x="9368" y="1"/>
                    <a:pt x="8994"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41"/>
            <p:cNvSpPr/>
            <p:nvPr/>
          </p:nvSpPr>
          <p:spPr>
            <a:xfrm>
              <a:off x="-3108080" y="1287579"/>
              <a:ext cx="243879" cy="177946"/>
            </a:xfrm>
            <a:custGeom>
              <a:rect b="b" l="l" r="r" t="t"/>
              <a:pathLst>
                <a:path extrusionOk="0" h="3659" w="5015">
                  <a:moveTo>
                    <a:pt x="4675" y="321"/>
                  </a:moveTo>
                  <a:lnTo>
                    <a:pt x="4675" y="3319"/>
                  </a:lnTo>
                  <a:lnTo>
                    <a:pt x="340" y="3319"/>
                  </a:lnTo>
                  <a:lnTo>
                    <a:pt x="340" y="321"/>
                  </a:lnTo>
                  <a:close/>
                  <a:moveTo>
                    <a:pt x="179" y="0"/>
                  </a:moveTo>
                  <a:cubicBezTo>
                    <a:pt x="90" y="0"/>
                    <a:pt x="1" y="72"/>
                    <a:pt x="1" y="161"/>
                  </a:cubicBezTo>
                  <a:lnTo>
                    <a:pt x="1" y="3497"/>
                  </a:lnTo>
                  <a:cubicBezTo>
                    <a:pt x="1" y="3587"/>
                    <a:pt x="90" y="3658"/>
                    <a:pt x="179" y="3658"/>
                  </a:cubicBezTo>
                  <a:lnTo>
                    <a:pt x="4836" y="3658"/>
                  </a:lnTo>
                  <a:cubicBezTo>
                    <a:pt x="4925" y="3658"/>
                    <a:pt x="5014" y="3587"/>
                    <a:pt x="5014" y="3497"/>
                  </a:cubicBezTo>
                  <a:lnTo>
                    <a:pt x="5014" y="161"/>
                  </a:lnTo>
                  <a:cubicBezTo>
                    <a:pt x="5014" y="72"/>
                    <a:pt x="4925" y="0"/>
                    <a:pt x="4836"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41"/>
            <p:cNvSpPr/>
            <p:nvPr/>
          </p:nvSpPr>
          <p:spPr>
            <a:xfrm>
              <a:off x="-3108080" y="1020299"/>
              <a:ext cx="243879" cy="177946"/>
            </a:xfrm>
            <a:custGeom>
              <a:rect b="b" l="l" r="r" t="t"/>
              <a:pathLst>
                <a:path extrusionOk="0" h="3659" w="5015">
                  <a:moveTo>
                    <a:pt x="4675" y="322"/>
                  </a:moveTo>
                  <a:lnTo>
                    <a:pt x="4675" y="3320"/>
                  </a:lnTo>
                  <a:lnTo>
                    <a:pt x="340" y="3320"/>
                  </a:lnTo>
                  <a:lnTo>
                    <a:pt x="340" y="322"/>
                  </a:lnTo>
                  <a:close/>
                  <a:moveTo>
                    <a:pt x="179" y="1"/>
                  </a:moveTo>
                  <a:cubicBezTo>
                    <a:pt x="90" y="1"/>
                    <a:pt x="1" y="72"/>
                    <a:pt x="1" y="161"/>
                  </a:cubicBezTo>
                  <a:lnTo>
                    <a:pt x="1" y="3498"/>
                  </a:lnTo>
                  <a:cubicBezTo>
                    <a:pt x="1" y="3587"/>
                    <a:pt x="90" y="3659"/>
                    <a:pt x="179" y="3659"/>
                  </a:cubicBezTo>
                  <a:lnTo>
                    <a:pt x="4836" y="3659"/>
                  </a:lnTo>
                  <a:cubicBezTo>
                    <a:pt x="4925" y="3659"/>
                    <a:pt x="5014" y="3587"/>
                    <a:pt x="5014" y="3498"/>
                  </a:cubicBezTo>
                  <a:lnTo>
                    <a:pt x="5014" y="161"/>
                  </a:lnTo>
                  <a:cubicBezTo>
                    <a:pt x="5014" y="72"/>
                    <a:pt x="4925" y="1"/>
                    <a:pt x="4836"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1"/>
            <p:cNvSpPr/>
            <p:nvPr/>
          </p:nvSpPr>
          <p:spPr>
            <a:xfrm>
              <a:off x="-3197462" y="1327506"/>
              <a:ext cx="82476" cy="81605"/>
            </a:xfrm>
            <a:custGeom>
              <a:rect b="b" l="l" r="r" t="t"/>
              <a:pathLst>
                <a:path extrusionOk="0" h="1678" w="1696">
                  <a:moveTo>
                    <a:pt x="875" y="0"/>
                  </a:moveTo>
                  <a:cubicBezTo>
                    <a:pt x="768" y="0"/>
                    <a:pt x="679" y="71"/>
                    <a:pt x="679" y="179"/>
                  </a:cubicBezTo>
                  <a:lnTo>
                    <a:pt x="679" y="678"/>
                  </a:lnTo>
                  <a:lnTo>
                    <a:pt x="179" y="678"/>
                  </a:lnTo>
                  <a:cubicBezTo>
                    <a:pt x="108" y="678"/>
                    <a:pt x="36" y="732"/>
                    <a:pt x="19" y="821"/>
                  </a:cubicBezTo>
                  <a:cubicBezTo>
                    <a:pt x="1" y="910"/>
                    <a:pt x="90" y="999"/>
                    <a:pt x="179" y="999"/>
                  </a:cubicBezTo>
                  <a:lnTo>
                    <a:pt x="679" y="999"/>
                  </a:lnTo>
                  <a:lnTo>
                    <a:pt x="679" y="1499"/>
                  </a:lnTo>
                  <a:cubicBezTo>
                    <a:pt x="679" y="1588"/>
                    <a:pt x="732" y="1659"/>
                    <a:pt x="822" y="1677"/>
                  </a:cubicBezTo>
                  <a:cubicBezTo>
                    <a:pt x="929" y="1677"/>
                    <a:pt x="1018" y="1606"/>
                    <a:pt x="1018" y="1499"/>
                  </a:cubicBezTo>
                  <a:lnTo>
                    <a:pt x="1018" y="999"/>
                  </a:lnTo>
                  <a:lnTo>
                    <a:pt x="1517" y="999"/>
                  </a:lnTo>
                  <a:cubicBezTo>
                    <a:pt x="1607" y="999"/>
                    <a:pt x="1696" y="910"/>
                    <a:pt x="1678" y="821"/>
                  </a:cubicBezTo>
                  <a:cubicBezTo>
                    <a:pt x="1660" y="732"/>
                    <a:pt x="1589" y="678"/>
                    <a:pt x="1517" y="678"/>
                  </a:cubicBezTo>
                  <a:lnTo>
                    <a:pt x="1018" y="678"/>
                  </a:lnTo>
                  <a:lnTo>
                    <a:pt x="1018" y="179"/>
                  </a:lnTo>
                  <a:cubicBezTo>
                    <a:pt x="1018" y="89"/>
                    <a:pt x="964" y="18"/>
                    <a:pt x="87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1"/>
            <p:cNvSpPr/>
            <p:nvPr/>
          </p:nvSpPr>
          <p:spPr>
            <a:xfrm>
              <a:off x="-2847763" y="1108809"/>
              <a:ext cx="15659" cy="15660"/>
            </a:xfrm>
            <a:custGeom>
              <a:rect b="b" l="l" r="r" t="t"/>
              <a:pathLst>
                <a:path extrusionOk="0" h="322" w="322">
                  <a:moveTo>
                    <a:pt x="161" y="1"/>
                  </a:moveTo>
                  <a:cubicBezTo>
                    <a:pt x="107" y="1"/>
                    <a:pt x="72" y="19"/>
                    <a:pt x="36" y="36"/>
                  </a:cubicBezTo>
                  <a:cubicBezTo>
                    <a:pt x="18" y="72"/>
                    <a:pt x="0" y="126"/>
                    <a:pt x="0" y="161"/>
                  </a:cubicBezTo>
                  <a:cubicBezTo>
                    <a:pt x="0" y="215"/>
                    <a:pt x="18" y="251"/>
                    <a:pt x="36" y="286"/>
                  </a:cubicBezTo>
                  <a:cubicBezTo>
                    <a:pt x="72" y="304"/>
                    <a:pt x="107" y="322"/>
                    <a:pt x="161" y="322"/>
                  </a:cubicBezTo>
                  <a:cubicBezTo>
                    <a:pt x="197" y="322"/>
                    <a:pt x="250" y="304"/>
                    <a:pt x="286" y="286"/>
                  </a:cubicBezTo>
                  <a:cubicBezTo>
                    <a:pt x="304" y="251"/>
                    <a:pt x="321" y="215"/>
                    <a:pt x="321" y="161"/>
                  </a:cubicBezTo>
                  <a:cubicBezTo>
                    <a:pt x="321" y="126"/>
                    <a:pt x="304" y="72"/>
                    <a:pt x="286" y="36"/>
                  </a:cubicBezTo>
                  <a:cubicBezTo>
                    <a:pt x="250" y="19"/>
                    <a:pt x="197" y="1"/>
                    <a:pt x="161"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1"/>
            <p:cNvSpPr/>
            <p:nvPr/>
          </p:nvSpPr>
          <p:spPr>
            <a:xfrm>
              <a:off x="-3139301" y="1108809"/>
              <a:ext cx="15659" cy="15660"/>
            </a:xfrm>
            <a:custGeom>
              <a:rect b="b" l="l" r="r" t="t"/>
              <a:pathLst>
                <a:path extrusionOk="0" h="322" w="322">
                  <a:moveTo>
                    <a:pt x="161" y="1"/>
                  </a:moveTo>
                  <a:cubicBezTo>
                    <a:pt x="107" y="1"/>
                    <a:pt x="72" y="19"/>
                    <a:pt x="36" y="36"/>
                  </a:cubicBezTo>
                  <a:cubicBezTo>
                    <a:pt x="18" y="72"/>
                    <a:pt x="0" y="126"/>
                    <a:pt x="0" y="161"/>
                  </a:cubicBezTo>
                  <a:cubicBezTo>
                    <a:pt x="0" y="215"/>
                    <a:pt x="18" y="251"/>
                    <a:pt x="36" y="286"/>
                  </a:cubicBezTo>
                  <a:cubicBezTo>
                    <a:pt x="72" y="304"/>
                    <a:pt x="107" y="322"/>
                    <a:pt x="161" y="322"/>
                  </a:cubicBezTo>
                  <a:cubicBezTo>
                    <a:pt x="196" y="322"/>
                    <a:pt x="250" y="304"/>
                    <a:pt x="286" y="286"/>
                  </a:cubicBezTo>
                  <a:cubicBezTo>
                    <a:pt x="304" y="251"/>
                    <a:pt x="321" y="215"/>
                    <a:pt x="321" y="161"/>
                  </a:cubicBezTo>
                  <a:cubicBezTo>
                    <a:pt x="321" y="126"/>
                    <a:pt x="304" y="72"/>
                    <a:pt x="286" y="36"/>
                  </a:cubicBezTo>
                  <a:cubicBezTo>
                    <a:pt x="250" y="19"/>
                    <a:pt x="196" y="1"/>
                    <a:pt x="161"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1"/>
            <p:cNvSpPr/>
            <p:nvPr/>
          </p:nvSpPr>
          <p:spPr>
            <a:xfrm>
              <a:off x="-3163616" y="1108809"/>
              <a:ext cx="15659" cy="15660"/>
            </a:xfrm>
            <a:custGeom>
              <a:rect b="b" l="l" r="r" t="t"/>
              <a:pathLst>
                <a:path extrusionOk="0" h="322" w="322">
                  <a:moveTo>
                    <a:pt x="161" y="1"/>
                  </a:moveTo>
                  <a:cubicBezTo>
                    <a:pt x="108" y="1"/>
                    <a:pt x="72" y="19"/>
                    <a:pt x="36" y="36"/>
                  </a:cubicBezTo>
                  <a:cubicBezTo>
                    <a:pt x="18" y="72"/>
                    <a:pt x="1" y="126"/>
                    <a:pt x="1" y="161"/>
                  </a:cubicBezTo>
                  <a:cubicBezTo>
                    <a:pt x="1" y="215"/>
                    <a:pt x="18" y="251"/>
                    <a:pt x="36" y="286"/>
                  </a:cubicBezTo>
                  <a:cubicBezTo>
                    <a:pt x="72" y="304"/>
                    <a:pt x="108" y="322"/>
                    <a:pt x="161" y="322"/>
                  </a:cubicBezTo>
                  <a:cubicBezTo>
                    <a:pt x="197" y="322"/>
                    <a:pt x="250" y="304"/>
                    <a:pt x="268" y="286"/>
                  </a:cubicBezTo>
                  <a:cubicBezTo>
                    <a:pt x="304" y="251"/>
                    <a:pt x="322" y="215"/>
                    <a:pt x="322" y="161"/>
                  </a:cubicBezTo>
                  <a:cubicBezTo>
                    <a:pt x="322" y="126"/>
                    <a:pt x="304" y="72"/>
                    <a:pt x="268" y="36"/>
                  </a:cubicBezTo>
                  <a:cubicBezTo>
                    <a:pt x="250" y="19"/>
                    <a:pt x="197" y="1"/>
                    <a:pt x="161"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41"/>
            <p:cNvSpPr/>
            <p:nvPr/>
          </p:nvSpPr>
          <p:spPr>
            <a:xfrm>
              <a:off x="-3187882" y="1108809"/>
              <a:ext cx="15659" cy="15660"/>
            </a:xfrm>
            <a:custGeom>
              <a:rect b="b" l="l" r="r" t="t"/>
              <a:pathLst>
                <a:path extrusionOk="0" h="322" w="322">
                  <a:moveTo>
                    <a:pt x="161" y="1"/>
                  </a:moveTo>
                  <a:cubicBezTo>
                    <a:pt x="107" y="1"/>
                    <a:pt x="71" y="19"/>
                    <a:pt x="36" y="36"/>
                  </a:cubicBezTo>
                  <a:cubicBezTo>
                    <a:pt x="18" y="72"/>
                    <a:pt x="0" y="126"/>
                    <a:pt x="0" y="161"/>
                  </a:cubicBezTo>
                  <a:cubicBezTo>
                    <a:pt x="0" y="215"/>
                    <a:pt x="18" y="251"/>
                    <a:pt x="36" y="286"/>
                  </a:cubicBezTo>
                  <a:cubicBezTo>
                    <a:pt x="71" y="304"/>
                    <a:pt x="107" y="322"/>
                    <a:pt x="161" y="322"/>
                  </a:cubicBezTo>
                  <a:cubicBezTo>
                    <a:pt x="196" y="322"/>
                    <a:pt x="250" y="304"/>
                    <a:pt x="268" y="286"/>
                  </a:cubicBezTo>
                  <a:cubicBezTo>
                    <a:pt x="303" y="251"/>
                    <a:pt x="321" y="215"/>
                    <a:pt x="321" y="161"/>
                  </a:cubicBezTo>
                  <a:cubicBezTo>
                    <a:pt x="321" y="126"/>
                    <a:pt x="303" y="72"/>
                    <a:pt x="268" y="36"/>
                  </a:cubicBezTo>
                  <a:cubicBezTo>
                    <a:pt x="250" y="19"/>
                    <a:pt x="196" y="1"/>
                    <a:pt x="161"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41"/>
            <p:cNvSpPr/>
            <p:nvPr/>
          </p:nvSpPr>
          <p:spPr>
            <a:xfrm>
              <a:off x="-3187882" y="1084541"/>
              <a:ext cx="15659" cy="15660"/>
            </a:xfrm>
            <a:custGeom>
              <a:rect b="b" l="l" r="r" t="t"/>
              <a:pathLst>
                <a:path extrusionOk="0" h="322" w="322">
                  <a:moveTo>
                    <a:pt x="161" y="0"/>
                  </a:moveTo>
                  <a:cubicBezTo>
                    <a:pt x="107" y="0"/>
                    <a:pt x="71" y="18"/>
                    <a:pt x="36" y="36"/>
                  </a:cubicBezTo>
                  <a:cubicBezTo>
                    <a:pt x="18" y="72"/>
                    <a:pt x="0" y="125"/>
                    <a:pt x="0" y="161"/>
                  </a:cubicBezTo>
                  <a:cubicBezTo>
                    <a:pt x="0" y="214"/>
                    <a:pt x="18" y="250"/>
                    <a:pt x="36" y="286"/>
                  </a:cubicBezTo>
                  <a:cubicBezTo>
                    <a:pt x="71" y="303"/>
                    <a:pt x="107" y="321"/>
                    <a:pt x="161" y="321"/>
                  </a:cubicBezTo>
                  <a:cubicBezTo>
                    <a:pt x="196" y="321"/>
                    <a:pt x="250" y="303"/>
                    <a:pt x="268" y="286"/>
                  </a:cubicBezTo>
                  <a:cubicBezTo>
                    <a:pt x="303" y="250"/>
                    <a:pt x="321" y="214"/>
                    <a:pt x="321" y="161"/>
                  </a:cubicBezTo>
                  <a:cubicBezTo>
                    <a:pt x="321" y="125"/>
                    <a:pt x="303" y="72"/>
                    <a:pt x="268" y="36"/>
                  </a:cubicBezTo>
                  <a:cubicBezTo>
                    <a:pt x="250" y="18"/>
                    <a:pt x="196" y="0"/>
                    <a:pt x="16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1"/>
            <p:cNvSpPr/>
            <p:nvPr/>
          </p:nvSpPr>
          <p:spPr>
            <a:xfrm>
              <a:off x="-3163616" y="1084541"/>
              <a:ext cx="15659" cy="15660"/>
            </a:xfrm>
            <a:custGeom>
              <a:rect b="b" l="l" r="r" t="t"/>
              <a:pathLst>
                <a:path extrusionOk="0" h="322" w="322">
                  <a:moveTo>
                    <a:pt x="161" y="0"/>
                  </a:moveTo>
                  <a:cubicBezTo>
                    <a:pt x="108" y="0"/>
                    <a:pt x="72" y="18"/>
                    <a:pt x="36" y="36"/>
                  </a:cubicBezTo>
                  <a:cubicBezTo>
                    <a:pt x="18" y="72"/>
                    <a:pt x="1" y="125"/>
                    <a:pt x="1" y="161"/>
                  </a:cubicBezTo>
                  <a:cubicBezTo>
                    <a:pt x="1" y="214"/>
                    <a:pt x="18" y="250"/>
                    <a:pt x="36" y="286"/>
                  </a:cubicBezTo>
                  <a:cubicBezTo>
                    <a:pt x="72" y="303"/>
                    <a:pt x="108" y="321"/>
                    <a:pt x="161" y="321"/>
                  </a:cubicBezTo>
                  <a:cubicBezTo>
                    <a:pt x="197" y="321"/>
                    <a:pt x="250" y="303"/>
                    <a:pt x="268" y="286"/>
                  </a:cubicBezTo>
                  <a:cubicBezTo>
                    <a:pt x="304" y="250"/>
                    <a:pt x="322" y="214"/>
                    <a:pt x="322" y="161"/>
                  </a:cubicBezTo>
                  <a:cubicBezTo>
                    <a:pt x="322" y="125"/>
                    <a:pt x="304" y="72"/>
                    <a:pt x="268" y="36"/>
                  </a:cubicBezTo>
                  <a:cubicBezTo>
                    <a:pt x="250" y="18"/>
                    <a:pt x="197" y="0"/>
                    <a:pt x="16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1"/>
            <p:cNvSpPr/>
            <p:nvPr/>
          </p:nvSpPr>
          <p:spPr>
            <a:xfrm>
              <a:off x="-3139301" y="1084541"/>
              <a:ext cx="15659" cy="15660"/>
            </a:xfrm>
            <a:custGeom>
              <a:rect b="b" l="l" r="r" t="t"/>
              <a:pathLst>
                <a:path extrusionOk="0" h="322" w="322">
                  <a:moveTo>
                    <a:pt x="161" y="0"/>
                  </a:moveTo>
                  <a:cubicBezTo>
                    <a:pt x="107" y="0"/>
                    <a:pt x="72" y="18"/>
                    <a:pt x="36" y="36"/>
                  </a:cubicBezTo>
                  <a:cubicBezTo>
                    <a:pt x="18" y="72"/>
                    <a:pt x="0" y="125"/>
                    <a:pt x="0" y="161"/>
                  </a:cubicBezTo>
                  <a:cubicBezTo>
                    <a:pt x="0" y="214"/>
                    <a:pt x="18" y="250"/>
                    <a:pt x="36" y="286"/>
                  </a:cubicBezTo>
                  <a:cubicBezTo>
                    <a:pt x="72" y="303"/>
                    <a:pt x="107" y="321"/>
                    <a:pt x="161" y="321"/>
                  </a:cubicBezTo>
                  <a:cubicBezTo>
                    <a:pt x="196" y="321"/>
                    <a:pt x="250" y="303"/>
                    <a:pt x="286" y="286"/>
                  </a:cubicBezTo>
                  <a:cubicBezTo>
                    <a:pt x="304" y="250"/>
                    <a:pt x="321" y="214"/>
                    <a:pt x="321" y="161"/>
                  </a:cubicBezTo>
                  <a:cubicBezTo>
                    <a:pt x="321" y="125"/>
                    <a:pt x="304" y="72"/>
                    <a:pt x="286" y="36"/>
                  </a:cubicBezTo>
                  <a:cubicBezTo>
                    <a:pt x="250" y="18"/>
                    <a:pt x="196" y="0"/>
                    <a:pt x="16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1"/>
            <p:cNvSpPr/>
            <p:nvPr/>
          </p:nvSpPr>
          <p:spPr>
            <a:xfrm>
              <a:off x="-2847763" y="1084541"/>
              <a:ext cx="15659" cy="15660"/>
            </a:xfrm>
            <a:custGeom>
              <a:rect b="b" l="l" r="r" t="t"/>
              <a:pathLst>
                <a:path extrusionOk="0" h="322" w="322">
                  <a:moveTo>
                    <a:pt x="161" y="0"/>
                  </a:moveTo>
                  <a:cubicBezTo>
                    <a:pt x="107" y="0"/>
                    <a:pt x="72" y="18"/>
                    <a:pt x="36" y="36"/>
                  </a:cubicBezTo>
                  <a:cubicBezTo>
                    <a:pt x="18" y="72"/>
                    <a:pt x="0" y="125"/>
                    <a:pt x="0" y="161"/>
                  </a:cubicBezTo>
                  <a:cubicBezTo>
                    <a:pt x="0" y="214"/>
                    <a:pt x="18" y="250"/>
                    <a:pt x="36" y="286"/>
                  </a:cubicBezTo>
                  <a:cubicBezTo>
                    <a:pt x="72" y="303"/>
                    <a:pt x="107" y="321"/>
                    <a:pt x="161" y="321"/>
                  </a:cubicBezTo>
                  <a:cubicBezTo>
                    <a:pt x="197" y="321"/>
                    <a:pt x="250" y="303"/>
                    <a:pt x="286" y="286"/>
                  </a:cubicBezTo>
                  <a:cubicBezTo>
                    <a:pt x="304" y="250"/>
                    <a:pt x="321" y="214"/>
                    <a:pt x="321" y="161"/>
                  </a:cubicBezTo>
                  <a:cubicBezTo>
                    <a:pt x="321" y="125"/>
                    <a:pt x="304" y="72"/>
                    <a:pt x="286" y="36"/>
                  </a:cubicBezTo>
                  <a:cubicBezTo>
                    <a:pt x="250" y="18"/>
                    <a:pt x="197" y="0"/>
                    <a:pt x="16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1"/>
            <p:cNvSpPr/>
            <p:nvPr/>
          </p:nvSpPr>
          <p:spPr>
            <a:xfrm>
              <a:off x="-2823497" y="1084541"/>
              <a:ext cx="15707" cy="15660"/>
            </a:xfrm>
            <a:custGeom>
              <a:rect b="b" l="l" r="r" t="t"/>
              <a:pathLst>
                <a:path extrusionOk="0" h="322" w="323">
                  <a:moveTo>
                    <a:pt x="162" y="0"/>
                  </a:moveTo>
                  <a:cubicBezTo>
                    <a:pt x="126" y="0"/>
                    <a:pt x="72" y="18"/>
                    <a:pt x="37" y="36"/>
                  </a:cubicBezTo>
                  <a:cubicBezTo>
                    <a:pt x="19" y="72"/>
                    <a:pt x="1" y="125"/>
                    <a:pt x="1" y="161"/>
                  </a:cubicBezTo>
                  <a:cubicBezTo>
                    <a:pt x="1" y="214"/>
                    <a:pt x="19" y="250"/>
                    <a:pt x="37" y="286"/>
                  </a:cubicBezTo>
                  <a:cubicBezTo>
                    <a:pt x="72" y="303"/>
                    <a:pt x="126" y="321"/>
                    <a:pt x="162" y="321"/>
                  </a:cubicBezTo>
                  <a:cubicBezTo>
                    <a:pt x="197" y="321"/>
                    <a:pt x="251" y="303"/>
                    <a:pt x="286" y="286"/>
                  </a:cubicBezTo>
                  <a:cubicBezTo>
                    <a:pt x="304" y="250"/>
                    <a:pt x="322" y="214"/>
                    <a:pt x="322" y="161"/>
                  </a:cubicBezTo>
                  <a:cubicBezTo>
                    <a:pt x="322" y="125"/>
                    <a:pt x="304" y="72"/>
                    <a:pt x="286" y="36"/>
                  </a:cubicBezTo>
                  <a:cubicBezTo>
                    <a:pt x="251" y="18"/>
                    <a:pt x="197" y="0"/>
                    <a:pt x="162"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1"/>
            <p:cNvSpPr/>
            <p:nvPr/>
          </p:nvSpPr>
          <p:spPr>
            <a:xfrm>
              <a:off x="-2799182" y="1084541"/>
              <a:ext cx="15659" cy="15660"/>
            </a:xfrm>
            <a:custGeom>
              <a:rect b="b" l="l" r="r" t="t"/>
              <a:pathLst>
                <a:path extrusionOk="0" h="322" w="322">
                  <a:moveTo>
                    <a:pt x="161" y="0"/>
                  </a:moveTo>
                  <a:cubicBezTo>
                    <a:pt x="125" y="0"/>
                    <a:pt x="72" y="18"/>
                    <a:pt x="36" y="36"/>
                  </a:cubicBezTo>
                  <a:cubicBezTo>
                    <a:pt x="18" y="72"/>
                    <a:pt x="1" y="125"/>
                    <a:pt x="1" y="161"/>
                  </a:cubicBezTo>
                  <a:cubicBezTo>
                    <a:pt x="1" y="214"/>
                    <a:pt x="18" y="250"/>
                    <a:pt x="36" y="286"/>
                  </a:cubicBezTo>
                  <a:cubicBezTo>
                    <a:pt x="72" y="303"/>
                    <a:pt x="125" y="321"/>
                    <a:pt x="161" y="321"/>
                  </a:cubicBezTo>
                  <a:cubicBezTo>
                    <a:pt x="197" y="321"/>
                    <a:pt x="250" y="303"/>
                    <a:pt x="286" y="286"/>
                  </a:cubicBezTo>
                  <a:cubicBezTo>
                    <a:pt x="304" y="250"/>
                    <a:pt x="322" y="214"/>
                    <a:pt x="322" y="161"/>
                  </a:cubicBezTo>
                  <a:cubicBezTo>
                    <a:pt x="322" y="125"/>
                    <a:pt x="304" y="72"/>
                    <a:pt x="286" y="36"/>
                  </a:cubicBezTo>
                  <a:cubicBezTo>
                    <a:pt x="250" y="18"/>
                    <a:pt x="197" y="0"/>
                    <a:pt x="16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1"/>
            <p:cNvSpPr/>
            <p:nvPr/>
          </p:nvSpPr>
          <p:spPr>
            <a:xfrm>
              <a:off x="-2823497" y="1108809"/>
              <a:ext cx="15707" cy="15660"/>
            </a:xfrm>
            <a:custGeom>
              <a:rect b="b" l="l" r="r" t="t"/>
              <a:pathLst>
                <a:path extrusionOk="0" h="322" w="323">
                  <a:moveTo>
                    <a:pt x="162" y="1"/>
                  </a:moveTo>
                  <a:cubicBezTo>
                    <a:pt x="126" y="1"/>
                    <a:pt x="72" y="19"/>
                    <a:pt x="37" y="36"/>
                  </a:cubicBezTo>
                  <a:cubicBezTo>
                    <a:pt x="19" y="72"/>
                    <a:pt x="1" y="126"/>
                    <a:pt x="1" y="161"/>
                  </a:cubicBezTo>
                  <a:cubicBezTo>
                    <a:pt x="1" y="215"/>
                    <a:pt x="19" y="251"/>
                    <a:pt x="37" y="286"/>
                  </a:cubicBezTo>
                  <a:cubicBezTo>
                    <a:pt x="72" y="304"/>
                    <a:pt x="126" y="322"/>
                    <a:pt x="162" y="322"/>
                  </a:cubicBezTo>
                  <a:cubicBezTo>
                    <a:pt x="197" y="322"/>
                    <a:pt x="251" y="304"/>
                    <a:pt x="286" y="286"/>
                  </a:cubicBezTo>
                  <a:cubicBezTo>
                    <a:pt x="304" y="251"/>
                    <a:pt x="322" y="215"/>
                    <a:pt x="322" y="161"/>
                  </a:cubicBezTo>
                  <a:cubicBezTo>
                    <a:pt x="322" y="126"/>
                    <a:pt x="304" y="72"/>
                    <a:pt x="286" y="36"/>
                  </a:cubicBezTo>
                  <a:cubicBezTo>
                    <a:pt x="251" y="19"/>
                    <a:pt x="197" y="1"/>
                    <a:pt x="16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1"/>
            <p:cNvSpPr/>
            <p:nvPr/>
          </p:nvSpPr>
          <p:spPr>
            <a:xfrm>
              <a:off x="-2799182" y="1108809"/>
              <a:ext cx="15659" cy="15660"/>
            </a:xfrm>
            <a:custGeom>
              <a:rect b="b" l="l" r="r" t="t"/>
              <a:pathLst>
                <a:path extrusionOk="0" h="322" w="322">
                  <a:moveTo>
                    <a:pt x="161" y="1"/>
                  </a:moveTo>
                  <a:cubicBezTo>
                    <a:pt x="125" y="1"/>
                    <a:pt x="72" y="19"/>
                    <a:pt x="36" y="36"/>
                  </a:cubicBezTo>
                  <a:cubicBezTo>
                    <a:pt x="18" y="72"/>
                    <a:pt x="1" y="126"/>
                    <a:pt x="1" y="161"/>
                  </a:cubicBezTo>
                  <a:cubicBezTo>
                    <a:pt x="1" y="215"/>
                    <a:pt x="18" y="251"/>
                    <a:pt x="36" y="286"/>
                  </a:cubicBezTo>
                  <a:cubicBezTo>
                    <a:pt x="72" y="304"/>
                    <a:pt x="125" y="322"/>
                    <a:pt x="161" y="322"/>
                  </a:cubicBezTo>
                  <a:cubicBezTo>
                    <a:pt x="197" y="322"/>
                    <a:pt x="250" y="304"/>
                    <a:pt x="286" y="286"/>
                  </a:cubicBezTo>
                  <a:cubicBezTo>
                    <a:pt x="304" y="251"/>
                    <a:pt x="322" y="215"/>
                    <a:pt x="322" y="161"/>
                  </a:cubicBezTo>
                  <a:cubicBezTo>
                    <a:pt x="322" y="126"/>
                    <a:pt x="304" y="72"/>
                    <a:pt x="286" y="36"/>
                  </a:cubicBezTo>
                  <a:cubicBezTo>
                    <a:pt x="250" y="19"/>
                    <a:pt x="197" y="1"/>
                    <a:pt x="161"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1"/>
            <p:cNvSpPr/>
            <p:nvPr/>
          </p:nvSpPr>
          <p:spPr>
            <a:xfrm>
              <a:off x="-2827825" y="1388247"/>
              <a:ext cx="24364" cy="24316"/>
            </a:xfrm>
            <a:custGeom>
              <a:rect b="b" l="l" r="r" t="t"/>
              <a:pathLst>
                <a:path extrusionOk="0" h="500" w="501">
                  <a:moveTo>
                    <a:pt x="251" y="0"/>
                  </a:moveTo>
                  <a:cubicBezTo>
                    <a:pt x="108" y="0"/>
                    <a:pt x="1" y="107"/>
                    <a:pt x="1" y="250"/>
                  </a:cubicBezTo>
                  <a:cubicBezTo>
                    <a:pt x="1" y="393"/>
                    <a:pt x="108" y="500"/>
                    <a:pt x="251" y="500"/>
                  </a:cubicBezTo>
                  <a:cubicBezTo>
                    <a:pt x="393" y="500"/>
                    <a:pt x="500" y="393"/>
                    <a:pt x="500" y="250"/>
                  </a:cubicBezTo>
                  <a:cubicBezTo>
                    <a:pt x="500" y="107"/>
                    <a:pt x="393" y="0"/>
                    <a:pt x="25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1"/>
            <p:cNvSpPr/>
            <p:nvPr/>
          </p:nvSpPr>
          <p:spPr>
            <a:xfrm>
              <a:off x="-2827825" y="1330959"/>
              <a:ext cx="24364" cy="24365"/>
            </a:xfrm>
            <a:custGeom>
              <a:rect b="b" l="l" r="r" t="t"/>
              <a:pathLst>
                <a:path extrusionOk="0" h="501" w="501">
                  <a:moveTo>
                    <a:pt x="251" y="0"/>
                  </a:moveTo>
                  <a:cubicBezTo>
                    <a:pt x="108" y="0"/>
                    <a:pt x="1" y="125"/>
                    <a:pt x="1" y="250"/>
                  </a:cubicBezTo>
                  <a:cubicBezTo>
                    <a:pt x="1" y="393"/>
                    <a:pt x="108" y="500"/>
                    <a:pt x="251" y="500"/>
                  </a:cubicBezTo>
                  <a:cubicBezTo>
                    <a:pt x="393" y="500"/>
                    <a:pt x="500" y="393"/>
                    <a:pt x="500" y="250"/>
                  </a:cubicBezTo>
                  <a:cubicBezTo>
                    <a:pt x="500" y="125"/>
                    <a:pt x="393" y="0"/>
                    <a:pt x="25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1"/>
            <p:cNvSpPr/>
            <p:nvPr/>
          </p:nvSpPr>
          <p:spPr>
            <a:xfrm>
              <a:off x="-2799182" y="1359603"/>
              <a:ext cx="24364" cy="24316"/>
            </a:xfrm>
            <a:custGeom>
              <a:rect b="b" l="l" r="r" t="t"/>
              <a:pathLst>
                <a:path extrusionOk="0" h="500" w="501">
                  <a:moveTo>
                    <a:pt x="250" y="0"/>
                  </a:moveTo>
                  <a:cubicBezTo>
                    <a:pt x="108" y="0"/>
                    <a:pt x="1" y="107"/>
                    <a:pt x="1" y="250"/>
                  </a:cubicBezTo>
                  <a:cubicBezTo>
                    <a:pt x="1" y="393"/>
                    <a:pt x="108" y="500"/>
                    <a:pt x="250" y="500"/>
                  </a:cubicBezTo>
                  <a:cubicBezTo>
                    <a:pt x="375" y="500"/>
                    <a:pt x="500" y="393"/>
                    <a:pt x="500" y="250"/>
                  </a:cubicBezTo>
                  <a:cubicBezTo>
                    <a:pt x="500" y="107"/>
                    <a:pt x="375" y="0"/>
                    <a:pt x="25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41"/>
            <p:cNvSpPr/>
            <p:nvPr/>
          </p:nvSpPr>
          <p:spPr>
            <a:xfrm>
              <a:off x="-2856468" y="1359603"/>
              <a:ext cx="24364" cy="24316"/>
            </a:xfrm>
            <a:custGeom>
              <a:rect b="b" l="l" r="r" t="t"/>
              <a:pathLst>
                <a:path extrusionOk="0" h="500" w="501">
                  <a:moveTo>
                    <a:pt x="251" y="0"/>
                  </a:moveTo>
                  <a:cubicBezTo>
                    <a:pt x="126" y="0"/>
                    <a:pt x="1" y="107"/>
                    <a:pt x="1" y="250"/>
                  </a:cubicBezTo>
                  <a:cubicBezTo>
                    <a:pt x="1" y="393"/>
                    <a:pt x="126" y="500"/>
                    <a:pt x="251" y="500"/>
                  </a:cubicBezTo>
                  <a:cubicBezTo>
                    <a:pt x="393" y="500"/>
                    <a:pt x="500" y="393"/>
                    <a:pt x="500" y="250"/>
                  </a:cubicBezTo>
                  <a:cubicBezTo>
                    <a:pt x="500" y="107"/>
                    <a:pt x="393" y="0"/>
                    <a:pt x="25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0" name="Shape 410"/>
        <p:cNvGrpSpPr/>
        <p:nvPr/>
      </p:nvGrpSpPr>
      <p:grpSpPr>
        <a:xfrm>
          <a:off x="0" y="0"/>
          <a:ext cx="0" cy="0"/>
          <a:chOff x="0" y="0"/>
          <a:chExt cx="0" cy="0"/>
        </a:xfrm>
      </p:grpSpPr>
      <p:sp>
        <p:nvSpPr>
          <p:cNvPr id="411" name="Google Shape;411;p42"/>
          <p:cNvSpPr txBox="1"/>
          <p:nvPr>
            <p:ph idx="1" type="body"/>
          </p:nvPr>
        </p:nvSpPr>
        <p:spPr>
          <a:xfrm>
            <a:off x="713225" y="2177400"/>
            <a:ext cx="4385700" cy="2531700"/>
          </a:xfrm>
          <a:prstGeom prst="rect">
            <a:avLst/>
          </a:prstGeom>
        </p:spPr>
        <p:txBody>
          <a:bodyPr anchorCtr="0" anchor="b" bIns="0" lIns="0" spcFirstLastPara="1" rIns="0" wrap="square" tIns="0">
            <a:noAutofit/>
          </a:bodyPr>
          <a:lstStyle/>
          <a:p>
            <a:pPr indent="0" lvl="0" marL="0" rtl="0" algn="l">
              <a:spcBef>
                <a:spcPts val="0"/>
              </a:spcBef>
              <a:spcAft>
                <a:spcPts val="0"/>
              </a:spcAft>
              <a:buClr>
                <a:srgbClr val="273D40"/>
              </a:buClr>
              <a:buSzPts val="600"/>
              <a:buFont typeface="Arial"/>
              <a:buNone/>
            </a:pPr>
            <a:r>
              <a:rPr lang="en"/>
              <a:t>Do you know what helps you make your point very clear?</a:t>
            </a:r>
            <a:br>
              <a:rPr lang="en"/>
            </a:br>
            <a:r>
              <a:rPr lang="en"/>
              <a:t>Lists like this one:</a:t>
            </a:r>
            <a:endParaRPr/>
          </a:p>
          <a:p>
            <a:pPr indent="-215900" lvl="0" marL="241300" rtl="0" algn="l">
              <a:spcBef>
                <a:spcPts val="1600"/>
              </a:spcBef>
              <a:spcAft>
                <a:spcPts val="0"/>
              </a:spcAft>
              <a:buSzPts val="1400"/>
              <a:buChar char="➔"/>
            </a:pPr>
            <a:r>
              <a:rPr lang="en"/>
              <a:t>They’re simple </a:t>
            </a:r>
            <a:endParaRPr/>
          </a:p>
          <a:p>
            <a:pPr indent="-215900" lvl="0" marL="241300" rtl="0" algn="l">
              <a:spcBef>
                <a:spcPts val="1600"/>
              </a:spcBef>
              <a:spcAft>
                <a:spcPts val="0"/>
              </a:spcAft>
              <a:buSzPts val="1400"/>
              <a:buChar char="➔"/>
            </a:pPr>
            <a:r>
              <a:rPr lang="en"/>
              <a:t>You can organize your ideas clearly</a:t>
            </a:r>
            <a:endParaRPr/>
          </a:p>
          <a:p>
            <a:pPr indent="-215900" lvl="0" marL="241300" rtl="0" algn="l">
              <a:spcBef>
                <a:spcPts val="1600"/>
              </a:spcBef>
              <a:spcAft>
                <a:spcPts val="0"/>
              </a:spcAft>
              <a:buSzPts val="1400"/>
              <a:buChar char="➔"/>
            </a:pPr>
            <a:r>
              <a:rPr lang="en"/>
              <a:t>You’ll never forget to buy milk!</a:t>
            </a:r>
            <a:endParaRPr/>
          </a:p>
          <a:p>
            <a:pPr indent="0" lvl="0" marL="0" rtl="0" algn="l">
              <a:spcBef>
                <a:spcPts val="1600"/>
              </a:spcBef>
              <a:spcAft>
                <a:spcPts val="1600"/>
              </a:spcAft>
              <a:buClr>
                <a:srgbClr val="273D40"/>
              </a:buClr>
              <a:buSzPts val="600"/>
              <a:buFont typeface="Arial"/>
              <a:buNone/>
            </a:pPr>
            <a:r>
              <a:rPr lang="en"/>
              <a:t>And the most important thing: the audience won’t miss the point of your presentation</a:t>
            </a:r>
            <a:endParaRPr/>
          </a:p>
        </p:txBody>
      </p:sp>
      <p:sp>
        <p:nvSpPr>
          <p:cNvPr id="412" name="Google Shape;412;p42"/>
          <p:cNvSpPr txBox="1"/>
          <p:nvPr>
            <p:ph type="ctrTitle"/>
          </p:nvPr>
        </p:nvSpPr>
        <p:spPr>
          <a:xfrm>
            <a:off x="713225" y="434400"/>
            <a:ext cx="3315000" cy="125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LET’S GO WIN</a:t>
            </a:r>
            <a:endParaRPr/>
          </a:p>
        </p:txBody>
      </p:sp>
      <p:sp>
        <p:nvSpPr>
          <p:cNvPr id="413" name="Google Shape;413;p42"/>
          <p:cNvSpPr/>
          <p:nvPr/>
        </p:nvSpPr>
        <p:spPr>
          <a:xfrm>
            <a:off x="7420375" y="434400"/>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414" name="Google Shape;414;p42"/>
          <p:cNvGrpSpPr/>
          <p:nvPr/>
        </p:nvGrpSpPr>
        <p:grpSpPr>
          <a:xfrm>
            <a:off x="7581342" y="595367"/>
            <a:ext cx="564282" cy="564282"/>
            <a:chOff x="7581342" y="961642"/>
            <a:chExt cx="564282" cy="564282"/>
          </a:xfrm>
        </p:grpSpPr>
        <p:cxnSp>
          <p:nvCxnSpPr>
            <p:cNvPr id="415" name="Google Shape;415;p42"/>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416" name="Google Shape;416;p42"/>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417" name="Google Shape;417;p42"/>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pic>
        <p:nvPicPr>
          <p:cNvPr id="418" name="Google Shape;418;p42"/>
          <p:cNvPicPr preferRelativeResize="0"/>
          <p:nvPr/>
        </p:nvPicPr>
        <p:blipFill>
          <a:blip r:embed="rId3">
            <a:alphaModFix/>
          </a:blip>
          <a:stretch>
            <a:fillRect/>
          </a:stretch>
        </p:blipFill>
        <p:spPr>
          <a:xfrm rot="-5400000">
            <a:off x="6065574" y="2362150"/>
            <a:ext cx="2864450" cy="1865949"/>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2" name="Shape 422"/>
        <p:cNvGrpSpPr/>
        <p:nvPr/>
      </p:nvGrpSpPr>
      <p:grpSpPr>
        <a:xfrm>
          <a:off x="0" y="0"/>
          <a:ext cx="0" cy="0"/>
          <a:chOff x="0" y="0"/>
          <a:chExt cx="0" cy="0"/>
        </a:xfrm>
      </p:grpSpPr>
      <p:sp>
        <p:nvSpPr>
          <p:cNvPr id="423" name="Google Shape;423;p43"/>
          <p:cNvSpPr txBox="1"/>
          <p:nvPr>
            <p:ph type="title"/>
          </p:nvPr>
        </p:nvSpPr>
        <p:spPr>
          <a:xfrm>
            <a:off x="713225" y="3817300"/>
            <a:ext cx="21549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SATURN</a:t>
            </a:r>
            <a:endParaRPr/>
          </a:p>
        </p:txBody>
      </p:sp>
      <p:sp>
        <p:nvSpPr>
          <p:cNvPr id="424" name="Google Shape;424;p43"/>
          <p:cNvSpPr txBox="1"/>
          <p:nvPr>
            <p:ph idx="1" type="subTitle"/>
          </p:nvPr>
        </p:nvSpPr>
        <p:spPr>
          <a:xfrm>
            <a:off x="713225" y="4206600"/>
            <a:ext cx="2154900" cy="5025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Saturn is a gas giant and has several rings</a:t>
            </a:r>
            <a:endParaRPr/>
          </a:p>
        </p:txBody>
      </p:sp>
      <p:sp>
        <p:nvSpPr>
          <p:cNvPr id="425" name="Google Shape;425;p43"/>
          <p:cNvSpPr txBox="1"/>
          <p:nvPr>
            <p:ph idx="2" type="ctrTitle"/>
          </p:nvPr>
        </p:nvSpPr>
        <p:spPr>
          <a:xfrm>
            <a:off x="713225" y="434400"/>
            <a:ext cx="4207200" cy="125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HOW DO WE DO IT?</a:t>
            </a:r>
            <a:endParaRPr/>
          </a:p>
        </p:txBody>
      </p:sp>
      <p:sp>
        <p:nvSpPr>
          <p:cNvPr id="426" name="Google Shape;426;p43"/>
          <p:cNvSpPr txBox="1"/>
          <p:nvPr>
            <p:ph idx="3" type="title"/>
          </p:nvPr>
        </p:nvSpPr>
        <p:spPr>
          <a:xfrm>
            <a:off x="3494550" y="3817300"/>
            <a:ext cx="21549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JUPITER</a:t>
            </a:r>
            <a:endParaRPr/>
          </a:p>
        </p:txBody>
      </p:sp>
      <p:sp>
        <p:nvSpPr>
          <p:cNvPr id="427" name="Google Shape;427;p43"/>
          <p:cNvSpPr txBox="1"/>
          <p:nvPr>
            <p:ph idx="4" type="subTitle"/>
          </p:nvPr>
        </p:nvSpPr>
        <p:spPr>
          <a:xfrm>
            <a:off x="3494550" y="4206600"/>
            <a:ext cx="2154900" cy="5025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It’s</a:t>
            </a:r>
            <a:r>
              <a:rPr lang="en"/>
              <a:t> the biggest planet of them all</a:t>
            </a:r>
            <a:endParaRPr/>
          </a:p>
        </p:txBody>
      </p:sp>
      <p:sp>
        <p:nvSpPr>
          <p:cNvPr id="428" name="Google Shape;428;p43"/>
          <p:cNvSpPr txBox="1"/>
          <p:nvPr>
            <p:ph idx="5" type="title"/>
          </p:nvPr>
        </p:nvSpPr>
        <p:spPr>
          <a:xfrm>
            <a:off x="6275875" y="3817300"/>
            <a:ext cx="21549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VENUS</a:t>
            </a:r>
            <a:endParaRPr/>
          </a:p>
        </p:txBody>
      </p:sp>
      <p:sp>
        <p:nvSpPr>
          <p:cNvPr id="429" name="Google Shape;429;p43"/>
          <p:cNvSpPr txBox="1"/>
          <p:nvPr>
            <p:ph idx="6" type="subTitle"/>
          </p:nvPr>
        </p:nvSpPr>
        <p:spPr>
          <a:xfrm>
            <a:off x="6275875" y="4206600"/>
            <a:ext cx="2154900" cy="5025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Venus is the second planet from the Sun</a:t>
            </a:r>
            <a:endParaRPr/>
          </a:p>
        </p:txBody>
      </p:sp>
      <p:sp>
        <p:nvSpPr>
          <p:cNvPr id="430" name="Google Shape;430;p43"/>
          <p:cNvSpPr/>
          <p:nvPr/>
        </p:nvSpPr>
        <p:spPr>
          <a:xfrm>
            <a:off x="713225" y="2571750"/>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3"/>
          <p:cNvSpPr/>
          <p:nvPr/>
        </p:nvSpPr>
        <p:spPr>
          <a:xfrm>
            <a:off x="3494550" y="2571750"/>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3"/>
          <p:cNvSpPr/>
          <p:nvPr/>
        </p:nvSpPr>
        <p:spPr>
          <a:xfrm>
            <a:off x="6275875" y="2571750"/>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 name="Google Shape;433;p43"/>
          <p:cNvGrpSpPr/>
          <p:nvPr/>
        </p:nvGrpSpPr>
        <p:grpSpPr>
          <a:xfrm flipH="1" rot="8100000">
            <a:off x="7872840" y="551257"/>
            <a:ext cx="564276" cy="564276"/>
            <a:chOff x="7581342" y="961642"/>
            <a:chExt cx="564282" cy="564282"/>
          </a:xfrm>
        </p:grpSpPr>
        <p:cxnSp>
          <p:nvCxnSpPr>
            <p:cNvPr id="434" name="Google Shape;434;p43"/>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435" name="Google Shape;435;p43"/>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436" name="Google Shape;436;p43"/>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437" name="Google Shape;437;p43"/>
          <p:cNvGrpSpPr/>
          <p:nvPr/>
        </p:nvGrpSpPr>
        <p:grpSpPr>
          <a:xfrm flipH="1" rot="8100000">
            <a:off x="7203615" y="551257"/>
            <a:ext cx="564276" cy="564276"/>
            <a:chOff x="7581342" y="961642"/>
            <a:chExt cx="564282" cy="564282"/>
          </a:xfrm>
        </p:grpSpPr>
        <p:cxnSp>
          <p:nvCxnSpPr>
            <p:cNvPr id="438" name="Google Shape;438;p43"/>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439" name="Google Shape;439;p43"/>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440" name="Google Shape;440;p43"/>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441" name="Google Shape;441;p43"/>
          <p:cNvGrpSpPr/>
          <p:nvPr/>
        </p:nvGrpSpPr>
        <p:grpSpPr>
          <a:xfrm flipH="1" rot="8100000">
            <a:off x="6534390" y="551257"/>
            <a:ext cx="564276" cy="564276"/>
            <a:chOff x="7581342" y="961642"/>
            <a:chExt cx="564282" cy="564282"/>
          </a:xfrm>
        </p:grpSpPr>
        <p:cxnSp>
          <p:nvCxnSpPr>
            <p:cNvPr id="442" name="Google Shape;442;p43"/>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443" name="Google Shape;443;p43"/>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444" name="Google Shape;444;p43"/>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445" name="Google Shape;445;p43"/>
          <p:cNvGrpSpPr/>
          <p:nvPr/>
        </p:nvGrpSpPr>
        <p:grpSpPr>
          <a:xfrm>
            <a:off x="3819061" y="2787211"/>
            <a:ext cx="363791" cy="583178"/>
            <a:chOff x="-303845" y="1232767"/>
            <a:chExt cx="393628" cy="631009"/>
          </a:xfrm>
        </p:grpSpPr>
        <p:sp>
          <p:nvSpPr>
            <p:cNvPr id="446" name="Google Shape;446;p43"/>
            <p:cNvSpPr/>
            <p:nvPr/>
          </p:nvSpPr>
          <p:spPr>
            <a:xfrm>
              <a:off x="-303845" y="1232767"/>
              <a:ext cx="393628" cy="631009"/>
            </a:xfrm>
            <a:custGeom>
              <a:rect b="b" l="l" r="r" t="t"/>
              <a:pathLst>
                <a:path extrusionOk="0" h="10672" w="6657">
                  <a:moveTo>
                    <a:pt x="3837" y="340"/>
                  </a:moveTo>
                  <a:lnTo>
                    <a:pt x="3837" y="7156"/>
                  </a:lnTo>
                  <a:cubicBezTo>
                    <a:pt x="3837" y="7405"/>
                    <a:pt x="3623" y="7655"/>
                    <a:pt x="3373" y="7673"/>
                  </a:cubicBezTo>
                  <a:cubicBezTo>
                    <a:pt x="3362" y="7674"/>
                    <a:pt x="3351" y="7674"/>
                    <a:pt x="3340" y="7674"/>
                  </a:cubicBezTo>
                  <a:cubicBezTo>
                    <a:pt x="3053" y="7674"/>
                    <a:pt x="2838" y="7449"/>
                    <a:pt x="2838" y="7174"/>
                  </a:cubicBezTo>
                  <a:lnTo>
                    <a:pt x="2838" y="340"/>
                  </a:lnTo>
                  <a:close/>
                  <a:moveTo>
                    <a:pt x="4158" y="358"/>
                  </a:moveTo>
                  <a:cubicBezTo>
                    <a:pt x="4747" y="393"/>
                    <a:pt x="5282" y="643"/>
                    <a:pt x="5657" y="1053"/>
                  </a:cubicBezTo>
                  <a:lnTo>
                    <a:pt x="5657" y="1839"/>
                  </a:lnTo>
                  <a:cubicBezTo>
                    <a:pt x="5657" y="1928"/>
                    <a:pt x="5728" y="1999"/>
                    <a:pt x="5800" y="1999"/>
                  </a:cubicBezTo>
                  <a:cubicBezTo>
                    <a:pt x="5811" y="2001"/>
                    <a:pt x="5822" y="2002"/>
                    <a:pt x="5832" y="2002"/>
                  </a:cubicBezTo>
                  <a:cubicBezTo>
                    <a:pt x="5924" y="2002"/>
                    <a:pt x="5996" y="1935"/>
                    <a:pt x="5996" y="1839"/>
                  </a:cubicBezTo>
                  <a:lnTo>
                    <a:pt x="5996" y="1482"/>
                  </a:lnTo>
                  <a:cubicBezTo>
                    <a:pt x="6210" y="1821"/>
                    <a:pt x="6335" y="2231"/>
                    <a:pt x="6335" y="2677"/>
                  </a:cubicBezTo>
                  <a:lnTo>
                    <a:pt x="6335" y="7316"/>
                  </a:lnTo>
                  <a:cubicBezTo>
                    <a:pt x="6335" y="8940"/>
                    <a:pt x="5033" y="10296"/>
                    <a:pt x="3409" y="10332"/>
                  </a:cubicBezTo>
                  <a:cubicBezTo>
                    <a:pt x="3387" y="10332"/>
                    <a:pt x="3365" y="10332"/>
                    <a:pt x="3343" y="10332"/>
                  </a:cubicBezTo>
                  <a:cubicBezTo>
                    <a:pt x="1679" y="10332"/>
                    <a:pt x="340" y="8990"/>
                    <a:pt x="340" y="7334"/>
                  </a:cubicBezTo>
                  <a:lnTo>
                    <a:pt x="340" y="2677"/>
                  </a:lnTo>
                  <a:cubicBezTo>
                    <a:pt x="340" y="2231"/>
                    <a:pt x="447" y="1821"/>
                    <a:pt x="661" y="1482"/>
                  </a:cubicBezTo>
                  <a:lnTo>
                    <a:pt x="661" y="1839"/>
                  </a:lnTo>
                  <a:cubicBezTo>
                    <a:pt x="661" y="1928"/>
                    <a:pt x="732" y="1999"/>
                    <a:pt x="804" y="1999"/>
                  </a:cubicBezTo>
                  <a:cubicBezTo>
                    <a:pt x="815" y="2001"/>
                    <a:pt x="826" y="2002"/>
                    <a:pt x="836" y="2002"/>
                  </a:cubicBezTo>
                  <a:cubicBezTo>
                    <a:pt x="928" y="2002"/>
                    <a:pt x="1000" y="1935"/>
                    <a:pt x="1000" y="1839"/>
                  </a:cubicBezTo>
                  <a:lnTo>
                    <a:pt x="1000" y="1053"/>
                  </a:lnTo>
                  <a:cubicBezTo>
                    <a:pt x="1393" y="643"/>
                    <a:pt x="1910" y="393"/>
                    <a:pt x="2499" y="358"/>
                  </a:cubicBezTo>
                  <a:lnTo>
                    <a:pt x="2499" y="6281"/>
                  </a:lnTo>
                  <a:cubicBezTo>
                    <a:pt x="1607" y="5942"/>
                    <a:pt x="1000" y="5068"/>
                    <a:pt x="1000" y="4105"/>
                  </a:cubicBezTo>
                  <a:lnTo>
                    <a:pt x="1000" y="2517"/>
                  </a:lnTo>
                  <a:cubicBezTo>
                    <a:pt x="1000" y="2427"/>
                    <a:pt x="947" y="2356"/>
                    <a:pt x="857" y="2338"/>
                  </a:cubicBezTo>
                  <a:cubicBezTo>
                    <a:pt x="750" y="2338"/>
                    <a:pt x="661" y="2410"/>
                    <a:pt x="661" y="2517"/>
                  </a:cubicBezTo>
                  <a:lnTo>
                    <a:pt x="661" y="4105"/>
                  </a:lnTo>
                  <a:cubicBezTo>
                    <a:pt x="661" y="5247"/>
                    <a:pt x="1410" y="6281"/>
                    <a:pt x="2499" y="6638"/>
                  </a:cubicBezTo>
                  <a:lnTo>
                    <a:pt x="2499" y="7156"/>
                  </a:lnTo>
                  <a:cubicBezTo>
                    <a:pt x="2499" y="7602"/>
                    <a:pt x="2838" y="7976"/>
                    <a:pt x="3284" y="8012"/>
                  </a:cubicBezTo>
                  <a:cubicBezTo>
                    <a:pt x="3295" y="8013"/>
                    <a:pt x="3306" y="8013"/>
                    <a:pt x="3317" y="8013"/>
                  </a:cubicBezTo>
                  <a:cubicBezTo>
                    <a:pt x="3783" y="8013"/>
                    <a:pt x="4158" y="7644"/>
                    <a:pt x="4158" y="7174"/>
                  </a:cubicBezTo>
                  <a:lnTo>
                    <a:pt x="4158" y="6638"/>
                  </a:lnTo>
                  <a:cubicBezTo>
                    <a:pt x="4676" y="6460"/>
                    <a:pt x="5122" y="6139"/>
                    <a:pt x="5443" y="5710"/>
                  </a:cubicBezTo>
                  <a:cubicBezTo>
                    <a:pt x="5800" y="5247"/>
                    <a:pt x="5996" y="4693"/>
                    <a:pt x="5996" y="4105"/>
                  </a:cubicBezTo>
                  <a:lnTo>
                    <a:pt x="5996" y="2517"/>
                  </a:lnTo>
                  <a:cubicBezTo>
                    <a:pt x="5996" y="2427"/>
                    <a:pt x="5942" y="2356"/>
                    <a:pt x="5853" y="2338"/>
                  </a:cubicBezTo>
                  <a:cubicBezTo>
                    <a:pt x="5746" y="2338"/>
                    <a:pt x="5657" y="2410"/>
                    <a:pt x="5657" y="2517"/>
                  </a:cubicBezTo>
                  <a:lnTo>
                    <a:pt x="5657" y="4105"/>
                  </a:lnTo>
                  <a:cubicBezTo>
                    <a:pt x="5657" y="5068"/>
                    <a:pt x="5050" y="5942"/>
                    <a:pt x="4158" y="6281"/>
                  </a:cubicBezTo>
                  <a:lnTo>
                    <a:pt x="4158" y="358"/>
                  </a:lnTo>
                  <a:close/>
                  <a:moveTo>
                    <a:pt x="2659" y="1"/>
                  </a:moveTo>
                  <a:cubicBezTo>
                    <a:pt x="1196" y="1"/>
                    <a:pt x="1" y="1196"/>
                    <a:pt x="1" y="2677"/>
                  </a:cubicBezTo>
                  <a:lnTo>
                    <a:pt x="1" y="7298"/>
                  </a:lnTo>
                  <a:cubicBezTo>
                    <a:pt x="1" y="9118"/>
                    <a:pt x="1446" y="10617"/>
                    <a:pt x="3248" y="10671"/>
                  </a:cubicBezTo>
                  <a:cubicBezTo>
                    <a:pt x="3270" y="10671"/>
                    <a:pt x="3291" y="10671"/>
                    <a:pt x="3313" y="10671"/>
                  </a:cubicBezTo>
                  <a:cubicBezTo>
                    <a:pt x="5157" y="10671"/>
                    <a:pt x="6656" y="9168"/>
                    <a:pt x="6656" y="7334"/>
                  </a:cubicBezTo>
                  <a:lnTo>
                    <a:pt x="6656" y="2677"/>
                  </a:lnTo>
                  <a:cubicBezTo>
                    <a:pt x="6656" y="1196"/>
                    <a:pt x="5461" y="1"/>
                    <a:pt x="399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3"/>
            <p:cNvSpPr/>
            <p:nvPr/>
          </p:nvSpPr>
          <p:spPr>
            <a:xfrm>
              <a:off x="-126577" y="1440596"/>
              <a:ext cx="39085" cy="39083"/>
            </a:xfrm>
            <a:custGeom>
              <a:rect b="b" l="l" r="r" t="t"/>
              <a:pathLst>
                <a:path extrusionOk="0" h="661" w="661">
                  <a:moveTo>
                    <a:pt x="339" y="1"/>
                  </a:moveTo>
                  <a:cubicBezTo>
                    <a:pt x="143" y="1"/>
                    <a:pt x="0" y="144"/>
                    <a:pt x="0" y="322"/>
                  </a:cubicBezTo>
                  <a:cubicBezTo>
                    <a:pt x="0" y="518"/>
                    <a:pt x="143" y="661"/>
                    <a:pt x="339" y="661"/>
                  </a:cubicBezTo>
                  <a:cubicBezTo>
                    <a:pt x="518" y="661"/>
                    <a:pt x="661" y="518"/>
                    <a:pt x="661" y="322"/>
                  </a:cubicBezTo>
                  <a:cubicBezTo>
                    <a:pt x="661" y="144"/>
                    <a:pt x="518" y="1"/>
                    <a:pt x="339"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3"/>
            <p:cNvSpPr/>
            <p:nvPr/>
          </p:nvSpPr>
          <p:spPr>
            <a:xfrm>
              <a:off x="-126577" y="1499663"/>
              <a:ext cx="39085" cy="39142"/>
            </a:xfrm>
            <a:custGeom>
              <a:rect b="b" l="l" r="r" t="t"/>
              <a:pathLst>
                <a:path extrusionOk="0" h="662" w="661">
                  <a:moveTo>
                    <a:pt x="339" y="1"/>
                  </a:moveTo>
                  <a:cubicBezTo>
                    <a:pt x="143" y="1"/>
                    <a:pt x="0" y="144"/>
                    <a:pt x="0" y="322"/>
                  </a:cubicBezTo>
                  <a:cubicBezTo>
                    <a:pt x="0" y="518"/>
                    <a:pt x="143" y="661"/>
                    <a:pt x="339" y="661"/>
                  </a:cubicBezTo>
                  <a:cubicBezTo>
                    <a:pt x="518" y="661"/>
                    <a:pt x="661" y="518"/>
                    <a:pt x="661" y="322"/>
                  </a:cubicBezTo>
                  <a:cubicBezTo>
                    <a:pt x="661" y="144"/>
                    <a:pt x="518" y="1"/>
                    <a:pt x="339"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3"/>
            <p:cNvSpPr/>
            <p:nvPr/>
          </p:nvSpPr>
          <p:spPr>
            <a:xfrm>
              <a:off x="-126577" y="1322166"/>
              <a:ext cx="39085" cy="88218"/>
            </a:xfrm>
            <a:custGeom>
              <a:rect b="b" l="l" r="r" t="t"/>
              <a:pathLst>
                <a:path extrusionOk="0" h="1492" w="661">
                  <a:moveTo>
                    <a:pt x="320" y="0"/>
                  </a:moveTo>
                  <a:cubicBezTo>
                    <a:pt x="147" y="0"/>
                    <a:pt x="0" y="149"/>
                    <a:pt x="0" y="327"/>
                  </a:cubicBezTo>
                  <a:lnTo>
                    <a:pt x="0" y="1165"/>
                  </a:lnTo>
                  <a:cubicBezTo>
                    <a:pt x="0" y="1343"/>
                    <a:pt x="147" y="1491"/>
                    <a:pt x="320" y="1491"/>
                  </a:cubicBezTo>
                  <a:cubicBezTo>
                    <a:pt x="338" y="1491"/>
                    <a:pt x="357" y="1490"/>
                    <a:pt x="375" y="1486"/>
                  </a:cubicBezTo>
                  <a:cubicBezTo>
                    <a:pt x="536" y="1468"/>
                    <a:pt x="661" y="1326"/>
                    <a:pt x="661" y="1147"/>
                  </a:cubicBezTo>
                  <a:lnTo>
                    <a:pt x="661" y="344"/>
                  </a:lnTo>
                  <a:cubicBezTo>
                    <a:pt x="661" y="166"/>
                    <a:pt x="536" y="23"/>
                    <a:pt x="375" y="5"/>
                  </a:cubicBezTo>
                  <a:cubicBezTo>
                    <a:pt x="357" y="2"/>
                    <a:pt x="338" y="0"/>
                    <a:pt x="32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 name="Google Shape;450;p43"/>
          <p:cNvSpPr/>
          <p:nvPr/>
        </p:nvSpPr>
        <p:spPr>
          <a:xfrm>
            <a:off x="919207" y="2805687"/>
            <a:ext cx="589974" cy="584018"/>
          </a:xfrm>
          <a:custGeom>
            <a:rect b="b" l="l" r="r" t="t"/>
            <a:pathLst>
              <a:path extrusionOk="0" h="10687" w="10796">
                <a:moveTo>
                  <a:pt x="571" y="328"/>
                </a:moveTo>
                <a:cubicBezTo>
                  <a:pt x="625" y="328"/>
                  <a:pt x="660" y="346"/>
                  <a:pt x="696" y="381"/>
                </a:cubicBezTo>
                <a:cubicBezTo>
                  <a:pt x="892" y="578"/>
                  <a:pt x="1463" y="649"/>
                  <a:pt x="2373" y="738"/>
                </a:cubicBezTo>
                <a:cubicBezTo>
                  <a:pt x="3658" y="863"/>
                  <a:pt x="5424" y="1042"/>
                  <a:pt x="6941" y="2005"/>
                </a:cubicBezTo>
                <a:cubicBezTo>
                  <a:pt x="6977" y="2023"/>
                  <a:pt x="7012" y="2077"/>
                  <a:pt x="7012" y="2130"/>
                </a:cubicBezTo>
                <a:cubicBezTo>
                  <a:pt x="7012" y="2166"/>
                  <a:pt x="7012" y="2219"/>
                  <a:pt x="6959" y="2255"/>
                </a:cubicBezTo>
                <a:lnTo>
                  <a:pt x="6923" y="2308"/>
                </a:lnTo>
                <a:cubicBezTo>
                  <a:pt x="6887" y="2344"/>
                  <a:pt x="6852" y="2398"/>
                  <a:pt x="6852" y="2469"/>
                </a:cubicBezTo>
                <a:cubicBezTo>
                  <a:pt x="6852" y="2540"/>
                  <a:pt x="6887" y="2594"/>
                  <a:pt x="6941" y="2647"/>
                </a:cubicBezTo>
                <a:lnTo>
                  <a:pt x="7405" y="3111"/>
                </a:lnTo>
                <a:lnTo>
                  <a:pt x="7173" y="3343"/>
                </a:lnTo>
                <a:lnTo>
                  <a:pt x="6691" y="2879"/>
                </a:lnTo>
                <a:cubicBezTo>
                  <a:pt x="6584" y="2772"/>
                  <a:pt x="6531" y="2630"/>
                  <a:pt x="6531" y="2469"/>
                </a:cubicBezTo>
                <a:cubicBezTo>
                  <a:pt x="6531" y="2416"/>
                  <a:pt x="6531" y="2362"/>
                  <a:pt x="6548" y="2308"/>
                </a:cubicBezTo>
                <a:cubicBezTo>
                  <a:pt x="6566" y="2237"/>
                  <a:pt x="6531" y="2148"/>
                  <a:pt x="6477" y="2112"/>
                </a:cubicBezTo>
                <a:cubicBezTo>
                  <a:pt x="5085" y="1345"/>
                  <a:pt x="3497" y="1184"/>
                  <a:pt x="2338" y="1077"/>
                </a:cubicBezTo>
                <a:cubicBezTo>
                  <a:pt x="1410" y="988"/>
                  <a:pt x="750" y="917"/>
                  <a:pt x="446" y="613"/>
                </a:cubicBezTo>
                <a:cubicBezTo>
                  <a:pt x="428" y="578"/>
                  <a:pt x="411" y="542"/>
                  <a:pt x="411" y="489"/>
                </a:cubicBezTo>
                <a:cubicBezTo>
                  <a:pt x="411" y="453"/>
                  <a:pt x="428" y="417"/>
                  <a:pt x="446" y="381"/>
                </a:cubicBezTo>
                <a:cubicBezTo>
                  <a:pt x="482" y="346"/>
                  <a:pt x="536" y="328"/>
                  <a:pt x="571" y="328"/>
                </a:cubicBezTo>
                <a:close/>
                <a:moveTo>
                  <a:pt x="1463" y="1309"/>
                </a:moveTo>
                <a:cubicBezTo>
                  <a:pt x="1713" y="1345"/>
                  <a:pt x="1999" y="1381"/>
                  <a:pt x="2302" y="1398"/>
                </a:cubicBezTo>
                <a:cubicBezTo>
                  <a:pt x="3408" y="1506"/>
                  <a:pt x="4907" y="1666"/>
                  <a:pt x="6209" y="2344"/>
                </a:cubicBezTo>
                <a:cubicBezTo>
                  <a:pt x="6192" y="2380"/>
                  <a:pt x="6192" y="2433"/>
                  <a:pt x="6192" y="2487"/>
                </a:cubicBezTo>
                <a:cubicBezTo>
                  <a:pt x="6192" y="2719"/>
                  <a:pt x="6299" y="2951"/>
                  <a:pt x="6459" y="3111"/>
                </a:cubicBezTo>
                <a:lnTo>
                  <a:pt x="6923" y="3575"/>
                </a:lnTo>
                <a:lnTo>
                  <a:pt x="5335" y="5181"/>
                </a:lnTo>
                <a:lnTo>
                  <a:pt x="1463" y="1309"/>
                </a:lnTo>
                <a:close/>
                <a:moveTo>
                  <a:pt x="3230" y="7519"/>
                </a:moveTo>
                <a:lnTo>
                  <a:pt x="3230" y="8107"/>
                </a:lnTo>
                <a:lnTo>
                  <a:pt x="2409" y="8946"/>
                </a:lnTo>
                <a:lnTo>
                  <a:pt x="2409" y="8589"/>
                </a:lnTo>
                <a:lnTo>
                  <a:pt x="3016" y="7965"/>
                </a:lnTo>
                <a:cubicBezTo>
                  <a:pt x="3087" y="7893"/>
                  <a:pt x="3087" y="7768"/>
                  <a:pt x="2998" y="7715"/>
                </a:cubicBezTo>
                <a:cubicBezTo>
                  <a:pt x="2975" y="7692"/>
                  <a:pt x="2944" y="7682"/>
                  <a:pt x="2910" y="7682"/>
                </a:cubicBezTo>
                <a:cubicBezTo>
                  <a:pt x="2864" y="7682"/>
                  <a:pt x="2815" y="7702"/>
                  <a:pt x="2784" y="7733"/>
                </a:cubicBezTo>
                <a:lnTo>
                  <a:pt x="2177" y="8339"/>
                </a:lnTo>
                <a:lnTo>
                  <a:pt x="1802" y="8339"/>
                </a:lnTo>
                <a:lnTo>
                  <a:pt x="2641" y="7519"/>
                </a:lnTo>
                <a:close/>
                <a:moveTo>
                  <a:pt x="7173" y="3825"/>
                </a:moveTo>
                <a:lnTo>
                  <a:pt x="7637" y="4289"/>
                </a:lnTo>
                <a:cubicBezTo>
                  <a:pt x="7815" y="4467"/>
                  <a:pt x="8047" y="4557"/>
                  <a:pt x="8279" y="4557"/>
                </a:cubicBezTo>
                <a:lnTo>
                  <a:pt x="8404" y="4557"/>
                </a:lnTo>
                <a:cubicBezTo>
                  <a:pt x="9100" y="5859"/>
                  <a:pt x="9243" y="7358"/>
                  <a:pt x="9350" y="8464"/>
                </a:cubicBezTo>
                <a:cubicBezTo>
                  <a:pt x="9385" y="8767"/>
                  <a:pt x="9421" y="9053"/>
                  <a:pt x="9439" y="9303"/>
                </a:cubicBezTo>
                <a:lnTo>
                  <a:pt x="5567" y="5413"/>
                </a:lnTo>
                <a:lnTo>
                  <a:pt x="7173" y="3825"/>
                </a:lnTo>
                <a:close/>
                <a:moveTo>
                  <a:pt x="7637" y="3343"/>
                </a:moveTo>
                <a:lnTo>
                  <a:pt x="8101" y="3825"/>
                </a:lnTo>
                <a:cubicBezTo>
                  <a:pt x="8154" y="3861"/>
                  <a:pt x="8226" y="3896"/>
                  <a:pt x="8279" y="3896"/>
                </a:cubicBezTo>
                <a:cubicBezTo>
                  <a:pt x="8351" y="3896"/>
                  <a:pt x="8404" y="3861"/>
                  <a:pt x="8458" y="3825"/>
                </a:cubicBezTo>
                <a:lnTo>
                  <a:pt x="8493" y="3789"/>
                </a:lnTo>
                <a:cubicBezTo>
                  <a:pt x="8529" y="3754"/>
                  <a:pt x="8583" y="3736"/>
                  <a:pt x="8636" y="3736"/>
                </a:cubicBezTo>
                <a:cubicBezTo>
                  <a:pt x="8672" y="3736"/>
                  <a:pt x="8725" y="3772"/>
                  <a:pt x="8743" y="3807"/>
                </a:cubicBezTo>
                <a:cubicBezTo>
                  <a:pt x="9707" y="5324"/>
                  <a:pt x="9885" y="7108"/>
                  <a:pt x="10010" y="8393"/>
                </a:cubicBezTo>
                <a:cubicBezTo>
                  <a:pt x="10099" y="9303"/>
                  <a:pt x="10171" y="9874"/>
                  <a:pt x="10367" y="10070"/>
                </a:cubicBezTo>
                <a:cubicBezTo>
                  <a:pt x="10402" y="10088"/>
                  <a:pt x="10420" y="10141"/>
                  <a:pt x="10420" y="10177"/>
                </a:cubicBezTo>
                <a:cubicBezTo>
                  <a:pt x="10420" y="10231"/>
                  <a:pt x="10402" y="10266"/>
                  <a:pt x="10367" y="10302"/>
                </a:cubicBezTo>
                <a:cubicBezTo>
                  <a:pt x="10349" y="10338"/>
                  <a:pt x="10295" y="10338"/>
                  <a:pt x="10260" y="10338"/>
                </a:cubicBezTo>
                <a:cubicBezTo>
                  <a:pt x="10206" y="10338"/>
                  <a:pt x="10171" y="10338"/>
                  <a:pt x="10135" y="10302"/>
                </a:cubicBezTo>
                <a:cubicBezTo>
                  <a:pt x="9849" y="9999"/>
                  <a:pt x="9778" y="9338"/>
                  <a:pt x="9689" y="8428"/>
                </a:cubicBezTo>
                <a:cubicBezTo>
                  <a:pt x="9564" y="7269"/>
                  <a:pt x="9403" y="5663"/>
                  <a:pt x="8636" y="4289"/>
                </a:cubicBezTo>
                <a:cubicBezTo>
                  <a:pt x="8618" y="4235"/>
                  <a:pt x="8547" y="4200"/>
                  <a:pt x="8493" y="4200"/>
                </a:cubicBezTo>
                <a:lnTo>
                  <a:pt x="8458" y="4200"/>
                </a:lnTo>
                <a:cubicBezTo>
                  <a:pt x="8404" y="4218"/>
                  <a:pt x="8351" y="4218"/>
                  <a:pt x="8279" y="4218"/>
                </a:cubicBezTo>
                <a:cubicBezTo>
                  <a:pt x="8136" y="4218"/>
                  <a:pt x="7976" y="4164"/>
                  <a:pt x="7869" y="4057"/>
                </a:cubicBezTo>
                <a:lnTo>
                  <a:pt x="7405" y="3575"/>
                </a:lnTo>
                <a:lnTo>
                  <a:pt x="7637" y="3343"/>
                </a:lnTo>
                <a:close/>
                <a:moveTo>
                  <a:pt x="563" y="1"/>
                </a:moveTo>
                <a:cubicBezTo>
                  <a:pt x="507" y="1"/>
                  <a:pt x="450" y="9"/>
                  <a:pt x="393" y="25"/>
                </a:cubicBezTo>
                <a:cubicBezTo>
                  <a:pt x="393" y="42"/>
                  <a:pt x="375" y="42"/>
                  <a:pt x="375" y="42"/>
                </a:cubicBezTo>
                <a:cubicBezTo>
                  <a:pt x="107" y="167"/>
                  <a:pt x="0" y="471"/>
                  <a:pt x="125" y="738"/>
                </a:cubicBezTo>
                <a:cubicBezTo>
                  <a:pt x="143" y="756"/>
                  <a:pt x="143" y="774"/>
                  <a:pt x="161" y="792"/>
                </a:cubicBezTo>
                <a:cubicBezTo>
                  <a:pt x="321" y="988"/>
                  <a:pt x="571" y="1113"/>
                  <a:pt x="875" y="1202"/>
                </a:cubicBezTo>
                <a:lnTo>
                  <a:pt x="5085" y="5413"/>
                </a:lnTo>
                <a:lnTo>
                  <a:pt x="3337" y="7180"/>
                </a:lnTo>
                <a:lnTo>
                  <a:pt x="2516" y="7180"/>
                </a:lnTo>
                <a:cubicBezTo>
                  <a:pt x="2516" y="7180"/>
                  <a:pt x="2516" y="7197"/>
                  <a:pt x="2516" y="7197"/>
                </a:cubicBezTo>
                <a:lnTo>
                  <a:pt x="2480" y="7197"/>
                </a:lnTo>
                <a:cubicBezTo>
                  <a:pt x="2480" y="7197"/>
                  <a:pt x="2480" y="7197"/>
                  <a:pt x="2480" y="7215"/>
                </a:cubicBezTo>
                <a:lnTo>
                  <a:pt x="2463" y="7215"/>
                </a:lnTo>
                <a:cubicBezTo>
                  <a:pt x="2463" y="7215"/>
                  <a:pt x="2463" y="7233"/>
                  <a:pt x="2445" y="7233"/>
                </a:cubicBezTo>
                <a:lnTo>
                  <a:pt x="1285" y="8393"/>
                </a:lnTo>
                <a:cubicBezTo>
                  <a:pt x="1285" y="8393"/>
                  <a:pt x="1285" y="8411"/>
                  <a:pt x="1285" y="8411"/>
                </a:cubicBezTo>
                <a:lnTo>
                  <a:pt x="1267" y="8411"/>
                </a:lnTo>
                <a:cubicBezTo>
                  <a:pt x="1267" y="8411"/>
                  <a:pt x="1267" y="8411"/>
                  <a:pt x="1267" y="8428"/>
                </a:cubicBezTo>
                <a:cubicBezTo>
                  <a:pt x="1249" y="8428"/>
                  <a:pt x="1249" y="8446"/>
                  <a:pt x="1249" y="8446"/>
                </a:cubicBezTo>
                <a:cubicBezTo>
                  <a:pt x="1249" y="8446"/>
                  <a:pt x="1249" y="8446"/>
                  <a:pt x="1249" y="8464"/>
                </a:cubicBezTo>
                <a:cubicBezTo>
                  <a:pt x="1249" y="8482"/>
                  <a:pt x="1249" y="8482"/>
                  <a:pt x="1249" y="8482"/>
                </a:cubicBezTo>
                <a:cubicBezTo>
                  <a:pt x="1231" y="8482"/>
                  <a:pt x="1231" y="8500"/>
                  <a:pt x="1231" y="8500"/>
                </a:cubicBezTo>
                <a:cubicBezTo>
                  <a:pt x="1231" y="8500"/>
                  <a:pt x="1231" y="8518"/>
                  <a:pt x="1231" y="8536"/>
                </a:cubicBezTo>
                <a:lnTo>
                  <a:pt x="1249" y="8536"/>
                </a:lnTo>
                <a:cubicBezTo>
                  <a:pt x="1249" y="8553"/>
                  <a:pt x="1249" y="8553"/>
                  <a:pt x="1249" y="8553"/>
                </a:cubicBezTo>
                <a:lnTo>
                  <a:pt x="1249" y="8571"/>
                </a:lnTo>
                <a:cubicBezTo>
                  <a:pt x="1249" y="8571"/>
                  <a:pt x="1249" y="8589"/>
                  <a:pt x="1249" y="8589"/>
                </a:cubicBezTo>
                <a:lnTo>
                  <a:pt x="1267" y="8589"/>
                </a:lnTo>
                <a:cubicBezTo>
                  <a:pt x="1267" y="8607"/>
                  <a:pt x="1267" y="8607"/>
                  <a:pt x="1267" y="8607"/>
                </a:cubicBezTo>
                <a:cubicBezTo>
                  <a:pt x="1267" y="8607"/>
                  <a:pt x="1267" y="8607"/>
                  <a:pt x="1285" y="8625"/>
                </a:cubicBezTo>
                <a:cubicBezTo>
                  <a:pt x="1285" y="8625"/>
                  <a:pt x="1285" y="8643"/>
                  <a:pt x="1303" y="8643"/>
                </a:cubicBezTo>
                <a:lnTo>
                  <a:pt x="1321" y="8643"/>
                </a:lnTo>
                <a:cubicBezTo>
                  <a:pt x="1321" y="8660"/>
                  <a:pt x="1321" y="8660"/>
                  <a:pt x="1321" y="8660"/>
                </a:cubicBezTo>
                <a:lnTo>
                  <a:pt x="1356" y="8660"/>
                </a:lnTo>
                <a:cubicBezTo>
                  <a:pt x="1356" y="8660"/>
                  <a:pt x="1356" y="8678"/>
                  <a:pt x="1356" y="8678"/>
                </a:cubicBezTo>
                <a:lnTo>
                  <a:pt x="2070" y="8678"/>
                </a:lnTo>
                <a:lnTo>
                  <a:pt x="2070" y="9338"/>
                </a:lnTo>
                <a:cubicBezTo>
                  <a:pt x="2070" y="9356"/>
                  <a:pt x="2070" y="9356"/>
                  <a:pt x="2070" y="9356"/>
                </a:cubicBezTo>
                <a:lnTo>
                  <a:pt x="2070" y="9374"/>
                </a:lnTo>
                <a:cubicBezTo>
                  <a:pt x="2070" y="9374"/>
                  <a:pt x="2070" y="9374"/>
                  <a:pt x="2070" y="9392"/>
                </a:cubicBezTo>
                <a:cubicBezTo>
                  <a:pt x="2088" y="9392"/>
                  <a:pt x="2088" y="9392"/>
                  <a:pt x="2088" y="9410"/>
                </a:cubicBezTo>
                <a:cubicBezTo>
                  <a:pt x="2088" y="9410"/>
                  <a:pt x="2088" y="9428"/>
                  <a:pt x="2088" y="9428"/>
                </a:cubicBezTo>
                <a:cubicBezTo>
                  <a:pt x="2088" y="9428"/>
                  <a:pt x="2106" y="9428"/>
                  <a:pt x="2106" y="9446"/>
                </a:cubicBezTo>
                <a:cubicBezTo>
                  <a:pt x="2124" y="9463"/>
                  <a:pt x="2124" y="9463"/>
                  <a:pt x="2124" y="9481"/>
                </a:cubicBezTo>
                <a:lnTo>
                  <a:pt x="2159" y="9481"/>
                </a:lnTo>
                <a:cubicBezTo>
                  <a:pt x="2159" y="9481"/>
                  <a:pt x="2159" y="9499"/>
                  <a:pt x="2159" y="9499"/>
                </a:cubicBezTo>
                <a:lnTo>
                  <a:pt x="2195" y="9499"/>
                </a:lnTo>
                <a:cubicBezTo>
                  <a:pt x="2195" y="9499"/>
                  <a:pt x="2195" y="9499"/>
                  <a:pt x="2213" y="9517"/>
                </a:cubicBezTo>
                <a:lnTo>
                  <a:pt x="2266" y="9517"/>
                </a:lnTo>
                <a:cubicBezTo>
                  <a:pt x="2266" y="9499"/>
                  <a:pt x="2284" y="9499"/>
                  <a:pt x="2284" y="9499"/>
                </a:cubicBezTo>
                <a:lnTo>
                  <a:pt x="2320" y="9499"/>
                </a:lnTo>
                <a:cubicBezTo>
                  <a:pt x="2320" y="9499"/>
                  <a:pt x="2320" y="9481"/>
                  <a:pt x="2320" y="9481"/>
                </a:cubicBezTo>
                <a:lnTo>
                  <a:pt x="2338" y="9481"/>
                </a:lnTo>
                <a:cubicBezTo>
                  <a:pt x="2355" y="9463"/>
                  <a:pt x="2355" y="9463"/>
                  <a:pt x="2355" y="9463"/>
                </a:cubicBezTo>
                <a:lnTo>
                  <a:pt x="3515" y="8304"/>
                </a:lnTo>
                <a:cubicBezTo>
                  <a:pt x="3533" y="8286"/>
                  <a:pt x="3533" y="8286"/>
                  <a:pt x="3533" y="8286"/>
                </a:cubicBezTo>
                <a:cubicBezTo>
                  <a:pt x="3533" y="8268"/>
                  <a:pt x="3533" y="8268"/>
                  <a:pt x="3551" y="8268"/>
                </a:cubicBezTo>
                <a:cubicBezTo>
                  <a:pt x="3551" y="8268"/>
                  <a:pt x="3551" y="8268"/>
                  <a:pt x="3551" y="8250"/>
                </a:cubicBezTo>
                <a:cubicBezTo>
                  <a:pt x="3551" y="8232"/>
                  <a:pt x="3551" y="8232"/>
                  <a:pt x="3569" y="8232"/>
                </a:cubicBezTo>
                <a:cubicBezTo>
                  <a:pt x="3569" y="8232"/>
                  <a:pt x="3569" y="8214"/>
                  <a:pt x="3569" y="8214"/>
                </a:cubicBezTo>
                <a:cubicBezTo>
                  <a:pt x="3569" y="8214"/>
                  <a:pt x="3569" y="8197"/>
                  <a:pt x="3569" y="8197"/>
                </a:cubicBezTo>
                <a:cubicBezTo>
                  <a:pt x="3569" y="8197"/>
                  <a:pt x="3569" y="8179"/>
                  <a:pt x="3569" y="8179"/>
                </a:cubicBezTo>
                <a:lnTo>
                  <a:pt x="3569" y="7411"/>
                </a:lnTo>
                <a:lnTo>
                  <a:pt x="5335" y="5663"/>
                </a:lnTo>
                <a:lnTo>
                  <a:pt x="9564" y="9892"/>
                </a:lnTo>
                <a:cubicBezTo>
                  <a:pt x="9653" y="10195"/>
                  <a:pt x="9778" y="10427"/>
                  <a:pt x="9974" y="10587"/>
                </a:cubicBezTo>
                <a:cubicBezTo>
                  <a:pt x="9974" y="10605"/>
                  <a:pt x="9992" y="10623"/>
                  <a:pt x="10010" y="10623"/>
                </a:cubicBezTo>
                <a:cubicBezTo>
                  <a:pt x="10096" y="10666"/>
                  <a:pt x="10182" y="10687"/>
                  <a:pt x="10264" y="10687"/>
                </a:cubicBezTo>
                <a:cubicBezTo>
                  <a:pt x="10453" y="10687"/>
                  <a:pt x="10619" y="10578"/>
                  <a:pt x="10706" y="10391"/>
                </a:cubicBezTo>
                <a:cubicBezTo>
                  <a:pt x="10724" y="10373"/>
                  <a:pt x="10724" y="10373"/>
                  <a:pt x="10724" y="10355"/>
                </a:cubicBezTo>
                <a:cubicBezTo>
                  <a:pt x="10795" y="10159"/>
                  <a:pt x="10742" y="9963"/>
                  <a:pt x="10617" y="9838"/>
                </a:cubicBezTo>
                <a:cubicBezTo>
                  <a:pt x="10599" y="9820"/>
                  <a:pt x="10527" y="9731"/>
                  <a:pt x="10456" y="9338"/>
                </a:cubicBezTo>
                <a:cubicBezTo>
                  <a:pt x="10420" y="9053"/>
                  <a:pt x="10385" y="8714"/>
                  <a:pt x="10349" y="8375"/>
                </a:cubicBezTo>
                <a:cubicBezTo>
                  <a:pt x="10206" y="7037"/>
                  <a:pt x="10028" y="5217"/>
                  <a:pt x="9029" y="3647"/>
                </a:cubicBezTo>
                <a:cubicBezTo>
                  <a:pt x="8957" y="3504"/>
                  <a:pt x="8815" y="3433"/>
                  <a:pt x="8672" y="3415"/>
                </a:cubicBezTo>
                <a:lnTo>
                  <a:pt x="8618" y="3415"/>
                </a:lnTo>
                <a:cubicBezTo>
                  <a:pt x="8493" y="3415"/>
                  <a:pt x="8368" y="3450"/>
                  <a:pt x="8279" y="3522"/>
                </a:cubicBezTo>
                <a:lnTo>
                  <a:pt x="7869" y="3111"/>
                </a:lnTo>
                <a:lnTo>
                  <a:pt x="9510" y="1470"/>
                </a:lnTo>
                <a:lnTo>
                  <a:pt x="9403" y="1845"/>
                </a:lnTo>
                <a:cubicBezTo>
                  <a:pt x="9385" y="1862"/>
                  <a:pt x="9385" y="1898"/>
                  <a:pt x="9403" y="1916"/>
                </a:cubicBezTo>
                <a:cubicBezTo>
                  <a:pt x="9439" y="1987"/>
                  <a:pt x="9510" y="2023"/>
                  <a:pt x="9564" y="2023"/>
                </a:cubicBezTo>
                <a:cubicBezTo>
                  <a:pt x="9635" y="2023"/>
                  <a:pt x="9707" y="1969"/>
                  <a:pt x="9724" y="1898"/>
                </a:cubicBezTo>
                <a:lnTo>
                  <a:pt x="10063" y="899"/>
                </a:lnTo>
                <a:cubicBezTo>
                  <a:pt x="10063" y="881"/>
                  <a:pt x="10063" y="881"/>
                  <a:pt x="10063" y="881"/>
                </a:cubicBezTo>
                <a:lnTo>
                  <a:pt x="10063" y="863"/>
                </a:lnTo>
                <a:cubicBezTo>
                  <a:pt x="10063" y="863"/>
                  <a:pt x="10063" y="845"/>
                  <a:pt x="10063" y="845"/>
                </a:cubicBezTo>
                <a:cubicBezTo>
                  <a:pt x="10063" y="845"/>
                  <a:pt x="10063" y="845"/>
                  <a:pt x="10063" y="828"/>
                </a:cubicBezTo>
                <a:cubicBezTo>
                  <a:pt x="10063" y="810"/>
                  <a:pt x="10063" y="810"/>
                  <a:pt x="10063" y="810"/>
                </a:cubicBezTo>
                <a:lnTo>
                  <a:pt x="10063" y="792"/>
                </a:lnTo>
                <a:lnTo>
                  <a:pt x="10046" y="792"/>
                </a:lnTo>
                <a:cubicBezTo>
                  <a:pt x="10046" y="774"/>
                  <a:pt x="10046" y="774"/>
                  <a:pt x="10046" y="774"/>
                </a:cubicBezTo>
                <a:cubicBezTo>
                  <a:pt x="10046" y="774"/>
                  <a:pt x="10046" y="774"/>
                  <a:pt x="10046" y="756"/>
                </a:cubicBezTo>
                <a:lnTo>
                  <a:pt x="10028" y="756"/>
                </a:lnTo>
                <a:cubicBezTo>
                  <a:pt x="10028" y="756"/>
                  <a:pt x="10028" y="756"/>
                  <a:pt x="10028" y="738"/>
                </a:cubicBezTo>
                <a:lnTo>
                  <a:pt x="10010" y="738"/>
                </a:lnTo>
                <a:lnTo>
                  <a:pt x="10010" y="720"/>
                </a:lnTo>
                <a:lnTo>
                  <a:pt x="9992" y="720"/>
                </a:lnTo>
                <a:cubicBezTo>
                  <a:pt x="9992" y="720"/>
                  <a:pt x="9992" y="703"/>
                  <a:pt x="9992" y="703"/>
                </a:cubicBezTo>
                <a:lnTo>
                  <a:pt x="9956" y="703"/>
                </a:lnTo>
                <a:cubicBezTo>
                  <a:pt x="9956" y="685"/>
                  <a:pt x="9956" y="685"/>
                  <a:pt x="9956" y="685"/>
                </a:cubicBezTo>
                <a:lnTo>
                  <a:pt x="9849" y="685"/>
                </a:lnTo>
                <a:lnTo>
                  <a:pt x="8815" y="1042"/>
                </a:lnTo>
                <a:cubicBezTo>
                  <a:pt x="8779" y="1042"/>
                  <a:pt x="8761" y="1059"/>
                  <a:pt x="8743" y="1095"/>
                </a:cubicBezTo>
                <a:cubicBezTo>
                  <a:pt x="8690" y="1238"/>
                  <a:pt x="8797" y="1345"/>
                  <a:pt x="8904" y="1345"/>
                </a:cubicBezTo>
                <a:lnTo>
                  <a:pt x="8957" y="1345"/>
                </a:lnTo>
                <a:lnTo>
                  <a:pt x="9278" y="1238"/>
                </a:lnTo>
                <a:lnTo>
                  <a:pt x="9278" y="1238"/>
                </a:lnTo>
                <a:lnTo>
                  <a:pt x="7637" y="2879"/>
                </a:lnTo>
                <a:lnTo>
                  <a:pt x="7227" y="2469"/>
                </a:lnTo>
                <a:cubicBezTo>
                  <a:pt x="7316" y="2362"/>
                  <a:pt x="7369" y="2237"/>
                  <a:pt x="7351" y="2094"/>
                </a:cubicBezTo>
                <a:cubicBezTo>
                  <a:pt x="7334" y="1934"/>
                  <a:pt x="7244" y="1809"/>
                  <a:pt x="7119" y="1720"/>
                </a:cubicBezTo>
                <a:cubicBezTo>
                  <a:pt x="5531" y="720"/>
                  <a:pt x="3729" y="542"/>
                  <a:pt x="2391" y="417"/>
                </a:cubicBezTo>
                <a:cubicBezTo>
                  <a:pt x="2052" y="381"/>
                  <a:pt x="1713" y="346"/>
                  <a:pt x="1428" y="292"/>
                </a:cubicBezTo>
                <a:cubicBezTo>
                  <a:pt x="1035" y="239"/>
                  <a:pt x="946" y="167"/>
                  <a:pt x="928" y="150"/>
                </a:cubicBezTo>
                <a:cubicBezTo>
                  <a:pt x="827" y="48"/>
                  <a:pt x="699" y="1"/>
                  <a:pt x="563"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 name="Google Shape;451;p43"/>
          <p:cNvGrpSpPr/>
          <p:nvPr/>
        </p:nvGrpSpPr>
        <p:grpSpPr>
          <a:xfrm>
            <a:off x="6490315" y="2907517"/>
            <a:ext cx="583148" cy="380334"/>
            <a:chOff x="-3157624" y="1342505"/>
            <a:chExt cx="630976" cy="411527"/>
          </a:xfrm>
        </p:grpSpPr>
        <p:sp>
          <p:nvSpPr>
            <p:cNvPr id="452" name="Google Shape;452;p43"/>
            <p:cNvSpPr/>
            <p:nvPr/>
          </p:nvSpPr>
          <p:spPr>
            <a:xfrm>
              <a:off x="-3157624" y="1342505"/>
              <a:ext cx="630976" cy="411527"/>
            </a:xfrm>
            <a:custGeom>
              <a:rect b="b" l="l" r="r" t="t"/>
              <a:pathLst>
                <a:path extrusionOk="0" h="6960" w="10671">
                  <a:moveTo>
                    <a:pt x="4657" y="322"/>
                  </a:moveTo>
                  <a:lnTo>
                    <a:pt x="4657" y="1000"/>
                  </a:lnTo>
                  <a:lnTo>
                    <a:pt x="1910" y="1000"/>
                  </a:lnTo>
                  <a:cubicBezTo>
                    <a:pt x="1910" y="1000"/>
                    <a:pt x="1910" y="1000"/>
                    <a:pt x="1892" y="982"/>
                  </a:cubicBezTo>
                  <a:lnTo>
                    <a:pt x="2124" y="322"/>
                  </a:lnTo>
                  <a:close/>
                  <a:moveTo>
                    <a:pt x="5335" y="322"/>
                  </a:moveTo>
                  <a:lnTo>
                    <a:pt x="5335" y="982"/>
                  </a:lnTo>
                  <a:cubicBezTo>
                    <a:pt x="5335" y="982"/>
                    <a:pt x="5335" y="1000"/>
                    <a:pt x="5335" y="1000"/>
                  </a:cubicBezTo>
                  <a:lnTo>
                    <a:pt x="4996" y="1000"/>
                  </a:lnTo>
                  <a:lnTo>
                    <a:pt x="4996" y="322"/>
                  </a:lnTo>
                  <a:close/>
                  <a:moveTo>
                    <a:pt x="3997" y="1321"/>
                  </a:moveTo>
                  <a:lnTo>
                    <a:pt x="3997" y="1499"/>
                  </a:lnTo>
                  <a:lnTo>
                    <a:pt x="3159" y="1499"/>
                  </a:lnTo>
                  <a:lnTo>
                    <a:pt x="3159" y="1321"/>
                  </a:lnTo>
                  <a:close/>
                  <a:moveTo>
                    <a:pt x="10331" y="2302"/>
                  </a:moveTo>
                  <a:lnTo>
                    <a:pt x="10331" y="2641"/>
                  </a:lnTo>
                  <a:lnTo>
                    <a:pt x="9992" y="2641"/>
                  </a:lnTo>
                  <a:lnTo>
                    <a:pt x="10099" y="2302"/>
                  </a:lnTo>
                  <a:close/>
                  <a:moveTo>
                    <a:pt x="5032" y="3819"/>
                  </a:moveTo>
                  <a:lnTo>
                    <a:pt x="4729" y="4639"/>
                  </a:lnTo>
                  <a:cubicBezTo>
                    <a:pt x="4675" y="4764"/>
                    <a:pt x="4515" y="4889"/>
                    <a:pt x="4372" y="4889"/>
                  </a:cubicBezTo>
                  <a:lnTo>
                    <a:pt x="2980" y="4889"/>
                  </a:lnTo>
                  <a:lnTo>
                    <a:pt x="3373" y="3819"/>
                  </a:lnTo>
                  <a:lnTo>
                    <a:pt x="3444" y="3819"/>
                  </a:lnTo>
                  <a:cubicBezTo>
                    <a:pt x="3498" y="4193"/>
                    <a:pt x="3712" y="4586"/>
                    <a:pt x="4211" y="4711"/>
                  </a:cubicBezTo>
                  <a:lnTo>
                    <a:pt x="4247" y="4711"/>
                  </a:lnTo>
                  <a:cubicBezTo>
                    <a:pt x="4318" y="4711"/>
                    <a:pt x="4390" y="4657"/>
                    <a:pt x="4408" y="4586"/>
                  </a:cubicBezTo>
                  <a:cubicBezTo>
                    <a:pt x="4426" y="4497"/>
                    <a:pt x="4372" y="4408"/>
                    <a:pt x="4283" y="4390"/>
                  </a:cubicBezTo>
                  <a:cubicBezTo>
                    <a:pt x="4176" y="4354"/>
                    <a:pt x="3855" y="4247"/>
                    <a:pt x="3783" y="3819"/>
                  </a:cubicBezTo>
                  <a:close/>
                  <a:moveTo>
                    <a:pt x="9618" y="1820"/>
                  </a:moveTo>
                  <a:cubicBezTo>
                    <a:pt x="9725" y="1820"/>
                    <a:pt x="9832" y="1927"/>
                    <a:pt x="9832" y="2034"/>
                  </a:cubicBezTo>
                  <a:lnTo>
                    <a:pt x="9832" y="2088"/>
                  </a:lnTo>
                  <a:lnTo>
                    <a:pt x="9582" y="2820"/>
                  </a:lnTo>
                  <a:lnTo>
                    <a:pt x="9172" y="2820"/>
                  </a:lnTo>
                  <a:cubicBezTo>
                    <a:pt x="9082" y="2820"/>
                    <a:pt x="9011" y="2891"/>
                    <a:pt x="9011" y="2962"/>
                  </a:cubicBezTo>
                  <a:cubicBezTo>
                    <a:pt x="8993" y="3069"/>
                    <a:pt x="9065" y="3159"/>
                    <a:pt x="9172" y="3159"/>
                  </a:cubicBezTo>
                  <a:lnTo>
                    <a:pt x="9475" y="3159"/>
                  </a:lnTo>
                  <a:lnTo>
                    <a:pt x="8868" y="5032"/>
                  </a:lnTo>
                  <a:cubicBezTo>
                    <a:pt x="8779" y="5300"/>
                    <a:pt x="8511" y="5496"/>
                    <a:pt x="8226" y="5496"/>
                  </a:cubicBezTo>
                  <a:lnTo>
                    <a:pt x="6014" y="5496"/>
                  </a:lnTo>
                  <a:cubicBezTo>
                    <a:pt x="5906" y="5496"/>
                    <a:pt x="5835" y="5407"/>
                    <a:pt x="5835" y="5318"/>
                  </a:cubicBezTo>
                  <a:lnTo>
                    <a:pt x="5835" y="3658"/>
                  </a:lnTo>
                  <a:cubicBezTo>
                    <a:pt x="5835" y="3569"/>
                    <a:pt x="5764" y="3498"/>
                    <a:pt x="5657" y="3498"/>
                  </a:cubicBezTo>
                  <a:lnTo>
                    <a:pt x="3266" y="3498"/>
                  </a:lnTo>
                  <a:cubicBezTo>
                    <a:pt x="3177" y="3498"/>
                    <a:pt x="3105" y="3551"/>
                    <a:pt x="3105" y="3640"/>
                  </a:cubicBezTo>
                  <a:lnTo>
                    <a:pt x="2088" y="6388"/>
                  </a:lnTo>
                  <a:cubicBezTo>
                    <a:pt x="2035" y="6513"/>
                    <a:pt x="1874" y="6638"/>
                    <a:pt x="1731" y="6638"/>
                  </a:cubicBezTo>
                  <a:lnTo>
                    <a:pt x="447" y="6638"/>
                  </a:lnTo>
                  <a:cubicBezTo>
                    <a:pt x="393" y="6638"/>
                    <a:pt x="375" y="6620"/>
                    <a:pt x="357" y="6602"/>
                  </a:cubicBezTo>
                  <a:cubicBezTo>
                    <a:pt x="340" y="6584"/>
                    <a:pt x="340" y="6549"/>
                    <a:pt x="357" y="6513"/>
                  </a:cubicBezTo>
                  <a:lnTo>
                    <a:pt x="375" y="6459"/>
                  </a:lnTo>
                  <a:lnTo>
                    <a:pt x="1713" y="6459"/>
                  </a:lnTo>
                  <a:cubicBezTo>
                    <a:pt x="1785" y="6459"/>
                    <a:pt x="1856" y="6406"/>
                    <a:pt x="1874" y="6317"/>
                  </a:cubicBezTo>
                  <a:cubicBezTo>
                    <a:pt x="1892" y="6227"/>
                    <a:pt x="1803" y="6138"/>
                    <a:pt x="1713" y="6138"/>
                  </a:cubicBezTo>
                  <a:lnTo>
                    <a:pt x="500" y="6138"/>
                  </a:lnTo>
                  <a:lnTo>
                    <a:pt x="1303" y="3961"/>
                  </a:lnTo>
                  <a:cubicBezTo>
                    <a:pt x="1339" y="3854"/>
                    <a:pt x="1321" y="3730"/>
                    <a:pt x="1250" y="3622"/>
                  </a:cubicBezTo>
                  <a:cubicBezTo>
                    <a:pt x="1178" y="3533"/>
                    <a:pt x="1071" y="3480"/>
                    <a:pt x="946" y="3480"/>
                  </a:cubicBezTo>
                  <a:cubicBezTo>
                    <a:pt x="911" y="3480"/>
                    <a:pt x="875" y="3462"/>
                    <a:pt x="857" y="3426"/>
                  </a:cubicBezTo>
                  <a:cubicBezTo>
                    <a:pt x="839" y="3408"/>
                    <a:pt x="839" y="3373"/>
                    <a:pt x="857" y="3337"/>
                  </a:cubicBezTo>
                  <a:cubicBezTo>
                    <a:pt x="857" y="3337"/>
                    <a:pt x="857" y="3319"/>
                    <a:pt x="857" y="3319"/>
                  </a:cubicBezTo>
                  <a:lnTo>
                    <a:pt x="911" y="3141"/>
                  </a:lnTo>
                  <a:lnTo>
                    <a:pt x="8494" y="3141"/>
                  </a:lnTo>
                  <a:cubicBezTo>
                    <a:pt x="8583" y="3141"/>
                    <a:pt x="8654" y="3069"/>
                    <a:pt x="8672" y="2980"/>
                  </a:cubicBezTo>
                  <a:cubicBezTo>
                    <a:pt x="8672" y="2891"/>
                    <a:pt x="8601" y="2820"/>
                    <a:pt x="8511" y="2820"/>
                  </a:cubicBezTo>
                  <a:lnTo>
                    <a:pt x="1018" y="2820"/>
                  </a:lnTo>
                  <a:lnTo>
                    <a:pt x="1250" y="2070"/>
                  </a:lnTo>
                  <a:cubicBezTo>
                    <a:pt x="1285" y="1945"/>
                    <a:pt x="1446" y="1820"/>
                    <a:pt x="1589" y="1820"/>
                  </a:cubicBezTo>
                  <a:close/>
                  <a:moveTo>
                    <a:pt x="2124" y="0"/>
                  </a:moveTo>
                  <a:cubicBezTo>
                    <a:pt x="1981" y="0"/>
                    <a:pt x="1856" y="90"/>
                    <a:pt x="1803" y="215"/>
                  </a:cubicBezTo>
                  <a:lnTo>
                    <a:pt x="1589" y="875"/>
                  </a:lnTo>
                  <a:cubicBezTo>
                    <a:pt x="1571" y="928"/>
                    <a:pt x="1553" y="1000"/>
                    <a:pt x="1571" y="1053"/>
                  </a:cubicBezTo>
                  <a:cubicBezTo>
                    <a:pt x="1606" y="1214"/>
                    <a:pt x="1749" y="1321"/>
                    <a:pt x="1910" y="1321"/>
                  </a:cubicBezTo>
                  <a:lnTo>
                    <a:pt x="2838" y="1321"/>
                  </a:lnTo>
                  <a:lnTo>
                    <a:pt x="2838" y="1499"/>
                  </a:lnTo>
                  <a:lnTo>
                    <a:pt x="1589" y="1499"/>
                  </a:lnTo>
                  <a:cubicBezTo>
                    <a:pt x="1303" y="1499"/>
                    <a:pt x="1018" y="1695"/>
                    <a:pt x="928" y="1963"/>
                  </a:cubicBezTo>
                  <a:lnTo>
                    <a:pt x="536" y="3248"/>
                  </a:lnTo>
                  <a:cubicBezTo>
                    <a:pt x="482" y="3391"/>
                    <a:pt x="500" y="3533"/>
                    <a:pt x="589" y="3640"/>
                  </a:cubicBezTo>
                  <a:cubicBezTo>
                    <a:pt x="661" y="3747"/>
                    <a:pt x="803" y="3819"/>
                    <a:pt x="946" y="3819"/>
                  </a:cubicBezTo>
                  <a:cubicBezTo>
                    <a:pt x="964" y="3819"/>
                    <a:pt x="982" y="3819"/>
                    <a:pt x="982" y="3837"/>
                  </a:cubicBezTo>
                  <a:cubicBezTo>
                    <a:pt x="982" y="3837"/>
                    <a:pt x="982" y="3837"/>
                    <a:pt x="982" y="3854"/>
                  </a:cubicBezTo>
                  <a:lnTo>
                    <a:pt x="54" y="6388"/>
                  </a:lnTo>
                  <a:cubicBezTo>
                    <a:pt x="1" y="6531"/>
                    <a:pt x="1" y="6674"/>
                    <a:pt x="90" y="6798"/>
                  </a:cubicBezTo>
                  <a:cubicBezTo>
                    <a:pt x="161" y="6905"/>
                    <a:pt x="286" y="6959"/>
                    <a:pt x="447" y="6959"/>
                  </a:cubicBezTo>
                  <a:lnTo>
                    <a:pt x="1713" y="6959"/>
                  </a:lnTo>
                  <a:cubicBezTo>
                    <a:pt x="1981" y="6959"/>
                    <a:pt x="2284" y="6763"/>
                    <a:pt x="2374" y="6495"/>
                  </a:cubicBezTo>
                  <a:lnTo>
                    <a:pt x="2855" y="5193"/>
                  </a:lnTo>
                  <a:lnTo>
                    <a:pt x="4372" y="5193"/>
                  </a:lnTo>
                  <a:cubicBezTo>
                    <a:pt x="4657" y="5193"/>
                    <a:pt x="4943" y="4996"/>
                    <a:pt x="5032" y="4747"/>
                  </a:cubicBezTo>
                  <a:lnTo>
                    <a:pt x="5389" y="3819"/>
                  </a:lnTo>
                  <a:lnTo>
                    <a:pt x="5496" y="3819"/>
                  </a:lnTo>
                  <a:lnTo>
                    <a:pt x="5496" y="5318"/>
                  </a:lnTo>
                  <a:cubicBezTo>
                    <a:pt x="5496" y="5603"/>
                    <a:pt x="5728" y="5817"/>
                    <a:pt x="6014" y="5817"/>
                  </a:cubicBezTo>
                  <a:lnTo>
                    <a:pt x="8226" y="5817"/>
                  </a:lnTo>
                  <a:cubicBezTo>
                    <a:pt x="8654" y="5817"/>
                    <a:pt x="9047" y="5549"/>
                    <a:pt x="9189" y="5139"/>
                  </a:cubicBezTo>
                  <a:lnTo>
                    <a:pt x="9885" y="2998"/>
                  </a:lnTo>
                  <a:lnTo>
                    <a:pt x="10331" y="2998"/>
                  </a:lnTo>
                  <a:cubicBezTo>
                    <a:pt x="10510" y="2998"/>
                    <a:pt x="10670" y="2837"/>
                    <a:pt x="10670" y="2659"/>
                  </a:cubicBezTo>
                  <a:lnTo>
                    <a:pt x="10670" y="2302"/>
                  </a:lnTo>
                  <a:cubicBezTo>
                    <a:pt x="10670" y="2124"/>
                    <a:pt x="10510" y="1963"/>
                    <a:pt x="10331" y="1963"/>
                  </a:cubicBezTo>
                  <a:lnTo>
                    <a:pt x="10153" y="1963"/>
                  </a:lnTo>
                  <a:cubicBezTo>
                    <a:pt x="10117" y="1695"/>
                    <a:pt x="9885" y="1463"/>
                    <a:pt x="9600" y="1463"/>
                  </a:cubicBezTo>
                  <a:lnTo>
                    <a:pt x="4336" y="1463"/>
                  </a:lnTo>
                  <a:lnTo>
                    <a:pt x="4336" y="1321"/>
                  </a:lnTo>
                  <a:lnTo>
                    <a:pt x="5335" y="1321"/>
                  </a:lnTo>
                  <a:cubicBezTo>
                    <a:pt x="5514" y="1321"/>
                    <a:pt x="5657" y="1178"/>
                    <a:pt x="5657" y="982"/>
                  </a:cubicBezTo>
                  <a:lnTo>
                    <a:pt x="5657" y="322"/>
                  </a:lnTo>
                  <a:cubicBezTo>
                    <a:pt x="5657" y="143"/>
                    <a:pt x="5514" y="0"/>
                    <a:pt x="533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3"/>
            <p:cNvSpPr/>
            <p:nvPr/>
          </p:nvSpPr>
          <p:spPr>
            <a:xfrm>
              <a:off x="-2793629" y="1549269"/>
              <a:ext cx="168875" cy="19039"/>
            </a:xfrm>
            <a:custGeom>
              <a:rect b="b" l="l" r="r" t="t"/>
              <a:pathLst>
                <a:path extrusionOk="0" h="322" w="2856">
                  <a:moveTo>
                    <a:pt x="179" y="1"/>
                  </a:moveTo>
                  <a:cubicBezTo>
                    <a:pt x="107" y="1"/>
                    <a:pt x="36" y="54"/>
                    <a:pt x="18" y="143"/>
                  </a:cubicBezTo>
                  <a:cubicBezTo>
                    <a:pt x="0" y="233"/>
                    <a:pt x="89" y="322"/>
                    <a:pt x="179" y="322"/>
                  </a:cubicBezTo>
                  <a:lnTo>
                    <a:pt x="2677" y="322"/>
                  </a:lnTo>
                  <a:cubicBezTo>
                    <a:pt x="2766" y="322"/>
                    <a:pt x="2837" y="268"/>
                    <a:pt x="2837" y="179"/>
                  </a:cubicBezTo>
                  <a:cubicBezTo>
                    <a:pt x="2855" y="90"/>
                    <a:pt x="2784" y="1"/>
                    <a:pt x="267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3"/>
            <p:cNvSpPr/>
            <p:nvPr/>
          </p:nvSpPr>
          <p:spPr>
            <a:xfrm>
              <a:off x="-2793629" y="1588293"/>
              <a:ext cx="159355" cy="20103"/>
            </a:xfrm>
            <a:custGeom>
              <a:rect b="b" l="l" r="r" t="t"/>
              <a:pathLst>
                <a:path extrusionOk="0" h="340" w="2695">
                  <a:moveTo>
                    <a:pt x="179" y="1"/>
                  </a:moveTo>
                  <a:cubicBezTo>
                    <a:pt x="107" y="1"/>
                    <a:pt x="36" y="54"/>
                    <a:pt x="18" y="143"/>
                  </a:cubicBezTo>
                  <a:cubicBezTo>
                    <a:pt x="0" y="251"/>
                    <a:pt x="89" y="340"/>
                    <a:pt x="179" y="340"/>
                  </a:cubicBezTo>
                  <a:lnTo>
                    <a:pt x="2516" y="340"/>
                  </a:lnTo>
                  <a:cubicBezTo>
                    <a:pt x="2587" y="340"/>
                    <a:pt x="2659" y="268"/>
                    <a:pt x="2677" y="197"/>
                  </a:cubicBezTo>
                  <a:cubicBezTo>
                    <a:pt x="2694" y="90"/>
                    <a:pt x="2605" y="1"/>
                    <a:pt x="2516"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3"/>
            <p:cNvSpPr/>
            <p:nvPr/>
          </p:nvSpPr>
          <p:spPr>
            <a:xfrm>
              <a:off x="-2793629" y="1627316"/>
              <a:ext cx="139310" cy="20103"/>
            </a:xfrm>
            <a:custGeom>
              <a:rect b="b" l="l" r="r" t="t"/>
              <a:pathLst>
                <a:path extrusionOk="0" h="340" w="2356">
                  <a:moveTo>
                    <a:pt x="179" y="1"/>
                  </a:moveTo>
                  <a:cubicBezTo>
                    <a:pt x="107" y="1"/>
                    <a:pt x="36" y="72"/>
                    <a:pt x="18" y="144"/>
                  </a:cubicBezTo>
                  <a:cubicBezTo>
                    <a:pt x="0" y="251"/>
                    <a:pt x="89" y="340"/>
                    <a:pt x="179" y="340"/>
                  </a:cubicBezTo>
                  <a:lnTo>
                    <a:pt x="2177" y="340"/>
                  </a:lnTo>
                  <a:cubicBezTo>
                    <a:pt x="2266" y="340"/>
                    <a:pt x="2338" y="286"/>
                    <a:pt x="2338" y="197"/>
                  </a:cubicBezTo>
                  <a:cubicBezTo>
                    <a:pt x="2355" y="90"/>
                    <a:pt x="2284" y="1"/>
                    <a:pt x="217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9" name="Shape 459"/>
        <p:cNvGrpSpPr/>
        <p:nvPr/>
      </p:nvGrpSpPr>
      <p:grpSpPr>
        <a:xfrm>
          <a:off x="0" y="0"/>
          <a:ext cx="0" cy="0"/>
          <a:chOff x="0" y="0"/>
          <a:chExt cx="0" cy="0"/>
        </a:xfrm>
      </p:grpSpPr>
      <p:sp>
        <p:nvSpPr>
          <p:cNvPr id="460" name="Google Shape;460;p44"/>
          <p:cNvSpPr/>
          <p:nvPr/>
        </p:nvSpPr>
        <p:spPr>
          <a:xfrm>
            <a:off x="713225" y="3620150"/>
            <a:ext cx="1010400" cy="1010400"/>
          </a:xfrm>
          <a:prstGeom prst="ellipse">
            <a:avLst/>
          </a:prstGeom>
          <a:no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461" name="Google Shape;461;p44"/>
          <p:cNvSpPr txBox="1"/>
          <p:nvPr>
            <p:ph type="title"/>
          </p:nvPr>
        </p:nvSpPr>
        <p:spPr>
          <a:xfrm>
            <a:off x="912128" y="3855058"/>
            <a:ext cx="587100" cy="4641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02</a:t>
            </a:r>
            <a:endParaRPr/>
          </a:p>
        </p:txBody>
      </p:sp>
      <p:sp>
        <p:nvSpPr>
          <p:cNvPr id="462" name="Google Shape;462;p44"/>
          <p:cNvSpPr txBox="1"/>
          <p:nvPr>
            <p:ph idx="2" type="ctrTitle"/>
          </p:nvPr>
        </p:nvSpPr>
        <p:spPr>
          <a:xfrm>
            <a:off x="713225" y="434400"/>
            <a:ext cx="7717500" cy="23700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OUR SERVICES</a:t>
            </a:r>
            <a:endParaRPr/>
          </a:p>
        </p:txBody>
      </p:sp>
      <p:sp>
        <p:nvSpPr>
          <p:cNvPr id="463" name="Google Shape;463;p44"/>
          <p:cNvSpPr txBox="1"/>
          <p:nvPr>
            <p:ph idx="1" type="subTitle"/>
          </p:nvPr>
        </p:nvSpPr>
        <p:spPr>
          <a:xfrm>
            <a:off x="5234225" y="434400"/>
            <a:ext cx="3196500" cy="564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You can enter a subtitle here if you need it</a:t>
            </a:r>
            <a:endParaRPr/>
          </a:p>
        </p:txBody>
      </p:sp>
      <p:pic>
        <p:nvPicPr>
          <p:cNvPr id="464" name="Google Shape;464;p44"/>
          <p:cNvPicPr preferRelativeResize="0"/>
          <p:nvPr/>
        </p:nvPicPr>
        <p:blipFill>
          <a:blip r:embed="rId3">
            <a:alphaModFix/>
          </a:blip>
          <a:stretch>
            <a:fillRect/>
          </a:stretch>
        </p:blipFill>
        <p:spPr>
          <a:xfrm>
            <a:off x="2298826" y="3250553"/>
            <a:ext cx="2273176" cy="1480775"/>
          </a:xfrm>
          <a:prstGeom prst="rect">
            <a:avLst/>
          </a:prstGeom>
          <a:noFill/>
          <a:ln>
            <a:noFill/>
          </a:ln>
        </p:spPr>
      </p:pic>
      <p:sp>
        <p:nvSpPr>
          <p:cNvPr id="465" name="Google Shape;465;p44"/>
          <p:cNvSpPr/>
          <p:nvPr/>
        </p:nvSpPr>
        <p:spPr>
          <a:xfrm>
            <a:off x="7420375" y="3620150"/>
            <a:ext cx="1010400" cy="1010400"/>
          </a:xfrm>
          <a:prstGeom prst="ellipse">
            <a:avLst/>
          </a:prstGeom>
          <a:no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466" name="Google Shape;466;p44"/>
          <p:cNvGrpSpPr/>
          <p:nvPr/>
        </p:nvGrpSpPr>
        <p:grpSpPr>
          <a:xfrm>
            <a:off x="7581342" y="3781117"/>
            <a:ext cx="564282" cy="564282"/>
            <a:chOff x="7581342" y="961642"/>
            <a:chExt cx="564282" cy="564282"/>
          </a:xfrm>
        </p:grpSpPr>
        <p:cxnSp>
          <p:nvCxnSpPr>
            <p:cNvPr id="467" name="Google Shape;467;p44"/>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468" name="Google Shape;468;p44"/>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469" name="Google Shape;469;p44"/>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3" name="Shape 473"/>
        <p:cNvGrpSpPr/>
        <p:nvPr/>
      </p:nvGrpSpPr>
      <p:grpSpPr>
        <a:xfrm>
          <a:off x="0" y="0"/>
          <a:ext cx="0" cy="0"/>
          <a:chOff x="0" y="0"/>
          <a:chExt cx="0" cy="0"/>
        </a:xfrm>
      </p:grpSpPr>
      <p:sp>
        <p:nvSpPr>
          <p:cNvPr id="474" name="Google Shape;474;p45"/>
          <p:cNvSpPr txBox="1"/>
          <p:nvPr>
            <p:ph type="title"/>
          </p:nvPr>
        </p:nvSpPr>
        <p:spPr>
          <a:xfrm>
            <a:off x="713225" y="3644200"/>
            <a:ext cx="17724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VENUS</a:t>
            </a:r>
            <a:endParaRPr/>
          </a:p>
        </p:txBody>
      </p:sp>
      <p:sp>
        <p:nvSpPr>
          <p:cNvPr id="475" name="Google Shape;475;p45"/>
          <p:cNvSpPr txBox="1"/>
          <p:nvPr>
            <p:ph idx="1" type="subTitle"/>
          </p:nvPr>
        </p:nvSpPr>
        <p:spPr>
          <a:xfrm>
            <a:off x="713225" y="4033500"/>
            <a:ext cx="1772400" cy="6756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Venus is the second planet from the Sun</a:t>
            </a:r>
            <a:endParaRPr/>
          </a:p>
        </p:txBody>
      </p:sp>
      <p:sp>
        <p:nvSpPr>
          <p:cNvPr id="476" name="Google Shape;476;p45"/>
          <p:cNvSpPr txBox="1"/>
          <p:nvPr>
            <p:ph idx="2" type="ctrTitle"/>
          </p:nvPr>
        </p:nvSpPr>
        <p:spPr>
          <a:xfrm>
            <a:off x="713225" y="434400"/>
            <a:ext cx="4704300" cy="125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WHAT DO WE OFFER?</a:t>
            </a:r>
            <a:endParaRPr/>
          </a:p>
        </p:txBody>
      </p:sp>
      <p:sp>
        <p:nvSpPr>
          <p:cNvPr id="477" name="Google Shape;477;p45"/>
          <p:cNvSpPr txBox="1"/>
          <p:nvPr>
            <p:ph idx="3" type="title"/>
          </p:nvPr>
        </p:nvSpPr>
        <p:spPr>
          <a:xfrm>
            <a:off x="2694942" y="3644200"/>
            <a:ext cx="17724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SATURN</a:t>
            </a:r>
            <a:endParaRPr/>
          </a:p>
        </p:txBody>
      </p:sp>
      <p:sp>
        <p:nvSpPr>
          <p:cNvPr id="478" name="Google Shape;478;p45"/>
          <p:cNvSpPr txBox="1"/>
          <p:nvPr>
            <p:ph idx="4" type="subTitle"/>
          </p:nvPr>
        </p:nvSpPr>
        <p:spPr>
          <a:xfrm>
            <a:off x="2694942" y="4033500"/>
            <a:ext cx="1772400" cy="6756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Saturn is</a:t>
            </a:r>
            <a:r>
              <a:rPr lang="en"/>
              <a:t> a gas giant and has several rings</a:t>
            </a:r>
            <a:endParaRPr/>
          </a:p>
        </p:txBody>
      </p:sp>
      <p:sp>
        <p:nvSpPr>
          <p:cNvPr id="479" name="Google Shape;479;p45"/>
          <p:cNvSpPr txBox="1"/>
          <p:nvPr>
            <p:ph idx="5" type="title"/>
          </p:nvPr>
        </p:nvSpPr>
        <p:spPr>
          <a:xfrm>
            <a:off x="4676658" y="3644200"/>
            <a:ext cx="17724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JUPITER</a:t>
            </a:r>
            <a:endParaRPr/>
          </a:p>
        </p:txBody>
      </p:sp>
      <p:sp>
        <p:nvSpPr>
          <p:cNvPr id="480" name="Google Shape;480;p45"/>
          <p:cNvSpPr txBox="1"/>
          <p:nvPr>
            <p:ph idx="6" type="subTitle"/>
          </p:nvPr>
        </p:nvSpPr>
        <p:spPr>
          <a:xfrm>
            <a:off x="4676658" y="4033500"/>
            <a:ext cx="1772400" cy="6756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It’s the biggest planet in the Solar System</a:t>
            </a:r>
            <a:endParaRPr/>
          </a:p>
        </p:txBody>
      </p:sp>
      <p:sp>
        <p:nvSpPr>
          <p:cNvPr id="481" name="Google Shape;481;p45"/>
          <p:cNvSpPr txBox="1"/>
          <p:nvPr>
            <p:ph idx="7" type="title"/>
          </p:nvPr>
        </p:nvSpPr>
        <p:spPr>
          <a:xfrm>
            <a:off x="6658375" y="3644200"/>
            <a:ext cx="17724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MARS</a:t>
            </a:r>
            <a:endParaRPr/>
          </a:p>
        </p:txBody>
      </p:sp>
      <p:sp>
        <p:nvSpPr>
          <p:cNvPr id="482" name="Google Shape;482;p45"/>
          <p:cNvSpPr txBox="1"/>
          <p:nvPr>
            <p:ph idx="8" type="subTitle"/>
          </p:nvPr>
        </p:nvSpPr>
        <p:spPr>
          <a:xfrm>
            <a:off x="6658375" y="4033500"/>
            <a:ext cx="1772400" cy="6756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Despite being red, Mars is a very cold place</a:t>
            </a:r>
            <a:endParaRPr/>
          </a:p>
        </p:txBody>
      </p:sp>
      <p:sp>
        <p:nvSpPr>
          <p:cNvPr id="483" name="Google Shape;483;p45"/>
          <p:cNvSpPr/>
          <p:nvPr/>
        </p:nvSpPr>
        <p:spPr>
          <a:xfrm>
            <a:off x="713225" y="2424975"/>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5"/>
          <p:cNvSpPr/>
          <p:nvPr/>
        </p:nvSpPr>
        <p:spPr>
          <a:xfrm>
            <a:off x="2694950" y="2424975"/>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5"/>
          <p:cNvSpPr/>
          <p:nvPr/>
        </p:nvSpPr>
        <p:spPr>
          <a:xfrm>
            <a:off x="4676675" y="2424975"/>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5"/>
          <p:cNvSpPr/>
          <p:nvPr/>
        </p:nvSpPr>
        <p:spPr>
          <a:xfrm>
            <a:off x="6658400" y="2424975"/>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 name="Google Shape;487;p45"/>
          <p:cNvGrpSpPr/>
          <p:nvPr/>
        </p:nvGrpSpPr>
        <p:grpSpPr>
          <a:xfrm flipH="1" rot="8100000">
            <a:off x="7872840" y="551257"/>
            <a:ext cx="564276" cy="564276"/>
            <a:chOff x="7581342" y="961642"/>
            <a:chExt cx="564282" cy="564282"/>
          </a:xfrm>
        </p:grpSpPr>
        <p:cxnSp>
          <p:nvCxnSpPr>
            <p:cNvPr id="488" name="Google Shape;488;p45"/>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489" name="Google Shape;489;p45"/>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490" name="Google Shape;490;p45"/>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491" name="Google Shape;491;p45"/>
          <p:cNvGrpSpPr/>
          <p:nvPr/>
        </p:nvGrpSpPr>
        <p:grpSpPr>
          <a:xfrm flipH="1" rot="8100000">
            <a:off x="7203615" y="551257"/>
            <a:ext cx="564276" cy="564276"/>
            <a:chOff x="7581342" y="961642"/>
            <a:chExt cx="564282" cy="564282"/>
          </a:xfrm>
        </p:grpSpPr>
        <p:cxnSp>
          <p:nvCxnSpPr>
            <p:cNvPr id="492" name="Google Shape;492;p45"/>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493" name="Google Shape;493;p45"/>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494" name="Google Shape;494;p45"/>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495" name="Google Shape;495;p45"/>
          <p:cNvGrpSpPr/>
          <p:nvPr/>
        </p:nvGrpSpPr>
        <p:grpSpPr>
          <a:xfrm flipH="1" rot="8100000">
            <a:off x="6534390" y="551257"/>
            <a:ext cx="564276" cy="564276"/>
            <a:chOff x="7581342" y="961642"/>
            <a:chExt cx="564282" cy="564282"/>
          </a:xfrm>
        </p:grpSpPr>
        <p:cxnSp>
          <p:nvCxnSpPr>
            <p:cNvPr id="496" name="Google Shape;496;p45"/>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497" name="Google Shape;497;p45"/>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498" name="Google Shape;498;p45"/>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499" name="Google Shape;499;p45"/>
          <p:cNvGrpSpPr/>
          <p:nvPr/>
        </p:nvGrpSpPr>
        <p:grpSpPr>
          <a:xfrm flipH="1" rot="8100000">
            <a:off x="5865165" y="551257"/>
            <a:ext cx="564276" cy="564276"/>
            <a:chOff x="7581342" y="961642"/>
            <a:chExt cx="564282" cy="564282"/>
          </a:xfrm>
        </p:grpSpPr>
        <p:cxnSp>
          <p:nvCxnSpPr>
            <p:cNvPr id="500" name="Google Shape;500;p45"/>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501" name="Google Shape;501;p45"/>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502" name="Google Shape;502;p45"/>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sp>
        <p:nvSpPr>
          <p:cNvPr id="503" name="Google Shape;503;p45"/>
          <p:cNvSpPr/>
          <p:nvPr/>
        </p:nvSpPr>
        <p:spPr>
          <a:xfrm>
            <a:off x="6904121" y="2759767"/>
            <a:ext cx="520715" cy="340810"/>
          </a:xfrm>
          <a:custGeom>
            <a:rect b="b" l="l" r="r" t="t"/>
            <a:pathLst>
              <a:path extrusionOk="0" h="6996" w="10689">
                <a:moveTo>
                  <a:pt x="6031" y="340"/>
                </a:moveTo>
                <a:lnTo>
                  <a:pt x="6031" y="679"/>
                </a:lnTo>
                <a:cubicBezTo>
                  <a:pt x="6031" y="857"/>
                  <a:pt x="5889" y="1000"/>
                  <a:pt x="5692" y="1000"/>
                </a:cubicBezTo>
                <a:lnTo>
                  <a:pt x="3694" y="1000"/>
                </a:lnTo>
                <a:cubicBezTo>
                  <a:pt x="3516" y="1000"/>
                  <a:pt x="3373" y="857"/>
                  <a:pt x="3373" y="679"/>
                </a:cubicBezTo>
                <a:lnTo>
                  <a:pt x="3373" y="340"/>
                </a:lnTo>
                <a:close/>
                <a:moveTo>
                  <a:pt x="1196" y="679"/>
                </a:moveTo>
                <a:lnTo>
                  <a:pt x="964" y="1339"/>
                </a:lnTo>
                <a:lnTo>
                  <a:pt x="768" y="1339"/>
                </a:lnTo>
                <a:cubicBezTo>
                  <a:pt x="732" y="1339"/>
                  <a:pt x="696" y="1321"/>
                  <a:pt x="679" y="1303"/>
                </a:cubicBezTo>
                <a:cubicBezTo>
                  <a:pt x="661" y="1268"/>
                  <a:pt x="661" y="1250"/>
                  <a:pt x="679" y="1214"/>
                </a:cubicBezTo>
                <a:lnTo>
                  <a:pt x="804" y="857"/>
                </a:lnTo>
                <a:cubicBezTo>
                  <a:pt x="804" y="839"/>
                  <a:pt x="804" y="839"/>
                  <a:pt x="804" y="839"/>
                </a:cubicBezTo>
                <a:cubicBezTo>
                  <a:pt x="839" y="750"/>
                  <a:pt x="946" y="679"/>
                  <a:pt x="1036" y="679"/>
                </a:cubicBezTo>
                <a:close/>
                <a:moveTo>
                  <a:pt x="10367" y="839"/>
                </a:moveTo>
                <a:lnTo>
                  <a:pt x="10367" y="1339"/>
                </a:lnTo>
                <a:lnTo>
                  <a:pt x="10028" y="1339"/>
                </a:lnTo>
                <a:lnTo>
                  <a:pt x="10028" y="839"/>
                </a:lnTo>
                <a:close/>
                <a:moveTo>
                  <a:pt x="9368" y="340"/>
                </a:moveTo>
                <a:cubicBezTo>
                  <a:pt x="9546" y="340"/>
                  <a:pt x="9689" y="483"/>
                  <a:pt x="9689" y="679"/>
                </a:cubicBezTo>
                <a:lnTo>
                  <a:pt x="9689" y="1500"/>
                </a:lnTo>
                <a:lnTo>
                  <a:pt x="9689" y="1839"/>
                </a:lnTo>
                <a:lnTo>
                  <a:pt x="9190" y="1839"/>
                </a:lnTo>
                <a:cubicBezTo>
                  <a:pt x="9118" y="1839"/>
                  <a:pt x="9029" y="1892"/>
                  <a:pt x="9029" y="1981"/>
                </a:cubicBezTo>
                <a:cubicBezTo>
                  <a:pt x="9011" y="2088"/>
                  <a:pt x="9083" y="2178"/>
                  <a:pt x="9190" y="2178"/>
                </a:cubicBezTo>
                <a:lnTo>
                  <a:pt x="9707" y="2178"/>
                </a:lnTo>
                <a:cubicBezTo>
                  <a:pt x="9707" y="2356"/>
                  <a:pt x="9546" y="2499"/>
                  <a:pt x="9368" y="2499"/>
                </a:cubicBezTo>
                <a:lnTo>
                  <a:pt x="1214" y="2499"/>
                </a:lnTo>
                <a:cubicBezTo>
                  <a:pt x="1125" y="2499"/>
                  <a:pt x="1071" y="2481"/>
                  <a:pt x="1036" y="2427"/>
                </a:cubicBezTo>
                <a:cubicBezTo>
                  <a:pt x="1000" y="2392"/>
                  <a:pt x="1000" y="2320"/>
                  <a:pt x="1018" y="2249"/>
                </a:cubicBezTo>
                <a:lnTo>
                  <a:pt x="1053" y="2178"/>
                </a:lnTo>
                <a:lnTo>
                  <a:pt x="8529" y="2178"/>
                </a:lnTo>
                <a:cubicBezTo>
                  <a:pt x="8619" y="2178"/>
                  <a:pt x="8690" y="2106"/>
                  <a:pt x="8708" y="2035"/>
                </a:cubicBezTo>
                <a:cubicBezTo>
                  <a:pt x="8726" y="1928"/>
                  <a:pt x="8636" y="1839"/>
                  <a:pt x="8529" y="1839"/>
                </a:cubicBezTo>
                <a:lnTo>
                  <a:pt x="1160" y="1839"/>
                </a:lnTo>
                <a:lnTo>
                  <a:pt x="1535" y="697"/>
                </a:lnTo>
                <a:cubicBezTo>
                  <a:pt x="1606" y="500"/>
                  <a:pt x="1838" y="340"/>
                  <a:pt x="2035" y="340"/>
                </a:cubicBezTo>
                <a:lnTo>
                  <a:pt x="3034" y="340"/>
                </a:lnTo>
                <a:lnTo>
                  <a:pt x="3034" y="679"/>
                </a:lnTo>
                <a:cubicBezTo>
                  <a:pt x="3034" y="1036"/>
                  <a:pt x="3337" y="1339"/>
                  <a:pt x="3694" y="1339"/>
                </a:cubicBezTo>
                <a:lnTo>
                  <a:pt x="5692" y="1339"/>
                </a:lnTo>
                <a:cubicBezTo>
                  <a:pt x="6067" y="1339"/>
                  <a:pt x="6370" y="1036"/>
                  <a:pt x="6370" y="679"/>
                </a:cubicBezTo>
                <a:lnTo>
                  <a:pt x="6370" y="340"/>
                </a:lnTo>
                <a:close/>
                <a:moveTo>
                  <a:pt x="6656" y="2838"/>
                </a:moveTo>
                <a:lnTo>
                  <a:pt x="6228" y="3980"/>
                </a:lnTo>
                <a:cubicBezTo>
                  <a:pt x="6156" y="4176"/>
                  <a:pt x="5907" y="4337"/>
                  <a:pt x="5710" y="4337"/>
                </a:cubicBezTo>
                <a:lnTo>
                  <a:pt x="3801" y="4337"/>
                </a:lnTo>
                <a:lnTo>
                  <a:pt x="4372" y="2838"/>
                </a:lnTo>
                <a:lnTo>
                  <a:pt x="4551" y="2838"/>
                </a:lnTo>
                <a:cubicBezTo>
                  <a:pt x="4568" y="2981"/>
                  <a:pt x="4604" y="3177"/>
                  <a:pt x="4711" y="3373"/>
                </a:cubicBezTo>
                <a:cubicBezTo>
                  <a:pt x="4872" y="3694"/>
                  <a:pt x="5139" y="3908"/>
                  <a:pt x="5496" y="3998"/>
                </a:cubicBezTo>
                <a:lnTo>
                  <a:pt x="5532" y="3998"/>
                </a:lnTo>
                <a:cubicBezTo>
                  <a:pt x="5621" y="3998"/>
                  <a:pt x="5675" y="3944"/>
                  <a:pt x="5692" y="3873"/>
                </a:cubicBezTo>
                <a:cubicBezTo>
                  <a:pt x="5728" y="3783"/>
                  <a:pt x="5675" y="3694"/>
                  <a:pt x="5585" y="3676"/>
                </a:cubicBezTo>
                <a:cubicBezTo>
                  <a:pt x="5050" y="3551"/>
                  <a:pt x="4925" y="3105"/>
                  <a:pt x="4890" y="2838"/>
                </a:cubicBezTo>
                <a:close/>
                <a:moveTo>
                  <a:pt x="4015" y="2838"/>
                </a:moveTo>
                <a:lnTo>
                  <a:pt x="2731" y="6317"/>
                </a:lnTo>
                <a:cubicBezTo>
                  <a:pt x="2659" y="6496"/>
                  <a:pt x="2409" y="6674"/>
                  <a:pt x="2213" y="6674"/>
                </a:cubicBezTo>
                <a:lnTo>
                  <a:pt x="536" y="6674"/>
                </a:lnTo>
                <a:cubicBezTo>
                  <a:pt x="465" y="6674"/>
                  <a:pt x="411" y="6638"/>
                  <a:pt x="375" y="6603"/>
                </a:cubicBezTo>
                <a:cubicBezTo>
                  <a:pt x="340" y="6567"/>
                  <a:pt x="340" y="6496"/>
                  <a:pt x="375" y="6424"/>
                </a:cubicBezTo>
                <a:lnTo>
                  <a:pt x="411" y="6335"/>
                </a:lnTo>
                <a:lnTo>
                  <a:pt x="2195" y="6335"/>
                </a:lnTo>
                <a:cubicBezTo>
                  <a:pt x="2284" y="6335"/>
                  <a:pt x="2356" y="6281"/>
                  <a:pt x="2374" y="6192"/>
                </a:cubicBezTo>
                <a:cubicBezTo>
                  <a:pt x="2392" y="6085"/>
                  <a:pt x="2302" y="5996"/>
                  <a:pt x="2213" y="5996"/>
                </a:cubicBezTo>
                <a:lnTo>
                  <a:pt x="536" y="5996"/>
                </a:lnTo>
                <a:lnTo>
                  <a:pt x="1678" y="2838"/>
                </a:lnTo>
                <a:close/>
                <a:moveTo>
                  <a:pt x="2035" y="1"/>
                </a:moveTo>
                <a:cubicBezTo>
                  <a:pt x="1785" y="1"/>
                  <a:pt x="1535" y="144"/>
                  <a:pt x="1375" y="340"/>
                </a:cubicBezTo>
                <a:lnTo>
                  <a:pt x="1053" y="340"/>
                </a:lnTo>
                <a:cubicBezTo>
                  <a:pt x="821" y="340"/>
                  <a:pt x="572" y="518"/>
                  <a:pt x="500" y="732"/>
                </a:cubicBezTo>
                <a:lnTo>
                  <a:pt x="357" y="1089"/>
                </a:lnTo>
                <a:cubicBezTo>
                  <a:pt x="322" y="1232"/>
                  <a:pt x="340" y="1375"/>
                  <a:pt x="411" y="1482"/>
                </a:cubicBezTo>
                <a:cubicBezTo>
                  <a:pt x="500" y="1607"/>
                  <a:pt x="625" y="1678"/>
                  <a:pt x="768" y="1678"/>
                </a:cubicBezTo>
                <a:lnTo>
                  <a:pt x="875" y="1678"/>
                </a:lnTo>
                <a:lnTo>
                  <a:pt x="714" y="2142"/>
                </a:lnTo>
                <a:cubicBezTo>
                  <a:pt x="643" y="2320"/>
                  <a:pt x="679" y="2499"/>
                  <a:pt x="768" y="2624"/>
                </a:cubicBezTo>
                <a:cubicBezTo>
                  <a:pt x="857" y="2766"/>
                  <a:pt x="1018" y="2838"/>
                  <a:pt x="1214" y="2838"/>
                </a:cubicBezTo>
                <a:lnTo>
                  <a:pt x="1339" y="2838"/>
                </a:lnTo>
                <a:lnTo>
                  <a:pt x="54" y="6317"/>
                </a:lnTo>
                <a:cubicBezTo>
                  <a:pt x="1" y="6478"/>
                  <a:pt x="18" y="6656"/>
                  <a:pt x="108" y="6799"/>
                </a:cubicBezTo>
                <a:cubicBezTo>
                  <a:pt x="197" y="6924"/>
                  <a:pt x="357" y="6995"/>
                  <a:pt x="536" y="6995"/>
                </a:cubicBezTo>
                <a:lnTo>
                  <a:pt x="2213" y="6995"/>
                </a:lnTo>
                <a:cubicBezTo>
                  <a:pt x="2552" y="6995"/>
                  <a:pt x="2909" y="6745"/>
                  <a:pt x="3034" y="6424"/>
                </a:cubicBezTo>
                <a:lnTo>
                  <a:pt x="3694" y="4676"/>
                </a:lnTo>
                <a:lnTo>
                  <a:pt x="5692" y="4676"/>
                </a:lnTo>
                <a:cubicBezTo>
                  <a:pt x="6049" y="4676"/>
                  <a:pt x="6406" y="4408"/>
                  <a:pt x="6531" y="4087"/>
                </a:cubicBezTo>
                <a:lnTo>
                  <a:pt x="7013" y="2838"/>
                </a:lnTo>
                <a:lnTo>
                  <a:pt x="9368" y="2838"/>
                </a:lnTo>
                <a:cubicBezTo>
                  <a:pt x="9725" y="2838"/>
                  <a:pt x="10028" y="2534"/>
                  <a:pt x="10028" y="2178"/>
                </a:cubicBezTo>
                <a:lnTo>
                  <a:pt x="10028" y="1678"/>
                </a:lnTo>
                <a:lnTo>
                  <a:pt x="10367" y="1678"/>
                </a:lnTo>
                <a:cubicBezTo>
                  <a:pt x="10546" y="1678"/>
                  <a:pt x="10688" y="1517"/>
                  <a:pt x="10688" y="1339"/>
                </a:cubicBezTo>
                <a:lnTo>
                  <a:pt x="10688" y="839"/>
                </a:lnTo>
                <a:cubicBezTo>
                  <a:pt x="10688" y="661"/>
                  <a:pt x="10546" y="500"/>
                  <a:pt x="10367" y="500"/>
                </a:cubicBezTo>
                <a:lnTo>
                  <a:pt x="10010" y="500"/>
                </a:lnTo>
                <a:cubicBezTo>
                  <a:pt x="9939" y="215"/>
                  <a:pt x="9671" y="1"/>
                  <a:pt x="936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 name="Google Shape;504;p45"/>
          <p:cNvGrpSpPr/>
          <p:nvPr/>
        </p:nvGrpSpPr>
        <p:grpSpPr>
          <a:xfrm>
            <a:off x="1096714" y="2670695"/>
            <a:ext cx="243429" cy="518961"/>
            <a:chOff x="-2236849" y="1697195"/>
            <a:chExt cx="243429" cy="518961"/>
          </a:xfrm>
        </p:grpSpPr>
        <p:sp>
          <p:nvSpPr>
            <p:cNvPr id="505" name="Google Shape;505;p45"/>
            <p:cNvSpPr/>
            <p:nvPr/>
          </p:nvSpPr>
          <p:spPr>
            <a:xfrm>
              <a:off x="-2236849" y="1697195"/>
              <a:ext cx="243429" cy="518961"/>
            </a:xfrm>
            <a:custGeom>
              <a:rect b="b" l="l" r="r" t="t"/>
              <a:pathLst>
                <a:path extrusionOk="0" h="10653" w="4997">
                  <a:moveTo>
                    <a:pt x="4497" y="322"/>
                  </a:moveTo>
                  <a:cubicBezTo>
                    <a:pt x="4604" y="322"/>
                    <a:pt x="4675" y="393"/>
                    <a:pt x="4675" y="500"/>
                  </a:cubicBezTo>
                  <a:lnTo>
                    <a:pt x="4675" y="5157"/>
                  </a:lnTo>
                  <a:lnTo>
                    <a:pt x="4336" y="5157"/>
                  </a:lnTo>
                  <a:cubicBezTo>
                    <a:pt x="4265" y="5157"/>
                    <a:pt x="4176" y="5211"/>
                    <a:pt x="4176" y="5300"/>
                  </a:cubicBezTo>
                  <a:cubicBezTo>
                    <a:pt x="4158" y="5407"/>
                    <a:pt x="4229" y="5496"/>
                    <a:pt x="4336" y="5496"/>
                  </a:cubicBezTo>
                  <a:lnTo>
                    <a:pt x="4675" y="5496"/>
                  </a:lnTo>
                  <a:lnTo>
                    <a:pt x="4675" y="9654"/>
                  </a:lnTo>
                  <a:lnTo>
                    <a:pt x="4336" y="9654"/>
                  </a:lnTo>
                  <a:cubicBezTo>
                    <a:pt x="4265" y="9654"/>
                    <a:pt x="4176" y="9707"/>
                    <a:pt x="4176" y="9796"/>
                  </a:cubicBezTo>
                  <a:cubicBezTo>
                    <a:pt x="4158" y="9904"/>
                    <a:pt x="4229" y="9993"/>
                    <a:pt x="4336" y="9993"/>
                  </a:cubicBezTo>
                  <a:lnTo>
                    <a:pt x="4675" y="9993"/>
                  </a:lnTo>
                  <a:lnTo>
                    <a:pt x="4675" y="10153"/>
                  </a:lnTo>
                  <a:cubicBezTo>
                    <a:pt x="4675" y="10243"/>
                    <a:pt x="4604" y="10314"/>
                    <a:pt x="4497" y="10314"/>
                  </a:cubicBezTo>
                  <a:lnTo>
                    <a:pt x="500" y="10314"/>
                  </a:lnTo>
                  <a:cubicBezTo>
                    <a:pt x="411" y="10314"/>
                    <a:pt x="339" y="10243"/>
                    <a:pt x="339" y="10153"/>
                  </a:cubicBezTo>
                  <a:lnTo>
                    <a:pt x="339" y="9993"/>
                  </a:lnTo>
                  <a:lnTo>
                    <a:pt x="3658" y="9993"/>
                  </a:lnTo>
                  <a:cubicBezTo>
                    <a:pt x="3747" y="9993"/>
                    <a:pt x="3819" y="9921"/>
                    <a:pt x="3837" y="9850"/>
                  </a:cubicBezTo>
                  <a:cubicBezTo>
                    <a:pt x="3854" y="9743"/>
                    <a:pt x="3765" y="9654"/>
                    <a:pt x="3676" y="9654"/>
                  </a:cubicBezTo>
                  <a:lnTo>
                    <a:pt x="339" y="9654"/>
                  </a:lnTo>
                  <a:lnTo>
                    <a:pt x="339" y="5496"/>
                  </a:lnTo>
                  <a:lnTo>
                    <a:pt x="3658" y="5496"/>
                  </a:lnTo>
                  <a:cubicBezTo>
                    <a:pt x="3747" y="5496"/>
                    <a:pt x="3819" y="5425"/>
                    <a:pt x="3837" y="5354"/>
                  </a:cubicBezTo>
                  <a:cubicBezTo>
                    <a:pt x="3854" y="5247"/>
                    <a:pt x="3765" y="5157"/>
                    <a:pt x="3676" y="5157"/>
                  </a:cubicBezTo>
                  <a:lnTo>
                    <a:pt x="339" y="5157"/>
                  </a:lnTo>
                  <a:lnTo>
                    <a:pt x="339" y="500"/>
                  </a:lnTo>
                  <a:cubicBezTo>
                    <a:pt x="339" y="393"/>
                    <a:pt x="411" y="322"/>
                    <a:pt x="500" y="322"/>
                  </a:cubicBezTo>
                  <a:close/>
                  <a:moveTo>
                    <a:pt x="500" y="1"/>
                  </a:moveTo>
                  <a:cubicBezTo>
                    <a:pt x="232" y="1"/>
                    <a:pt x="0" y="215"/>
                    <a:pt x="0" y="500"/>
                  </a:cubicBezTo>
                  <a:lnTo>
                    <a:pt x="0" y="10153"/>
                  </a:lnTo>
                  <a:cubicBezTo>
                    <a:pt x="0" y="10421"/>
                    <a:pt x="232" y="10653"/>
                    <a:pt x="500" y="10653"/>
                  </a:cubicBezTo>
                  <a:lnTo>
                    <a:pt x="4497" y="10653"/>
                  </a:lnTo>
                  <a:cubicBezTo>
                    <a:pt x="4782" y="10653"/>
                    <a:pt x="4996" y="10421"/>
                    <a:pt x="4996" y="10153"/>
                  </a:cubicBezTo>
                  <a:lnTo>
                    <a:pt x="4996" y="500"/>
                  </a:lnTo>
                  <a:cubicBezTo>
                    <a:pt x="4996" y="215"/>
                    <a:pt x="4782" y="1"/>
                    <a:pt x="449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5"/>
            <p:cNvSpPr/>
            <p:nvPr/>
          </p:nvSpPr>
          <p:spPr>
            <a:xfrm>
              <a:off x="-2179464" y="1745909"/>
              <a:ext cx="129533" cy="170405"/>
            </a:xfrm>
            <a:custGeom>
              <a:rect b="b" l="l" r="r" t="t"/>
              <a:pathLst>
                <a:path extrusionOk="0" h="3498" w="2659">
                  <a:moveTo>
                    <a:pt x="2320" y="321"/>
                  </a:moveTo>
                  <a:lnTo>
                    <a:pt x="2320" y="3158"/>
                  </a:lnTo>
                  <a:lnTo>
                    <a:pt x="321" y="3158"/>
                  </a:lnTo>
                  <a:lnTo>
                    <a:pt x="321" y="321"/>
                  </a:lnTo>
                  <a:close/>
                  <a:moveTo>
                    <a:pt x="161" y="0"/>
                  </a:moveTo>
                  <a:cubicBezTo>
                    <a:pt x="71" y="0"/>
                    <a:pt x="0" y="71"/>
                    <a:pt x="0" y="161"/>
                  </a:cubicBezTo>
                  <a:lnTo>
                    <a:pt x="0" y="3319"/>
                  </a:lnTo>
                  <a:cubicBezTo>
                    <a:pt x="0" y="3408"/>
                    <a:pt x="71" y="3497"/>
                    <a:pt x="161" y="3497"/>
                  </a:cubicBezTo>
                  <a:lnTo>
                    <a:pt x="2498" y="3497"/>
                  </a:lnTo>
                  <a:cubicBezTo>
                    <a:pt x="2587" y="3497"/>
                    <a:pt x="2659" y="3408"/>
                    <a:pt x="2659" y="3319"/>
                  </a:cubicBezTo>
                  <a:lnTo>
                    <a:pt x="2659" y="161"/>
                  </a:lnTo>
                  <a:cubicBezTo>
                    <a:pt x="2659" y="71"/>
                    <a:pt x="2587" y="0"/>
                    <a:pt x="249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5"/>
            <p:cNvSpPr/>
            <p:nvPr/>
          </p:nvSpPr>
          <p:spPr>
            <a:xfrm>
              <a:off x="-2203821" y="2053587"/>
              <a:ext cx="24406" cy="24358"/>
            </a:xfrm>
            <a:custGeom>
              <a:rect b="b" l="l" r="r" t="t"/>
              <a:pathLst>
                <a:path extrusionOk="0" h="500" w="501">
                  <a:moveTo>
                    <a:pt x="250" y="0"/>
                  </a:moveTo>
                  <a:cubicBezTo>
                    <a:pt x="107" y="0"/>
                    <a:pt x="0" y="107"/>
                    <a:pt x="0" y="250"/>
                  </a:cubicBezTo>
                  <a:cubicBezTo>
                    <a:pt x="0" y="393"/>
                    <a:pt x="107" y="500"/>
                    <a:pt x="250" y="500"/>
                  </a:cubicBezTo>
                  <a:cubicBezTo>
                    <a:pt x="393" y="500"/>
                    <a:pt x="500" y="393"/>
                    <a:pt x="500" y="250"/>
                  </a:cubicBezTo>
                  <a:cubicBezTo>
                    <a:pt x="500" y="107"/>
                    <a:pt x="393" y="0"/>
                    <a:pt x="25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5"/>
            <p:cNvSpPr/>
            <p:nvPr/>
          </p:nvSpPr>
          <p:spPr>
            <a:xfrm>
              <a:off x="-2155155" y="2053587"/>
              <a:ext cx="24406" cy="24358"/>
            </a:xfrm>
            <a:custGeom>
              <a:rect b="b" l="l" r="r" t="t"/>
              <a:pathLst>
                <a:path extrusionOk="0" h="500" w="501">
                  <a:moveTo>
                    <a:pt x="250" y="0"/>
                  </a:moveTo>
                  <a:cubicBezTo>
                    <a:pt x="108" y="0"/>
                    <a:pt x="1" y="107"/>
                    <a:pt x="1" y="250"/>
                  </a:cubicBezTo>
                  <a:cubicBezTo>
                    <a:pt x="1" y="393"/>
                    <a:pt x="108" y="500"/>
                    <a:pt x="250" y="500"/>
                  </a:cubicBezTo>
                  <a:cubicBezTo>
                    <a:pt x="393" y="500"/>
                    <a:pt x="500" y="393"/>
                    <a:pt x="500" y="250"/>
                  </a:cubicBezTo>
                  <a:cubicBezTo>
                    <a:pt x="500" y="107"/>
                    <a:pt x="393" y="0"/>
                    <a:pt x="25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5"/>
            <p:cNvSpPr/>
            <p:nvPr/>
          </p:nvSpPr>
          <p:spPr>
            <a:xfrm>
              <a:off x="-2082133" y="2037073"/>
              <a:ext cx="56558" cy="56558"/>
            </a:xfrm>
            <a:custGeom>
              <a:rect b="b" l="l" r="r" t="t"/>
              <a:pathLst>
                <a:path extrusionOk="0" h="1161" w="1161">
                  <a:moveTo>
                    <a:pt x="589" y="0"/>
                  </a:moveTo>
                  <a:cubicBezTo>
                    <a:pt x="268" y="0"/>
                    <a:pt x="0" y="268"/>
                    <a:pt x="0" y="589"/>
                  </a:cubicBezTo>
                  <a:cubicBezTo>
                    <a:pt x="0" y="910"/>
                    <a:pt x="268" y="1160"/>
                    <a:pt x="589" y="1160"/>
                  </a:cubicBezTo>
                  <a:cubicBezTo>
                    <a:pt x="910" y="1160"/>
                    <a:pt x="1160" y="910"/>
                    <a:pt x="1160" y="589"/>
                  </a:cubicBezTo>
                  <a:cubicBezTo>
                    <a:pt x="1160" y="500"/>
                    <a:pt x="1089" y="411"/>
                    <a:pt x="1000" y="411"/>
                  </a:cubicBezTo>
                  <a:cubicBezTo>
                    <a:pt x="910" y="411"/>
                    <a:pt x="839" y="500"/>
                    <a:pt x="839" y="589"/>
                  </a:cubicBezTo>
                  <a:cubicBezTo>
                    <a:pt x="839" y="732"/>
                    <a:pt x="714" y="839"/>
                    <a:pt x="589" y="839"/>
                  </a:cubicBezTo>
                  <a:cubicBezTo>
                    <a:pt x="446" y="839"/>
                    <a:pt x="339" y="732"/>
                    <a:pt x="339" y="589"/>
                  </a:cubicBezTo>
                  <a:cubicBezTo>
                    <a:pt x="339" y="446"/>
                    <a:pt x="446" y="339"/>
                    <a:pt x="589" y="339"/>
                  </a:cubicBezTo>
                  <a:cubicBezTo>
                    <a:pt x="678" y="339"/>
                    <a:pt x="750" y="268"/>
                    <a:pt x="750" y="161"/>
                  </a:cubicBezTo>
                  <a:cubicBezTo>
                    <a:pt x="750" y="72"/>
                    <a:pt x="678" y="0"/>
                    <a:pt x="589"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5"/>
            <p:cNvSpPr/>
            <p:nvPr/>
          </p:nvSpPr>
          <p:spPr>
            <a:xfrm>
              <a:off x="-2179464" y="2077895"/>
              <a:ext cx="24358" cy="24406"/>
            </a:xfrm>
            <a:custGeom>
              <a:rect b="b" l="l" r="r" t="t"/>
              <a:pathLst>
                <a:path extrusionOk="0" h="501" w="500">
                  <a:moveTo>
                    <a:pt x="250" y="1"/>
                  </a:moveTo>
                  <a:cubicBezTo>
                    <a:pt x="107" y="1"/>
                    <a:pt x="0" y="108"/>
                    <a:pt x="0" y="251"/>
                  </a:cubicBezTo>
                  <a:cubicBezTo>
                    <a:pt x="0" y="393"/>
                    <a:pt x="107" y="501"/>
                    <a:pt x="250" y="501"/>
                  </a:cubicBezTo>
                  <a:cubicBezTo>
                    <a:pt x="393" y="501"/>
                    <a:pt x="500" y="393"/>
                    <a:pt x="500" y="251"/>
                  </a:cubicBezTo>
                  <a:cubicBezTo>
                    <a:pt x="500" y="108"/>
                    <a:pt x="393" y="1"/>
                    <a:pt x="250"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5"/>
            <p:cNvSpPr/>
            <p:nvPr/>
          </p:nvSpPr>
          <p:spPr>
            <a:xfrm>
              <a:off x="-2179464" y="2029230"/>
              <a:ext cx="24358" cy="24406"/>
            </a:xfrm>
            <a:custGeom>
              <a:rect b="b" l="l" r="r" t="t"/>
              <a:pathLst>
                <a:path extrusionOk="0" h="501" w="500">
                  <a:moveTo>
                    <a:pt x="250" y="1"/>
                  </a:moveTo>
                  <a:cubicBezTo>
                    <a:pt x="107" y="1"/>
                    <a:pt x="0" y="108"/>
                    <a:pt x="0" y="251"/>
                  </a:cubicBezTo>
                  <a:cubicBezTo>
                    <a:pt x="0" y="393"/>
                    <a:pt x="107" y="500"/>
                    <a:pt x="250" y="500"/>
                  </a:cubicBezTo>
                  <a:cubicBezTo>
                    <a:pt x="393" y="500"/>
                    <a:pt x="500" y="393"/>
                    <a:pt x="500" y="251"/>
                  </a:cubicBezTo>
                  <a:cubicBezTo>
                    <a:pt x="500" y="108"/>
                    <a:pt x="393" y="1"/>
                    <a:pt x="250"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5"/>
            <p:cNvSpPr/>
            <p:nvPr/>
          </p:nvSpPr>
          <p:spPr>
            <a:xfrm>
              <a:off x="-2131675" y="1989236"/>
              <a:ext cx="33954" cy="15735"/>
            </a:xfrm>
            <a:custGeom>
              <a:rect b="b" l="l" r="r" t="t"/>
              <a:pathLst>
                <a:path extrusionOk="0" h="323" w="697">
                  <a:moveTo>
                    <a:pt x="197" y="1"/>
                  </a:moveTo>
                  <a:cubicBezTo>
                    <a:pt x="107" y="1"/>
                    <a:pt x="36" y="54"/>
                    <a:pt x="18" y="144"/>
                  </a:cubicBezTo>
                  <a:cubicBezTo>
                    <a:pt x="0" y="233"/>
                    <a:pt x="90" y="322"/>
                    <a:pt x="179" y="322"/>
                  </a:cubicBezTo>
                  <a:lnTo>
                    <a:pt x="518" y="322"/>
                  </a:lnTo>
                  <a:cubicBezTo>
                    <a:pt x="589" y="322"/>
                    <a:pt x="678" y="269"/>
                    <a:pt x="678" y="179"/>
                  </a:cubicBezTo>
                  <a:cubicBezTo>
                    <a:pt x="696" y="90"/>
                    <a:pt x="625" y="1"/>
                    <a:pt x="51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5"/>
            <p:cNvSpPr/>
            <p:nvPr/>
          </p:nvSpPr>
          <p:spPr>
            <a:xfrm>
              <a:off x="-2180341" y="1989236"/>
              <a:ext cx="33954" cy="15735"/>
            </a:xfrm>
            <a:custGeom>
              <a:rect b="b" l="l" r="r" t="t"/>
              <a:pathLst>
                <a:path extrusionOk="0" h="323" w="697">
                  <a:moveTo>
                    <a:pt x="196" y="1"/>
                  </a:moveTo>
                  <a:cubicBezTo>
                    <a:pt x="107" y="1"/>
                    <a:pt x="36" y="54"/>
                    <a:pt x="18" y="144"/>
                  </a:cubicBezTo>
                  <a:cubicBezTo>
                    <a:pt x="0" y="233"/>
                    <a:pt x="89" y="322"/>
                    <a:pt x="179" y="322"/>
                  </a:cubicBezTo>
                  <a:lnTo>
                    <a:pt x="518" y="322"/>
                  </a:lnTo>
                  <a:cubicBezTo>
                    <a:pt x="589" y="322"/>
                    <a:pt x="678" y="269"/>
                    <a:pt x="678" y="179"/>
                  </a:cubicBezTo>
                  <a:cubicBezTo>
                    <a:pt x="696" y="90"/>
                    <a:pt x="625" y="1"/>
                    <a:pt x="51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5"/>
            <p:cNvSpPr/>
            <p:nvPr/>
          </p:nvSpPr>
          <p:spPr>
            <a:xfrm>
              <a:off x="-2083010" y="1989236"/>
              <a:ext cx="33954" cy="15735"/>
            </a:xfrm>
            <a:custGeom>
              <a:rect b="b" l="l" r="r" t="t"/>
              <a:pathLst>
                <a:path extrusionOk="0" h="323" w="697">
                  <a:moveTo>
                    <a:pt x="197" y="1"/>
                  </a:moveTo>
                  <a:cubicBezTo>
                    <a:pt x="108" y="1"/>
                    <a:pt x="36" y="54"/>
                    <a:pt x="18" y="144"/>
                  </a:cubicBezTo>
                  <a:cubicBezTo>
                    <a:pt x="1" y="233"/>
                    <a:pt x="90" y="322"/>
                    <a:pt x="179" y="322"/>
                  </a:cubicBezTo>
                  <a:lnTo>
                    <a:pt x="518" y="322"/>
                  </a:lnTo>
                  <a:cubicBezTo>
                    <a:pt x="589" y="322"/>
                    <a:pt x="679" y="269"/>
                    <a:pt x="679" y="179"/>
                  </a:cubicBezTo>
                  <a:cubicBezTo>
                    <a:pt x="696" y="90"/>
                    <a:pt x="625" y="1"/>
                    <a:pt x="51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 name="Google Shape;515;p45"/>
          <p:cNvGrpSpPr/>
          <p:nvPr/>
        </p:nvGrpSpPr>
        <p:grpSpPr>
          <a:xfrm>
            <a:off x="4954109" y="2671108"/>
            <a:ext cx="455534" cy="518133"/>
            <a:chOff x="-89091" y="1697195"/>
            <a:chExt cx="455534" cy="518133"/>
          </a:xfrm>
        </p:grpSpPr>
        <p:sp>
          <p:nvSpPr>
            <p:cNvPr id="516" name="Google Shape;516;p45"/>
            <p:cNvSpPr/>
            <p:nvPr/>
          </p:nvSpPr>
          <p:spPr>
            <a:xfrm>
              <a:off x="-89091" y="1697195"/>
              <a:ext cx="455534" cy="518133"/>
            </a:xfrm>
            <a:custGeom>
              <a:rect b="b" l="l" r="r" t="t"/>
              <a:pathLst>
                <a:path extrusionOk="0" h="10636" w="9351">
                  <a:moveTo>
                    <a:pt x="4675" y="340"/>
                  </a:moveTo>
                  <a:cubicBezTo>
                    <a:pt x="6692" y="340"/>
                    <a:pt x="8333" y="1981"/>
                    <a:pt x="8333" y="3998"/>
                  </a:cubicBezTo>
                  <a:cubicBezTo>
                    <a:pt x="8333" y="5942"/>
                    <a:pt x="6799" y="7548"/>
                    <a:pt x="4889" y="7655"/>
                  </a:cubicBezTo>
                  <a:lnTo>
                    <a:pt x="4675" y="7655"/>
                  </a:lnTo>
                  <a:cubicBezTo>
                    <a:pt x="2659" y="7655"/>
                    <a:pt x="1018" y="6014"/>
                    <a:pt x="1018" y="3998"/>
                  </a:cubicBezTo>
                  <a:cubicBezTo>
                    <a:pt x="1018" y="1981"/>
                    <a:pt x="2659" y="340"/>
                    <a:pt x="4675" y="340"/>
                  </a:cubicBezTo>
                  <a:close/>
                  <a:moveTo>
                    <a:pt x="1678" y="6620"/>
                  </a:moveTo>
                  <a:cubicBezTo>
                    <a:pt x="1945" y="6942"/>
                    <a:pt x="2284" y="7227"/>
                    <a:pt x="2659" y="7441"/>
                  </a:cubicBezTo>
                  <a:lnTo>
                    <a:pt x="2195" y="8226"/>
                  </a:lnTo>
                  <a:cubicBezTo>
                    <a:pt x="2160" y="8316"/>
                    <a:pt x="2177" y="8405"/>
                    <a:pt x="2267" y="8458"/>
                  </a:cubicBezTo>
                  <a:cubicBezTo>
                    <a:pt x="2284" y="8476"/>
                    <a:pt x="2320" y="8476"/>
                    <a:pt x="2338" y="8476"/>
                  </a:cubicBezTo>
                  <a:cubicBezTo>
                    <a:pt x="2409" y="8476"/>
                    <a:pt x="2463" y="8440"/>
                    <a:pt x="2499" y="8387"/>
                  </a:cubicBezTo>
                  <a:lnTo>
                    <a:pt x="2945" y="7602"/>
                  </a:lnTo>
                  <a:cubicBezTo>
                    <a:pt x="3337" y="7780"/>
                    <a:pt x="3748" y="7905"/>
                    <a:pt x="4194" y="7959"/>
                  </a:cubicBezTo>
                  <a:lnTo>
                    <a:pt x="2909" y="10189"/>
                  </a:lnTo>
                  <a:lnTo>
                    <a:pt x="2017" y="9225"/>
                  </a:lnTo>
                  <a:lnTo>
                    <a:pt x="2195" y="8922"/>
                  </a:lnTo>
                  <a:cubicBezTo>
                    <a:pt x="2231" y="8833"/>
                    <a:pt x="2213" y="8726"/>
                    <a:pt x="2124" y="8690"/>
                  </a:cubicBezTo>
                  <a:cubicBezTo>
                    <a:pt x="2100" y="8672"/>
                    <a:pt x="2072" y="8664"/>
                    <a:pt x="2044" y="8664"/>
                  </a:cubicBezTo>
                  <a:cubicBezTo>
                    <a:pt x="1987" y="8664"/>
                    <a:pt x="1928" y="8696"/>
                    <a:pt x="1892" y="8744"/>
                  </a:cubicBezTo>
                  <a:lnTo>
                    <a:pt x="1713" y="9065"/>
                  </a:lnTo>
                  <a:lnTo>
                    <a:pt x="429" y="8762"/>
                  </a:lnTo>
                  <a:lnTo>
                    <a:pt x="1678" y="6620"/>
                  </a:lnTo>
                  <a:close/>
                  <a:moveTo>
                    <a:pt x="7691" y="6620"/>
                  </a:moveTo>
                  <a:lnTo>
                    <a:pt x="8922" y="8762"/>
                  </a:lnTo>
                  <a:lnTo>
                    <a:pt x="7673" y="9047"/>
                  </a:lnTo>
                  <a:lnTo>
                    <a:pt x="7494" y="8744"/>
                  </a:lnTo>
                  <a:cubicBezTo>
                    <a:pt x="7459" y="8696"/>
                    <a:pt x="7407" y="8664"/>
                    <a:pt x="7350" y="8664"/>
                  </a:cubicBezTo>
                  <a:cubicBezTo>
                    <a:pt x="7322" y="8664"/>
                    <a:pt x="7292" y="8672"/>
                    <a:pt x="7263" y="8690"/>
                  </a:cubicBezTo>
                  <a:cubicBezTo>
                    <a:pt x="7191" y="8726"/>
                    <a:pt x="7155" y="8833"/>
                    <a:pt x="7209" y="8922"/>
                  </a:cubicBezTo>
                  <a:lnTo>
                    <a:pt x="7370" y="9190"/>
                  </a:lnTo>
                  <a:lnTo>
                    <a:pt x="6442" y="10189"/>
                  </a:lnTo>
                  <a:lnTo>
                    <a:pt x="5157" y="7959"/>
                  </a:lnTo>
                  <a:cubicBezTo>
                    <a:pt x="5603" y="7905"/>
                    <a:pt x="6049" y="7780"/>
                    <a:pt x="6442" y="7584"/>
                  </a:cubicBezTo>
                  <a:lnTo>
                    <a:pt x="6906" y="8387"/>
                  </a:lnTo>
                  <a:cubicBezTo>
                    <a:pt x="6941" y="8440"/>
                    <a:pt x="6995" y="8476"/>
                    <a:pt x="7048" y="8476"/>
                  </a:cubicBezTo>
                  <a:cubicBezTo>
                    <a:pt x="7084" y="8476"/>
                    <a:pt x="7102" y="8476"/>
                    <a:pt x="7138" y="8458"/>
                  </a:cubicBezTo>
                  <a:cubicBezTo>
                    <a:pt x="7209" y="8405"/>
                    <a:pt x="7245" y="8316"/>
                    <a:pt x="7191" y="8226"/>
                  </a:cubicBezTo>
                  <a:lnTo>
                    <a:pt x="6727" y="7423"/>
                  </a:lnTo>
                  <a:cubicBezTo>
                    <a:pt x="7084" y="7209"/>
                    <a:pt x="7405" y="6942"/>
                    <a:pt x="7691" y="6620"/>
                  </a:cubicBezTo>
                  <a:close/>
                  <a:moveTo>
                    <a:pt x="4675" y="1"/>
                  </a:moveTo>
                  <a:cubicBezTo>
                    <a:pt x="2481" y="1"/>
                    <a:pt x="679" y="1803"/>
                    <a:pt x="679" y="3998"/>
                  </a:cubicBezTo>
                  <a:cubicBezTo>
                    <a:pt x="679" y="4872"/>
                    <a:pt x="964" y="5693"/>
                    <a:pt x="1446" y="6353"/>
                  </a:cubicBezTo>
                  <a:lnTo>
                    <a:pt x="18" y="8797"/>
                  </a:lnTo>
                  <a:cubicBezTo>
                    <a:pt x="1" y="8851"/>
                    <a:pt x="1" y="8904"/>
                    <a:pt x="18" y="8940"/>
                  </a:cubicBezTo>
                  <a:cubicBezTo>
                    <a:pt x="36" y="8994"/>
                    <a:pt x="72" y="9029"/>
                    <a:pt x="125" y="9047"/>
                  </a:cubicBezTo>
                  <a:lnTo>
                    <a:pt x="1713" y="9404"/>
                  </a:lnTo>
                  <a:lnTo>
                    <a:pt x="2802" y="10582"/>
                  </a:lnTo>
                  <a:cubicBezTo>
                    <a:pt x="2838" y="10617"/>
                    <a:pt x="2891" y="10635"/>
                    <a:pt x="2927" y="10635"/>
                  </a:cubicBezTo>
                  <a:lnTo>
                    <a:pt x="2945" y="10635"/>
                  </a:lnTo>
                  <a:cubicBezTo>
                    <a:pt x="2998" y="10635"/>
                    <a:pt x="3052" y="10599"/>
                    <a:pt x="3070" y="10564"/>
                  </a:cubicBezTo>
                  <a:lnTo>
                    <a:pt x="4550" y="7994"/>
                  </a:lnTo>
                  <a:lnTo>
                    <a:pt x="4782" y="7994"/>
                  </a:lnTo>
                  <a:lnTo>
                    <a:pt x="6281" y="10564"/>
                  </a:lnTo>
                  <a:cubicBezTo>
                    <a:pt x="6299" y="10599"/>
                    <a:pt x="6353" y="10635"/>
                    <a:pt x="6406" y="10635"/>
                  </a:cubicBezTo>
                  <a:lnTo>
                    <a:pt x="6424" y="10635"/>
                  </a:lnTo>
                  <a:cubicBezTo>
                    <a:pt x="6460" y="10635"/>
                    <a:pt x="6513" y="10617"/>
                    <a:pt x="6531" y="10582"/>
                  </a:cubicBezTo>
                  <a:lnTo>
                    <a:pt x="7637" y="9404"/>
                  </a:lnTo>
                  <a:lnTo>
                    <a:pt x="9207" y="9047"/>
                  </a:lnTo>
                  <a:cubicBezTo>
                    <a:pt x="9261" y="9029"/>
                    <a:pt x="9314" y="8994"/>
                    <a:pt x="9332" y="8940"/>
                  </a:cubicBezTo>
                  <a:cubicBezTo>
                    <a:pt x="9350" y="8904"/>
                    <a:pt x="9350" y="8851"/>
                    <a:pt x="9332" y="8797"/>
                  </a:cubicBezTo>
                  <a:lnTo>
                    <a:pt x="7905" y="6335"/>
                  </a:lnTo>
                  <a:cubicBezTo>
                    <a:pt x="8387" y="5675"/>
                    <a:pt x="8672" y="4872"/>
                    <a:pt x="8672" y="3998"/>
                  </a:cubicBezTo>
                  <a:cubicBezTo>
                    <a:pt x="8672" y="1803"/>
                    <a:pt x="6888" y="1"/>
                    <a:pt x="4675"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5"/>
            <p:cNvSpPr/>
            <p:nvPr/>
          </p:nvSpPr>
          <p:spPr>
            <a:xfrm>
              <a:off x="-23035" y="1730224"/>
              <a:ext cx="324247" cy="324296"/>
            </a:xfrm>
            <a:custGeom>
              <a:rect b="b" l="l" r="r" t="t"/>
              <a:pathLst>
                <a:path extrusionOk="0" h="6657" w="6656">
                  <a:moveTo>
                    <a:pt x="3319" y="1"/>
                  </a:moveTo>
                  <a:cubicBezTo>
                    <a:pt x="1482" y="1"/>
                    <a:pt x="1" y="1482"/>
                    <a:pt x="1" y="3320"/>
                  </a:cubicBezTo>
                  <a:cubicBezTo>
                    <a:pt x="1" y="5157"/>
                    <a:pt x="1482" y="6656"/>
                    <a:pt x="3319" y="6656"/>
                  </a:cubicBezTo>
                  <a:cubicBezTo>
                    <a:pt x="5157" y="6656"/>
                    <a:pt x="6656" y="5157"/>
                    <a:pt x="6656" y="3320"/>
                  </a:cubicBezTo>
                  <a:cubicBezTo>
                    <a:pt x="6656" y="2552"/>
                    <a:pt x="6370" y="1785"/>
                    <a:pt x="5889" y="1196"/>
                  </a:cubicBezTo>
                  <a:cubicBezTo>
                    <a:pt x="5850" y="1158"/>
                    <a:pt x="5807" y="1140"/>
                    <a:pt x="5764" y="1140"/>
                  </a:cubicBezTo>
                  <a:cubicBezTo>
                    <a:pt x="5727" y="1140"/>
                    <a:pt x="5690" y="1154"/>
                    <a:pt x="5657" y="1178"/>
                  </a:cubicBezTo>
                  <a:cubicBezTo>
                    <a:pt x="5585" y="1232"/>
                    <a:pt x="5568" y="1339"/>
                    <a:pt x="5621" y="1410"/>
                  </a:cubicBezTo>
                  <a:cubicBezTo>
                    <a:pt x="6067" y="1946"/>
                    <a:pt x="6317" y="2624"/>
                    <a:pt x="6317" y="3320"/>
                  </a:cubicBezTo>
                  <a:cubicBezTo>
                    <a:pt x="6317" y="4979"/>
                    <a:pt x="4979" y="6317"/>
                    <a:pt x="3319" y="6317"/>
                  </a:cubicBezTo>
                  <a:cubicBezTo>
                    <a:pt x="1678" y="6317"/>
                    <a:pt x="322" y="4979"/>
                    <a:pt x="322" y="3320"/>
                  </a:cubicBezTo>
                  <a:cubicBezTo>
                    <a:pt x="322" y="1678"/>
                    <a:pt x="1678" y="322"/>
                    <a:pt x="3319" y="322"/>
                  </a:cubicBezTo>
                  <a:cubicBezTo>
                    <a:pt x="4015" y="322"/>
                    <a:pt x="4658" y="554"/>
                    <a:pt x="5193" y="982"/>
                  </a:cubicBezTo>
                  <a:cubicBezTo>
                    <a:pt x="5226" y="1007"/>
                    <a:pt x="5267" y="1020"/>
                    <a:pt x="5306" y="1020"/>
                  </a:cubicBezTo>
                  <a:cubicBezTo>
                    <a:pt x="5352" y="1020"/>
                    <a:pt x="5396" y="1003"/>
                    <a:pt x="5425" y="964"/>
                  </a:cubicBezTo>
                  <a:cubicBezTo>
                    <a:pt x="5478" y="893"/>
                    <a:pt x="5478" y="786"/>
                    <a:pt x="5407" y="715"/>
                  </a:cubicBezTo>
                  <a:cubicBezTo>
                    <a:pt x="4818" y="251"/>
                    <a:pt x="4069" y="1"/>
                    <a:pt x="3319"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5"/>
            <p:cNvSpPr/>
            <p:nvPr/>
          </p:nvSpPr>
          <p:spPr>
            <a:xfrm>
              <a:off x="169922" y="1769146"/>
              <a:ext cx="92217" cy="89782"/>
            </a:xfrm>
            <a:custGeom>
              <a:rect b="b" l="l" r="r" t="t"/>
              <a:pathLst>
                <a:path extrusionOk="0" h="1843" w="1893">
                  <a:moveTo>
                    <a:pt x="206" y="0"/>
                  </a:moveTo>
                  <a:cubicBezTo>
                    <a:pt x="133" y="0"/>
                    <a:pt x="66" y="37"/>
                    <a:pt x="36" y="112"/>
                  </a:cubicBezTo>
                  <a:cubicBezTo>
                    <a:pt x="1" y="201"/>
                    <a:pt x="54" y="290"/>
                    <a:pt x="143" y="326"/>
                  </a:cubicBezTo>
                  <a:cubicBezTo>
                    <a:pt x="804" y="558"/>
                    <a:pt x="1321" y="1075"/>
                    <a:pt x="1553" y="1736"/>
                  </a:cubicBezTo>
                  <a:cubicBezTo>
                    <a:pt x="1571" y="1807"/>
                    <a:pt x="1642" y="1843"/>
                    <a:pt x="1714" y="1843"/>
                  </a:cubicBezTo>
                  <a:lnTo>
                    <a:pt x="1767" y="1843"/>
                  </a:lnTo>
                  <a:cubicBezTo>
                    <a:pt x="1856" y="1807"/>
                    <a:pt x="1892" y="1718"/>
                    <a:pt x="1874" y="1628"/>
                  </a:cubicBezTo>
                  <a:cubicBezTo>
                    <a:pt x="1589" y="861"/>
                    <a:pt x="1000" y="272"/>
                    <a:pt x="250" y="5"/>
                  </a:cubicBezTo>
                  <a:cubicBezTo>
                    <a:pt x="236" y="2"/>
                    <a:pt x="221" y="0"/>
                    <a:pt x="206"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 name="Google Shape;519;p45"/>
          <p:cNvGrpSpPr/>
          <p:nvPr/>
        </p:nvGrpSpPr>
        <p:grpSpPr>
          <a:xfrm>
            <a:off x="2940667" y="2751465"/>
            <a:ext cx="518961" cy="357422"/>
            <a:chOff x="-1247708" y="1777915"/>
            <a:chExt cx="518961" cy="357422"/>
          </a:xfrm>
        </p:grpSpPr>
        <p:sp>
          <p:nvSpPr>
            <p:cNvPr id="520" name="Google Shape;520;p45"/>
            <p:cNvSpPr/>
            <p:nvPr/>
          </p:nvSpPr>
          <p:spPr>
            <a:xfrm>
              <a:off x="-1247708" y="1777915"/>
              <a:ext cx="518961" cy="357422"/>
            </a:xfrm>
            <a:custGeom>
              <a:rect b="b" l="l" r="r" t="t"/>
              <a:pathLst>
                <a:path extrusionOk="0" h="7337" w="10653">
                  <a:moveTo>
                    <a:pt x="5353" y="1002"/>
                  </a:moveTo>
                  <a:cubicBezTo>
                    <a:pt x="5442" y="1020"/>
                    <a:pt x="5496" y="1092"/>
                    <a:pt x="5496" y="1181"/>
                  </a:cubicBezTo>
                  <a:lnTo>
                    <a:pt x="5496" y="1502"/>
                  </a:lnTo>
                  <a:lnTo>
                    <a:pt x="5157" y="1502"/>
                  </a:lnTo>
                  <a:lnTo>
                    <a:pt x="5157" y="1181"/>
                  </a:lnTo>
                  <a:cubicBezTo>
                    <a:pt x="5157" y="1074"/>
                    <a:pt x="5246" y="1002"/>
                    <a:pt x="5353" y="1002"/>
                  </a:cubicBezTo>
                  <a:close/>
                  <a:moveTo>
                    <a:pt x="2498" y="1002"/>
                  </a:moveTo>
                  <a:cubicBezTo>
                    <a:pt x="3141" y="1002"/>
                    <a:pt x="3712" y="1413"/>
                    <a:pt x="3926" y="2019"/>
                  </a:cubicBezTo>
                  <a:cubicBezTo>
                    <a:pt x="3926" y="2037"/>
                    <a:pt x="3926" y="2037"/>
                    <a:pt x="3926" y="2037"/>
                  </a:cubicBezTo>
                  <a:cubicBezTo>
                    <a:pt x="3965" y="2055"/>
                    <a:pt x="4003" y="2063"/>
                    <a:pt x="4037" y="2063"/>
                  </a:cubicBezTo>
                  <a:cubicBezTo>
                    <a:pt x="4172" y="2063"/>
                    <a:pt x="4254" y="1941"/>
                    <a:pt x="4211" y="1841"/>
                  </a:cubicBezTo>
                  <a:lnTo>
                    <a:pt x="6459" y="1841"/>
                  </a:lnTo>
                  <a:cubicBezTo>
                    <a:pt x="6370" y="2055"/>
                    <a:pt x="6334" y="2269"/>
                    <a:pt x="6334" y="2501"/>
                  </a:cubicBezTo>
                  <a:cubicBezTo>
                    <a:pt x="6334" y="2858"/>
                    <a:pt x="6424" y="3197"/>
                    <a:pt x="6620" y="3483"/>
                  </a:cubicBezTo>
                  <a:cubicBezTo>
                    <a:pt x="6649" y="3533"/>
                    <a:pt x="6702" y="3560"/>
                    <a:pt x="6756" y="3560"/>
                  </a:cubicBezTo>
                  <a:cubicBezTo>
                    <a:pt x="6836" y="3560"/>
                    <a:pt x="6920" y="3503"/>
                    <a:pt x="6941" y="3375"/>
                  </a:cubicBezTo>
                  <a:cubicBezTo>
                    <a:pt x="6763" y="3108"/>
                    <a:pt x="6673" y="2822"/>
                    <a:pt x="6673" y="2501"/>
                  </a:cubicBezTo>
                  <a:cubicBezTo>
                    <a:pt x="6673" y="1682"/>
                    <a:pt x="7341" y="1005"/>
                    <a:pt x="8167" y="1005"/>
                  </a:cubicBezTo>
                  <a:cubicBezTo>
                    <a:pt x="8510" y="1005"/>
                    <a:pt x="8881" y="1122"/>
                    <a:pt x="9243" y="1395"/>
                  </a:cubicBezTo>
                  <a:cubicBezTo>
                    <a:pt x="9261" y="1413"/>
                    <a:pt x="9261" y="1413"/>
                    <a:pt x="9279" y="1431"/>
                  </a:cubicBezTo>
                  <a:cubicBezTo>
                    <a:pt x="10206" y="2662"/>
                    <a:pt x="9332" y="4000"/>
                    <a:pt x="8172" y="4000"/>
                  </a:cubicBezTo>
                  <a:cubicBezTo>
                    <a:pt x="7833" y="4000"/>
                    <a:pt x="7530" y="3893"/>
                    <a:pt x="7262" y="3697"/>
                  </a:cubicBezTo>
                  <a:lnTo>
                    <a:pt x="7244" y="3697"/>
                  </a:lnTo>
                  <a:cubicBezTo>
                    <a:pt x="7030" y="3732"/>
                    <a:pt x="7012" y="3911"/>
                    <a:pt x="7120" y="4000"/>
                  </a:cubicBezTo>
                  <a:lnTo>
                    <a:pt x="3551" y="4000"/>
                  </a:lnTo>
                  <a:cubicBezTo>
                    <a:pt x="4051" y="3661"/>
                    <a:pt x="4354" y="3072"/>
                    <a:pt x="4336" y="2430"/>
                  </a:cubicBezTo>
                  <a:cubicBezTo>
                    <a:pt x="4336" y="2430"/>
                    <a:pt x="4336" y="2430"/>
                    <a:pt x="4336" y="2412"/>
                  </a:cubicBezTo>
                  <a:cubicBezTo>
                    <a:pt x="4279" y="2361"/>
                    <a:pt x="4219" y="2340"/>
                    <a:pt x="4166" y="2340"/>
                  </a:cubicBezTo>
                  <a:cubicBezTo>
                    <a:pt x="4071" y="2340"/>
                    <a:pt x="3997" y="2409"/>
                    <a:pt x="3997" y="2501"/>
                  </a:cubicBezTo>
                  <a:cubicBezTo>
                    <a:pt x="3997" y="3334"/>
                    <a:pt x="3327" y="4007"/>
                    <a:pt x="2500" y="4007"/>
                  </a:cubicBezTo>
                  <a:cubicBezTo>
                    <a:pt x="2157" y="4007"/>
                    <a:pt x="1788" y="3892"/>
                    <a:pt x="1428" y="3625"/>
                  </a:cubicBezTo>
                  <a:cubicBezTo>
                    <a:pt x="1410" y="3607"/>
                    <a:pt x="1392" y="3590"/>
                    <a:pt x="1392" y="3590"/>
                  </a:cubicBezTo>
                  <a:cubicBezTo>
                    <a:pt x="464" y="2358"/>
                    <a:pt x="1339" y="1002"/>
                    <a:pt x="2498" y="1002"/>
                  </a:cubicBezTo>
                  <a:close/>
                  <a:moveTo>
                    <a:pt x="875" y="3358"/>
                  </a:moveTo>
                  <a:cubicBezTo>
                    <a:pt x="1178" y="3946"/>
                    <a:pt x="1802" y="4339"/>
                    <a:pt x="2498" y="4339"/>
                  </a:cubicBezTo>
                  <a:lnTo>
                    <a:pt x="3212" y="4339"/>
                  </a:lnTo>
                  <a:lnTo>
                    <a:pt x="1892" y="6587"/>
                  </a:lnTo>
                  <a:cubicBezTo>
                    <a:pt x="1749" y="6837"/>
                    <a:pt x="1463" y="6998"/>
                    <a:pt x="1178" y="6998"/>
                  </a:cubicBezTo>
                  <a:cubicBezTo>
                    <a:pt x="714" y="6998"/>
                    <a:pt x="339" y="6623"/>
                    <a:pt x="339" y="6177"/>
                  </a:cubicBezTo>
                  <a:cubicBezTo>
                    <a:pt x="339" y="6123"/>
                    <a:pt x="339" y="6070"/>
                    <a:pt x="357" y="6034"/>
                  </a:cubicBezTo>
                  <a:lnTo>
                    <a:pt x="875" y="3358"/>
                  </a:lnTo>
                  <a:close/>
                  <a:moveTo>
                    <a:pt x="9778" y="3358"/>
                  </a:moveTo>
                  <a:lnTo>
                    <a:pt x="10313" y="6034"/>
                  </a:lnTo>
                  <a:cubicBezTo>
                    <a:pt x="10313" y="6070"/>
                    <a:pt x="10331" y="6123"/>
                    <a:pt x="10331" y="6177"/>
                  </a:cubicBezTo>
                  <a:cubicBezTo>
                    <a:pt x="10331" y="6623"/>
                    <a:pt x="9957" y="6998"/>
                    <a:pt x="9493" y="6998"/>
                  </a:cubicBezTo>
                  <a:cubicBezTo>
                    <a:pt x="9189" y="6998"/>
                    <a:pt x="8922" y="6837"/>
                    <a:pt x="8779" y="6587"/>
                  </a:cubicBezTo>
                  <a:lnTo>
                    <a:pt x="7459" y="4339"/>
                  </a:lnTo>
                  <a:lnTo>
                    <a:pt x="8172" y="4339"/>
                  </a:lnTo>
                  <a:cubicBezTo>
                    <a:pt x="8868" y="4339"/>
                    <a:pt x="9475" y="3946"/>
                    <a:pt x="9778" y="3358"/>
                  </a:cubicBezTo>
                  <a:close/>
                  <a:moveTo>
                    <a:pt x="5321" y="0"/>
                  </a:moveTo>
                  <a:cubicBezTo>
                    <a:pt x="5229" y="0"/>
                    <a:pt x="5157" y="68"/>
                    <a:pt x="5157" y="164"/>
                  </a:cubicBezTo>
                  <a:lnTo>
                    <a:pt x="5157" y="699"/>
                  </a:lnTo>
                  <a:cubicBezTo>
                    <a:pt x="4961" y="770"/>
                    <a:pt x="4836" y="949"/>
                    <a:pt x="4836" y="1163"/>
                  </a:cubicBezTo>
                  <a:lnTo>
                    <a:pt x="4836" y="1502"/>
                  </a:lnTo>
                  <a:lnTo>
                    <a:pt x="4033" y="1502"/>
                  </a:lnTo>
                  <a:cubicBezTo>
                    <a:pt x="3908" y="1306"/>
                    <a:pt x="3747" y="1145"/>
                    <a:pt x="3551" y="1002"/>
                  </a:cubicBezTo>
                  <a:cubicBezTo>
                    <a:pt x="3230" y="788"/>
                    <a:pt x="2873" y="681"/>
                    <a:pt x="2498" y="681"/>
                  </a:cubicBezTo>
                  <a:cubicBezTo>
                    <a:pt x="1481" y="681"/>
                    <a:pt x="661" y="1502"/>
                    <a:pt x="661" y="2501"/>
                  </a:cubicBezTo>
                  <a:cubicBezTo>
                    <a:pt x="661" y="2555"/>
                    <a:pt x="661" y="2608"/>
                    <a:pt x="678" y="2662"/>
                  </a:cubicBezTo>
                  <a:lnTo>
                    <a:pt x="661" y="2662"/>
                  </a:lnTo>
                  <a:lnTo>
                    <a:pt x="18" y="5963"/>
                  </a:lnTo>
                  <a:cubicBezTo>
                    <a:pt x="18" y="5980"/>
                    <a:pt x="18" y="5980"/>
                    <a:pt x="18" y="5980"/>
                  </a:cubicBezTo>
                  <a:cubicBezTo>
                    <a:pt x="0" y="6034"/>
                    <a:pt x="0" y="6105"/>
                    <a:pt x="0" y="6177"/>
                  </a:cubicBezTo>
                  <a:cubicBezTo>
                    <a:pt x="0" y="6819"/>
                    <a:pt x="518" y="7337"/>
                    <a:pt x="1160" y="7337"/>
                  </a:cubicBezTo>
                  <a:cubicBezTo>
                    <a:pt x="1588" y="7337"/>
                    <a:pt x="1963" y="7105"/>
                    <a:pt x="2177" y="6748"/>
                  </a:cubicBezTo>
                  <a:lnTo>
                    <a:pt x="3587" y="4339"/>
                  </a:lnTo>
                  <a:lnTo>
                    <a:pt x="7066" y="4339"/>
                  </a:lnTo>
                  <a:lnTo>
                    <a:pt x="8476" y="6748"/>
                  </a:lnTo>
                  <a:cubicBezTo>
                    <a:pt x="8690" y="7105"/>
                    <a:pt x="9082" y="7337"/>
                    <a:pt x="9493" y="7337"/>
                  </a:cubicBezTo>
                  <a:cubicBezTo>
                    <a:pt x="10135" y="7337"/>
                    <a:pt x="10652" y="6819"/>
                    <a:pt x="10652" y="6177"/>
                  </a:cubicBezTo>
                  <a:cubicBezTo>
                    <a:pt x="10652" y="6105"/>
                    <a:pt x="10652" y="6034"/>
                    <a:pt x="10635" y="5980"/>
                  </a:cubicBezTo>
                  <a:cubicBezTo>
                    <a:pt x="10635" y="5980"/>
                    <a:pt x="10635" y="5980"/>
                    <a:pt x="10635" y="5963"/>
                  </a:cubicBezTo>
                  <a:lnTo>
                    <a:pt x="9992" y="2662"/>
                  </a:lnTo>
                  <a:cubicBezTo>
                    <a:pt x="9992" y="2608"/>
                    <a:pt x="9992" y="2555"/>
                    <a:pt x="9992" y="2501"/>
                  </a:cubicBezTo>
                  <a:cubicBezTo>
                    <a:pt x="9992" y="1502"/>
                    <a:pt x="9171" y="681"/>
                    <a:pt x="8154" y="681"/>
                  </a:cubicBezTo>
                  <a:cubicBezTo>
                    <a:pt x="7512" y="681"/>
                    <a:pt x="6959" y="1002"/>
                    <a:pt x="6620" y="1502"/>
                  </a:cubicBezTo>
                  <a:lnTo>
                    <a:pt x="5835" y="1502"/>
                  </a:lnTo>
                  <a:lnTo>
                    <a:pt x="5835" y="1163"/>
                  </a:lnTo>
                  <a:cubicBezTo>
                    <a:pt x="5835" y="949"/>
                    <a:pt x="5692" y="770"/>
                    <a:pt x="5496" y="699"/>
                  </a:cubicBezTo>
                  <a:lnTo>
                    <a:pt x="5496" y="164"/>
                  </a:lnTo>
                  <a:cubicBezTo>
                    <a:pt x="5496" y="92"/>
                    <a:pt x="5442" y="3"/>
                    <a:pt x="5353" y="3"/>
                  </a:cubicBezTo>
                  <a:cubicBezTo>
                    <a:pt x="5342" y="1"/>
                    <a:pt x="5331" y="0"/>
                    <a:pt x="532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5"/>
            <p:cNvSpPr/>
            <p:nvPr/>
          </p:nvSpPr>
          <p:spPr>
            <a:xfrm>
              <a:off x="-1013052" y="1932776"/>
              <a:ext cx="50469" cy="15686"/>
            </a:xfrm>
            <a:custGeom>
              <a:rect b="b" l="l" r="r" t="t"/>
              <a:pathLst>
                <a:path extrusionOk="0" h="322" w="1036">
                  <a:moveTo>
                    <a:pt x="197" y="0"/>
                  </a:moveTo>
                  <a:cubicBezTo>
                    <a:pt x="108" y="0"/>
                    <a:pt x="37" y="54"/>
                    <a:pt x="19" y="143"/>
                  </a:cubicBezTo>
                  <a:cubicBezTo>
                    <a:pt x="1" y="232"/>
                    <a:pt x="90" y="321"/>
                    <a:pt x="179" y="321"/>
                  </a:cubicBezTo>
                  <a:lnTo>
                    <a:pt x="839" y="321"/>
                  </a:lnTo>
                  <a:cubicBezTo>
                    <a:pt x="929" y="321"/>
                    <a:pt x="1000" y="268"/>
                    <a:pt x="1018" y="179"/>
                  </a:cubicBezTo>
                  <a:cubicBezTo>
                    <a:pt x="1036" y="89"/>
                    <a:pt x="947" y="0"/>
                    <a:pt x="85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5"/>
            <p:cNvSpPr/>
            <p:nvPr/>
          </p:nvSpPr>
          <p:spPr>
            <a:xfrm>
              <a:off x="-1183406" y="1891905"/>
              <a:ext cx="41797" cy="16563"/>
            </a:xfrm>
            <a:custGeom>
              <a:rect b="b" l="l" r="r" t="t"/>
              <a:pathLst>
                <a:path extrusionOk="0" h="340" w="858">
                  <a:moveTo>
                    <a:pt x="197" y="1"/>
                  </a:moveTo>
                  <a:cubicBezTo>
                    <a:pt x="108" y="1"/>
                    <a:pt x="36" y="54"/>
                    <a:pt x="19" y="143"/>
                  </a:cubicBezTo>
                  <a:cubicBezTo>
                    <a:pt x="1" y="250"/>
                    <a:pt x="90" y="340"/>
                    <a:pt x="179" y="340"/>
                  </a:cubicBezTo>
                  <a:lnTo>
                    <a:pt x="679" y="340"/>
                  </a:lnTo>
                  <a:cubicBezTo>
                    <a:pt x="786" y="340"/>
                    <a:pt x="857" y="250"/>
                    <a:pt x="857" y="143"/>
                  </a:cubicBezTo>
                  <a:cubicBezTo>
                    <a:pt x="839" y="54"/>
                    <a:pt x="768" y="1"/>
                    <a:pt x="679"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5"/>
            <p:cNvSpPr/>
            <p:nvPr/>
          </p:nvSpPr>
          <p:spPr>
            <a:xfrm>
              <a:off x="-1110383" y="1891905"/>
              <a:ext cx="41749" cy="16563"/>
            </a:xfrm>
            <a:custGeom>
              <a:rect b="b" l="l" r="r" t="t"/>
              <a:pathLst>
                <a:path extrusionOk="0" h="340" w="857">
                  <a:moveTo>
                    <a:pt x="197" y="1"/>
                  </a:moveTo>
                  <a:cubicBezTo>
                    <a:pt x="108" y="1"/>
                    <a:pt x="36" y="54"/>
                    <a:pt x="18" y="143"/>
                  </a:cubicBezTo>
                  <a:cubicBezTo>
                    <a:pt x="0" y="250"/>
                    <a:pt x="90" y="340"/>
                    <a:pt x="179" y="340"/>
                  </a:cubicBezTo>
                  <a:lnTo>
                    <a:pt x="678" y="340"/>
                  </a:lnTo>
                  <a:cubicBezTo>
                    <a:pt x="768" y="340"/>
                    <a:pt x="839" y="268"/>
                    <a:pt x="857" y="197"/>
                  </a:cubicBezTo>
                  <a:cubicBezTo>
                    <a:pt x="857" y="90"/>
                    <a:pt x="786" y="1"/>
                    <a:pt x="67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5"/>
            <p:cNvSpPr/>
            <p:nvPr/>
          </p:nvSpPr>
          <p:spPr>
            <a:xfrm>
              <a:off x="-1133863" y="1916116"/>
              <a:ext cx="15686" cy="40287"/>
            </a:xfrm>
            <a:custGeom>
              <a:rect b="b" l="l" r="r" t="t"/>
              <a:pathLst>
                <a:path extrusionOk="0" h="827" w="322">
                  <a:moveTo>
                    <a:pt x="152" y="0"/>
                  </a:moveTo>
                  <a:cubicBezTo>
                    <a:pt x="72" y="0"/>
                    <a:pt x="1" y="68"/>
                    <a:pt x="1" y="164"/>
                  </a:cubicBezTo>
                  <a:lnTo>
                    <a:pt x="1" y="663"/>
                  </a:lnTo>
                  <a:cubicBezTo>
                    <a:pt x="1" y="745"/>
                    <a:pt x="75" y="826"/>
                    <a:pt x="156" y="826"/>
                  </a:cubicBezTo>
                  <a:cubicBezTo>
                    <a:pt x="164" y="826"/>
                    <a:pt x="171" y="826"/>
                    <a:pt x="179" y="824"/>
                  </a:cubicBezTo>
                  <a:cubicBezTo>
                    <a:pt x="268" y="806"/>
                    <a:pt x="322" y="735"/>
                    <a:pt x="322" y="663"/>
                  </a:cubicBezTo>
                  <a:lnTo>
                    <a:pt x="322" y="164"/>
                  </a:lnTo>
                  <a:cubicBezTo>
                    <a:pt x="322" y="75"/>
                    <a:pt x="268" y="3"/>
                    <a:pt x="179" y="3"/>
                  </a:cubicBezTo>
                  <a:cubicBezTo>
                    <a:pt x="170" y="1"/>
                    <a:pt x="161" y="0"/>
                    <a:pt x="152"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5"/>
            <p:cNvSpPr/>
            <p:nvPr/>
          </p:nvSpPr>
          <p:spPr>
            <a:xfrm>
              <a:off x="-1133863" y="1843094"/>
              <a:ext cx="15686" cy="40287"/>
            </a:xfrm>
            <a:custGeom>
              <a:rect b="b" l="l" r="r" t="t"/>
              <a:pathLst>
                <a:path extrusionOk="0" h="827" w="322">
                  <a:moveTo>
                    <a:pt x="152" y="1"/>
                  </a:moveTo>
                  <a:cubicBezTo>
                    <a:pt x="72" y="1"/>
                    <a:pt x="1" y="68"/>
                    <a:pt x="1" y="164"/>
                  </a:cubicBezTo>
                  <a:lnTo>
                    <a:pt x="1" y="664"/>
                  </a:lnTo>
                  <a:cubicBezTo>
                    <a:pt x="1" y="745"/>
                    <a:pt x="75" y="826"/>
                    <a:pt x="156" y="826"/>
                  </a:cubicBezTo>
                  <a:cubicBezTo>
                    <a:pt x="164" y="826"/>
                    <a:pt x="171" y="826"/>
                    <a:pt x="179" y="824"/>
                  </a:cubicBezTo>
                  <a:cubicBezTo>
                    <a:pt x="268" y="806"/>
                    <a:pt x="322" y="735"/>
                    <a:pt x="322" y="664"/>
                  </a:cubicBezTo>
                  <a:lnTo>
                    <a:pt x="322" y="164"/>
                  </a:lnTo>
                  <a:cubicBezTo>
                    <a:pt x="322" y="93"/>
                    <a:pt x="268" y="3"/>
                    <a:pt x="179" y="3"/>
                  </a:cubicBezTo>
                  <a:cubicBezTo>
                    <a:pt x="170" y="2"/>
                    <a:pt x="161" y="1"/>
                    <a:pt x="15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5"/>
            <p:cNvSpPr/>
            <p:nvPr/>
          </p:nvSpPr>
          <p:spPr>
            <a:xfrm>
              <a:off x="-890488" y="1907542"/>
              <a:ext cx="32201" cy="33077"/>
            </a:xfrm>
            <a:custGeom>
              <a:rect b="b" l="l" r="r" t="t"/>
              <a:pathLst>
                <a:path extrusionOk="0" h="679" w="661">
                  <a:moveTo>
                    <a:pt x="340" y="1"/>
                  </a:moveTo>
                  <a:cubicBezTo>
                    <a:pt x="143" y="1"/>
                    <a:pt x="1" y="161"/>
                    <a:pt x="1" y="340"/>
                  </a:cubicBezTo>
                  <a:cubicBezTo>
                    <a:pt x="1" y="518"/>
                    <a:pt x="143" y="679"/>
                    <a:pt x="340" y="679"/>
                  </a:cubicBezTo>
                  <a:cubicBezTo>
                    <a:pt x="518" y="679"/>
                    <a:pt x="661" y="518"/>
                    <a:pt x="661" y="340"/>
                  </a:cubicBezTo>
                  <a:cubicBezTo>
                    <a:pt x="661" y="161"/>
                    <a:pt x="518" y="1"/>
                    <a:pt x="340"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5"/>
            <p:cNvSpPr/>
            <p:nvPr/>
          </p:nvSpPr>
          <p:spPr>
            <a:xfrm>
              <a:off x="-841822" y="1907542"/>
              <a:ext cx="32249" cy="33077"/>
            </a:xfrm>
            <a:custGeom>
              <a:rect b="b" l="l" r="r" t="t"/>
              <a:pathLst>
                <a:path extrusionOk="0" h="679" w="662">
                  <a:moveTo>
                    <a:pt x="322" y="1"/>
                  </a:moveTo>
                  <a:cubicBezTo>
                    <a:pt x="144" y="1"/>
                    <a:pt x="1" y="161"/>
                    <a:pt x="1" y="340"/>
                  </a:cubicBezTo>
                  <a:cubicBezTo>
                    <a:pt x="1" y="518"/>
                    <a:pt x="144" y="679"/>
                    <a:pt x="322" y="679"/>
                  </a:cubicBezTo>
                  <a:cubicBezTo>
                    <a:pt x="518" y="679"/>
                    <a:pt x="661" y="518"/>
                    <a:pt x="661" y="340"/>
                  </a:cubicBezTo>
                  <a:cubicBezTo>
                    <a:pt x="661" y="161"/>
                    <a:pt x="518" y="1"/>
                    <a:pt x="32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5"/>
            <p:cNvSpPr/>
            <p:nvPr/>
          </p:nvSpPr>
          <p:spPr>
            <a:xfrm>
              <a:off x="-890488" y="1858877"/>
              <a:ext cx="32201" cy="33077"/>
            </a:xfrm>
            <a:custGeom>
              <a:rect b="b" l="l" r="r" t="t"/>
              <a:pathLst>
                <a:path extrusionOk="0" h="679" w="661">
                  <a:moveTo>
                    <a:pt x="340" y="1"/>
                  </a:moveTo>
                  <a:cubicBezTo>
                    <a:pt x="143" y="1"/>
                    <a:pt x="1" y="161"/>
                    <a:pt x="1" y="340"/>
                  </a:cubicBezTo>
                  <a:cubicBezTo>
                    <a:pt x="1" y="518"/>
                    <a:pt x="143" y="679"/>
                    <a:pt x="340" y="679"/>
                  </a:cubicBezTo>
                  <a:cubicBezTo>
                    <a:pt x="518" y="679"/>
                    <a:pt x="661" y="518"/>
                    <a:pt x="661" y="340"/>
                  </a:cubicBezTo>
                  <a:cubicBezTo>
                    <a:pt x="661" y="161"/>
                    <a:pt x="518" y="1"/>
                    <a:pt x="340"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5"/>
            <p:cNvSpPr/>
            <p:nvPr/>
          </p:nvSpPr>
          <p:spPr>
            <a:xfrm>
              <a:off x="-841822" y="1858877"/>
              <a:ext cx="32249" cy="33077"/>
            </a:xfrm>
            <a:custGeom>
              <a:rect b="b" l="l" r="r" t="t"/>
              <a:pathLst>
                <a:path extrusionOk="0" h="679" w="662">
                  <a:moveTo>
                    <a:pt x="322" y="1"/>
                  </a:moveTo>
                  <a:cubicBezTo>
                    <a:pt x="144" y="1"/>
                    <a:pt x="1" y="161"/>
                    <a:pt x="1" y="340"/>
                  </a:cubicBezTo>
                  <a:cubicBezTo>
                    <a:pt x="1" y="518"/>
                    <a:pt x="144" y="679"/>
                    <a:pt x="322" y="679"/>
                  </a:cubicBezTo>
                  <a:cubicBezTo>
                    <a:pt x="518" y="679"/>
                    <a:pt x="661" y="518"/>
                    <a:pt x="661" y="340"/>
                  </a:cubicBezTo>
                  <a:cubicBezTo>
                    <a:pt x="661" y="161"/>
                    <a:pt x="518" y="1"/>
                    <a:pt x="32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3" name="Shape 533"/>
        <p:cNvGrpSpPr/>
        <p:nvPr/>
      </p:nvGrpSpPr>
      <p:grpSpPr>
        <a:xfrm>
          <a:off x="0" y="0"/>
          <a:ext cx="0" cy="0"/>
          <a:chOff x="0" y="0"/>
          <a:chExt cx="0" cy="0"/>
        </a:xfrm>
      </p:grpSpPr>
      <p:sp>
        <p:nvSpPr>
          <p:cNvPr id="534" name="Google Shape;534;p46"/>
          <p:cNvSpPr txBox="1"/>
          <p:nvPr>
            <p:ph type="title"/>
          </p:nvPr>
        </p:nvSpPr>
        <p:spPr>
          <a:xfrm>
            <a:off x="2328700" y="3676900"/>
            <a:ext cx="30762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SUSAN BONES, 28</a:t>
            </a:r>
            <a:endParaRPr/>
          </a:p>
        </p:txBody>
      </p:sp>
      <p:sp>
        <p:nvSpPr>
          <p:cNvPr id="535" name="Google Shape;535;p46"/>
          <p:cNvSpPr txBox="1"/>
          <p:nvPr>
            <p:ph idx="1" type="subTitle"/>
          </p:nvPr>
        </p:nvSpPr>
        <p:spPr>
          <a:xfrm>
            <a:off x="2328700" y="4066200"/>
            <a:ext cx="3076200" cy="642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“Venus has a beautiful name and is the second planet from the Sun. It’s terribly hot”</a:t>
            </a:r>
            <a:endParaRPr/>
          </a:p>
        </p:txBody>
      </p:sp>
      <p:sp>
        <p:nvSpPr>
          <p:cNvPr id="536" name="Google Shape;536;p46"/>
          <p:cNvSpPr txBox="1"/>
          <p:nvPr>
            <p:ph idx="2" type="ctrTitle"/>
          </p:nvPr>
        </p:nvSpPr>
        <p:spPr>
          <a:xfrm>
            <a:off x="713225" y="434400"/>
            <a:ext cx="4615200" cy="125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WHAT DO THEY SAY?</a:t>
            </a:r>
            <a:endParaRPr/>
          </a:p>
        </p:txBody>
      </p:sp>
      <p:sp>
        <p:nvSpPr>
          <p:cNvPr id="537" name="Google Shape;537;p46"/>
          <p:cNvSpPr/>
          <p:nvPr/>
        </p:nvSpPr>
        <p:spPr>
          <a:xfrm>
            <a:off x="7420375" y="434400"/>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538" name="Google Shape;538;p46"/>
          <p:cNvSpPr txBox="1"/>
          <p:nvPr>
            <p:ph idx="4294967295" type="title"/>
          </p:nvPr>
        </p:nvSpPr>
        <p:spPr>
          <a:xfrm>
            <a:off x="7420375" y="892300"/>
            <a:ext cx="1010400" cy="40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sz="6000">
                <a:solidFill>
                  <a:schemeClr val="dk1"/>
                </a:solidFill>
                <a:latin typeface="VT323"/>
                <a:ea typeface="VT323"/>
                <a:cs typeface="VT323"/>
                <a:sym typeface="VT323"/>
              </a:rPr>
              <a:t>“”</a:t>
            </a:r>
            <a:endParaRPr b="0" sz="6000">
              <a:solidFill>
                <a:schemeClr val="dk1"/>
              </a:solidFill>
              <a:latin typeface="VT323"/>
              <a:ea typeface="VT323"/>
              <a:cs typeface="VT323"/>
              <a:sym typeface="VT323"/>
            </a:endParaRPr>
          </a:p>
        </p:txBody>
      </p:sp>
      <p:sp>
        <p:nvSpPr>
          <p:cNvPr id="539" name="Google Shape;539;p46"/>
          <p:cNvSpPr txBox="1"/>
          <p:nvPr>
            <p:ph idx="3" type="title"/>
          </p:nvPr>
        </p:nvSpPr>
        <p:spPr>
          <a:xfrm>
            <a:off x="2328700" y="2262525"/>
            <a:ext cx="30762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PHILIP JONES, 25</a:t>
            </a:r>
            <a:endParaRPr/>
          </a:p>
        </p:txBody>
      </p:sp>
      <p:sp>
        <p:nvSpPr>
          <p:cNvPr id="540" name="Google Shape;540;p46"/>
          <p:cNvSpPr txBox="1"/>
          <p:nvPr>
            <p:ph idx="4" type="subTitle"/>
          </p:nvPr>
        </p:nvSpPr>
        <p:spPr>
          <a:xfrm>
            <a:off x="2328700" y="2651825"/>
            <a:ext cx="3076200" cy="642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“Jupiter is a gas giant and the biggest planet in the Solar System”</a:t>
            </a:r>
            <a:endParaRPr/>
          </a:p>
        </p:txBody>
      </p:sp>
      <p:grpSp>
        <p:nvGrpSpPr>
          <p:cNvPr id="541" name="Google Shape;541;p46"/>
          <p:cNvGrpSpPr/>
          <p:nvPr/>
        </p:nvGrpSpPr>
        <p:grpSpPr>
          <a:xfrm flipH="1" rot="8100000">
            <a:off x="7872840" y="3793757"/>
            <a:ext cx="564276" cy="564276"/>
            <a:chOff x="7581342" y="961642"/>
            <a:chExt cx="564282" cy="564282"/>
          </a:xfrm>
        </p:grpSpPr>
        <p:cxnSp>
          <p:nvCxnSpPr>
            <p:cNvPr id="542" name="Google Shape;542;p46"/>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543" name="Google Shape;543;p46"/>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544" name="Google Shape;544;p46"/>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545" name="Google Shape;545;p46"/>
          <p:cNvGrpSpPr/>
          <p:nvPr/>
        </p:nvGrpSpPr>
        <p:grpSpPr>
          <a:xfrm flipH="1" rot="8100000">
            <a:off x="7872840" y="2406857"/>
            <a:ext cx="564276" cy="564276"/>
            <a:chOff x="7581342" y="961642"/>
            <a:chExt cx="564282" cy="564282"/>
          </a:xfrm>
        </p:grpSpPr>
        <p:cxnSp>
          <p:nvCxnSpPr>
            <p:cNvPr id="546" name="Google Shape;546;p46"/>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547" name="Google Shape;547;p46"/>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548" name="Google Shape;548;p46"/>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sp>
        <p:nvSpPr>
          <p:cNvPr id="549" name="Google Shape;549;p46"/>
          <p:cNvSpPr/>
          <p:nvPr/>
        </p:nvSpPr>
        <p:spPr>
          <a:xfrm>
            <a:off x="713225" y="2262525"/>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6"/>
          <p:cNvSpPr/>
          <p:nvPr/>
        </p:nvSpPr>
        <p:spPr>
          <a:xfrm>
            <a:off x="713225" y="3676900"/>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 name="Google Shape;551;p46"/>
          <p:cNvGrpSpPr/>
          <p:nvPr/>
        </p:nvGrpSpPr>
        <p:grpSpPr>
          <a:xfrm>
            <a:off x="1056312" y="3922619"/>
            <a:ext cx="324214" cy="518961"/>
            <a:chOff x="-1253975" y="1253757"/>
            <a:chExt cx="324214" cy="518961"/>
          </a:xfrm>
        </p:grpSpPr>
        <p:sp>
          <p:nvSpPr>
            <p:cNvPr id="552" name="Google Shape;552;p46"/>
            <p:cNvSpPr/>
            <p:nvPr/>
          </p:nvSpPr>
          <p:spPr>
            <a:xfrm>
              <a:off x="-1253975" y="1253757"/>
              <a:ext cx="324214" cy="518961"/>
            </a:xfrm>
            <a:custGeom>
              <a:rect b="b" l="l" r="r" t="t"/>
              <a:pathLst>
                <a:path extrusionOk="0" h="10653" w="6656">
                  <a:moveTo>
                    <a:pt x="6156" y="322"/>
                  </a:moveTo>
                  <a:cubicBezTo>
                    <a:pt x="6245" y="322"/>
                    <a:pt x="6316" y="393"/>
                    <a:pt x="6316" y="500"/>
                  </a:cubicBezTo>
                  <a:lnTo>
                    <a:pt x="6316" y="8993"/>
                  </a:lnTo>
                  <a:cubicBezTo>
                    <a:pt x="6316" y="9118"/>
                    <a:pt x="6227" y="9332"/>
                    <a:pt x="6138" y="9439"/>
                  </a:cubicBezTo>
                  <a:lnTo>
                    <a:pt x="5442" y="10135"/>
                  </a:lnTo>
                  <a:cubicBezTo>
                    <a:pt x="5335" y="10242"/>
                    <a:pt x="5139" y="10313"/>
                    <a:pt x="4996" y="10313"/>
                  </a:cubicBezTo>
                  <a:lnTo>
                    <a:pt x="500" y="10313"/>
                  </a:lnTo>
                  <a:cubicBezTo>
                    <a:pt x="393" y="10313"/>
                    <a:pt x="321" y="10242"/>
                    <a:pt x="321" y="10153"/>
                  </a:cubicBezTo>
                  <a:lnTo>
                    <a:pt x="321" y="500"/>
                  </a:lnTo>
                  <a:cubicBezTo>
                    <a:pt x="321" y="393"/>
                    <a:pt x="393" y="322"/>
                    <a:pt x="500" y="322"/>
                  </a:cubicBezTo>
                  <a:close/>
                  <a:moveTo>
                    <a:pt x="500" y="0"/>
                  </a:moveTo>
                  <a:cubicBezTo>
                    <a:pt x="214" y="0"/>
                    <a:pt x="0" y="215"/>
                    <a:pt x="0" y="500"/>
                  </a:cubicBezTo>
                  <a:lnTo>
                    <a:pt x="0" y="10153"/>
                  </a:lnTo>
                  <a:cubicBezTo>
                    <a:pt x="0" y="10438"/>
                    <a:pt x="214" y="10652"/>
                    <a:pt x="500" y="10652"/>
                  </a:cubicBezTo>
                  <a:lnTo>
                    <a:pt x="4996" y="10652"/>
                  </a:lnTo>
                  <a:cubicBezTo>
                    <a:pt x="5210" y="10652"/>
                    <a:pt x="5513" y="10528"/>
                    <a:pt x="5674" y="10367"/>
                  </a:cubicBezTo>
                  <a:lnTo>
                    <a:pt x="6370" y="9671"/>
                  </a:lnTo>
                  <a:cubicBezTo>
                    <a:pt x="6530" y="9511"/>
                    <a:pt x="6655" y="9225"/>
                    <a:pt x="6655" y="8993"/>
                  </a:cubicBezTo>
                  <a:lnTo>
                    <a:pt x="6655" y="500"/>
                  </a:lnTo>
                  <a:cubicBezTo>
                    <a:pt x="6655" y="215"/>
                    <a:pt x="6423" y="0"/>
                    <a:pt x="6156"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6"/>
            <p:cNvSpPr/>
            <p:nvPr/>
          </p:nvSpPr>
          <p:spPr>
            <a:xfrm>
              <a:off x="-1221826" y="1310265"/>
              <a:ext cx="259917" cy="211228"/>
            </a:xfrm>
            <a:custGeom>
              <a:rect b="b" l="l" r="r" t="t"/>
              <a:pathLst>
                <a:path extrusionOk="0" h="4336" w="5336">
                  <a:moveTo>
                    <a:pt x="4996" y="339"/>
                  </a:moveTo>
                  <a:lnTo>
                    <a:pt x="4996" y="3997"/>
                  </a:lnTo>
                  <a:lnTo>
                    <a:pt x="339" y="3997"/>
                  </a:lnTo>
                  <a:lnTo>
                    <a:pt x="339" y="339"/>
                  </a:lnTo>
                  <a:close/>
                  <a:moveTo>
                    <a:pt x="161" y="0"/>
                  </a:moveTo>
                  <a:cubicBezTo>
                    <a:pt x="72" y="0"/>
                    <a:pt x="0" y="72"/>
                    <a:pt x="0" y="161"/>
                  </a:cubicBezTo>
                  <a:lnTo>
                    <a:pt x="0" y="4157"/>
                  </a:lnTo>
                  <a:cubicBezTo>
                    <a:pt x="0" y="4265"/>
                    <a:pt x="72" y="4336"/>
                    <a:pt x="161" y="4336"/>
                  </a:cubicBezTo>
                  <a:lnTo>
                    <a:pt x="5157" y="4336"/>
                  </a:lnTo>
                  <a:cubicBezTo>
                    <a:pt x="5246" y="4336"/>
                    <a:pt x="5335" y="4265"/>
                    <a:pt x="5335" y="4157"/>
                  </a:cubicBezTo>
                  <a:lnTo>
                    <a:pt x="5335" y="161"/>
                  </a:lnTo>
                  <a:cubicBezTo>
                    <a:pt x="5335" y="72"/>
                    <a:pt x="5246" y="0"/>
                    <a:pt x="515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6"/>
            <p:cNvSpPr/>
            <p:nvPr/>
          </p:nvSpPr>
          <p:spPr>
            <a:xfrm>
              <a:off x="-1214032" y="1545797"/>
              <a:ext cx="97420" cy="97381"/>
            </a:xfrm>
            <a:custGeom>
              <a:rect b="b" l="l" r="r" t="t"/>
              <a:pathLst>
                <a:path extrusionOk="0" h="1999" w="2000">
                  <a:moveTo>
                    <a:pt x="1178" y="322"/>
                  </a:moveTo>
                  <a:lnTo>
                    <a:pt x="1178" y="661"/>
                  </a:lnTo>
                  <a:cubicBezTo>
                    <a:pt x="1178" y="750"/>
                    <a:pt x="1250" y="821"/>
                    <a:pt x="1339" y="821"/>
                  </a:cubicBezTo>
                  <a:lnTo>
                    <a:pt x="1678" y="821"/>
                  </a:lnTo>
                  <a:lnTo>
                    <a:pt x="1678" y="1160"/>
                  </a:lnTo>
                  <a:lnTo>
                    <a:pt x="1339" y="1160"/>
                  </a:lnTo>
                  <a:cubicBezTo>
                    <a:pt x="1250" y="1160"/>
                    <a:pt x="1178" y="1232"/>
                    <a:pt x="1178" y="1321"/>
                  </a:cubicBezTo>
                  <a:lnTo>
                    <a:pt x="1178" y="1660"/>
                  </a:lnTo>
                  <a:lnTo>
                    <a:pt x="839" y="1660"/>
                  </a:lnTo>
                  <a:lnTo>
                    <a:pt x="839" y="1321"/>
                  </a:lnTo>
                  <a:cubicBezTo>
                    <a:pt x="839" y="1232"/>
                    <a:pt x="768" y="1160"/>
                    <a:pt x="679" y="1160"/>
                  </a:cubicBezTo>
                  <a:lnTo>
                    <a:pt x="340" y="1160"/>
                  </a:lnTo>
                  <a:lnTo>
                    <a:pt x="340" y="821"/>
                  </a:lnTo>
                  <a:lnTo>
                    <a:pt x="679" y="821"/>
                  </a:lnTo>
                  <a:cubicBezTo>
                    <a:pt x="768" y="821"/>
                    <a:pt x="839" y="750"/>
                    <a:pt x="839" y="661"/>
                  </a:cubicBezTo>
                  <a:lnTo>
                    <a:pt x="839" y="322"/>
                  </a:lnTo>
                  <a:close/>
                  <a:moveTo>
                    <a:pt x="839" y="1"/>
                  </a:moveTo>
                  <a:cubicBezTo>
                    <a:pt x="661" y="1"/>
                    <a:pt x="500" y="143"/>
                    <a:pt x="500" y="322"/>
                  </a:cubicBezTo>
                  <a:lnTo>
                    <a:pt x="500" y="500"/>
                  </a:lnTo>
                  <a:lnTo>
                    <a:pt x="340" y="500"/>
                  </a:lnTo>
                  <a:cubicBezTo>
                    <a:pt x="161" y="500"/>
                    <a:pt x="1" y="643"/>
                    <a:pt x="1" y="821"/>
                  </a:cubicBezTo>
                  <a:lnTo>
                    <a:pt x="1" y="1160"/>
                  </a:lnTo>
                  <a:cubicBezTo>
                    <a:pt x="1" y="1339"/>
                    <a:pt x="161" y="1499"/>
                    <a:pt x="340" y="1499"/>
                  </a:cubicBezTo>
                  <a:lnTo>
                    <a:pt x="500" y="1499"/>
                  </a:lnTo>
                  <a:lnTo>
                    <a:pt x="500" y="1660"/>
                  </a:lnTo>
                  <a:cubicBezTo>
                    <a:pt x="500" y="1838"/>
                    <a:pt x="661" y="1999"/>
                    <a:pt x="839" y="1999"/>
                  </a:cubicBezTo>
                  <a:lnTo>
                    <a:pt x="1178" y="1999"/>
                  </a:lnTo>
                  <a:cubicBezTo>
                    <a:pt x="1357" y="1999"/>
                    <a:pt x="1500" y="1838"/>
                    <a:pt x="1500" y="1660"/>
                  </a:cubicBezTo>
                  <a:lnTo>
                    <a:pt x="1500" y="1499"/>
                  </a:lnTo>
                  <a:lnTo>
                    <a:pt x="1678" y="1499"/>
                  </a:lnTo>
                  <a:cubicBezTo>
                    <a:pt x="1856" y="1499"/>
                    <a:pt x="1999" y="1339"/>
                    <a:pt x="1999" y="1160"/>
                  </a:cubicBezTo>
                  <a:lnTo>
                    <a:pt x="1999" y="821"/>
                  </a:lnTo>
                  <a:cubicBezTo>
                    <a:pt x="1999" y="643"/>
                    <a:pt x="1856" y="500"/>
                    <a:pt x="1678" y="500"/>
                  </a:cubicBezTo>
                  <a:lnTo>
                    <a:pt x="1500" y="500"/>
                  </a:lnTo>
                  <a:lnTo>
                    <a:pt x="1500" y="322"/>
                  </a:lnTo>
                  <a:cubicBezTo>
                    <a:pt x="1500" y="143"/>
                    <a:pt x="1357" y="1"/>
                    <a:pt x="117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6"/>
            <p:cNvSpPr/>
            <p:nvPr/>
          </p:nvSpPr>
          <p:spPr>
            <a:xfrm>
              <a:off x="-1011493" y="1553640"/>
              <a:ext cx="48710" cy="48715"/>
            </a:xfrm>
            <a:custGeom>
              <a:rect b="b" l="l" r="r" t="t"/>
              <a:pathLst>
                <a:path extrusionOk="0" h="1000" w="1000">
                  <a:moveTo>
                    <a:pt x="500" y="0"/>
                  </a:moveTo>
                  <a:cubicBezTo>
                    <a:pt x="232" y="0"/>
                    <a:pt x="0" y="232"/>
                    <a:pt x="0" y="500"/>
                  </a:cubicBezTo>
                  <a:cubicBezTo>
                    <a:pt x="0" y="767"/>
                    <a:pt x="232" y="999"/>
                    <a:pt x="500" y="999"/>
                  </a:cubicBezTo>
                  <a:cubicBezTo>
                    <a:pt x="785" y="999"/>
                    <a:pt x="999" y="767"/>
                    <a:pt x="999" y="500"/>
                  </a:cubicBezTo>
                  <a:cubicBezTo>
                    <a:pt x="999" y="410"/>
                    <a:pt x="928" y="339"/>
                    <a:pt x="839" y="339"/>
                  </a:cubicBezTo>
                  <a:cubicBezTo>
                    <a:pt x="750" y="339"/>
                    <a:pt x="660" y="410"/>
                    <a:pt x="660" y="500"/>
                  </a:cubicBezTo>
                  <a:cubicBezTo>
                    <a:pt x="660" y="589"/>
                    <a:pt x="589" y="660"/>
                    <a:pt x="500" y="660"/>
                  </a:cubicBezTo>
                  <a:cubicBezTo>
                    <a:pt x="410" y="660"/>
                    <a:pt x="339" y="589"/>
                    <a:pt x="339" y="500"/>
                  </a:cubicBezTo>
                  <a:cubicBezTo>
                    <a:pt x="339" y="410"/>
                    <a:pt x="410" y="339"/>
                    <a:pt x="500" y="339"/>
                  </a:cubicBezTo>
                  <a:cubicBezTo>
                    <a:pt x="589" y="339"/>
                    <a:pt x="660" y="250"/>
                    <a:pt x="660" y="161"/>
                  </a:cubicBezTo>
                  <a:cubicBezTo>
                    <a:pt x="660" y="71"/>
                    <a:pt x="589" y="0"/>
                    <a:pt x="50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6"/>
            <p:cNvSpPr/>
            <p:nvPr/>
          </p:nvSpPr>
          <p:spPr>
            <a:xfrm>
              <a:off x="-1052362" y="1594462"/>
              <a:ext cx="48710" cy="48715"/>
            </a:xfrm>
            <a:custGeom>
              <a:rect b="b" l="l" r="r" t="t"/>
              <a:pathLst>
                <a:path extrusionOk="0" h="1000" w="1000">
                  <a:moveTo>
                    <a:pt x="500" y="1"/>
                  </a:moveTo>
                  <a:cubicBezTo>
                    <a:pt x="232" y="1"/>
                    <a:pt x="1" y="215"/>
                    <a:pt x="1" y="500"/>
                  </a:cubicBezTo>
                  <a:cubicBezTo>
                    <a:pt x="1" y="768"/>
                    <a:pt x="232" y="1000"/>
                    <a:pt x="500" y="1000"/>
                  </a:cubicBezTo>
                  <a:cubicBezTo>
                    <a:pt x="786" y="1000"/>
                    <a:pt x="1000" y="768"/>
                    <a:pt x="1000" y="500"/>
                  </a:cubicBezTo>
                  <a:cubicBezTo>
                    <a:pt x="1000" y="411"/>
                    <a:pt x="928" y="322"/>
                    <a:pt x="839" y="322"/>
                  </a:cubicBezTo>
                  <a:cubicBezTo>
                    <a:pt x="750" y="322"/>
                    <a:pt x="679" y="411"/>
                    <a:pt x="679" y="500"/>
                  </a:cubicBezTo>
                  <a:cubicBezTo>
                    <a:pt x="679" y="590"/>
                    <a:pt x="607" y="661"/>
                    <a:pt x="500" y="661"/>
                  </a:cubicBezTo>
                  <a:cubicBezTo>
                    <a:pt x="411" y="661"/>
                    <a:pt x="340" y="590"/>
                    <a:pt x="340" y="500"/>
                  </a:cubicBezTo>
                  <a:cubicBezTo>
                    <a:pt x="340" y="411"/>
                    <a:pt x="411" y="322"/>
                    <a:pt x="500" y="322"/>
                  </a:cubicBezTo>
                  <a:cubicBezTo>
                    <a:pt x="607" y="322"/>
                    <a:pt x="679" y="251"/>
                    <a:pt x="679" y="161"/>
                  </a:cubicBezTo>
                  <a:cubicBezTo>
                    <a:pt x="679" y="72"/>
                    <a:pt x="607" y="1"/>
                    <a:pt x="500"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6"/>
            <p:cNvSpPr/>
            <p:nvPr/>
          </p:nvSpPr>
          <p:spPr>
            <a:xfrm>
              <a:off x="-1142769" y="1667095"/>
              <a:ext cx="43547" cy="32590"/>
            </a:xfrm>
            <a:custGeom>
              <a:rect b="b" l="l" r="r" t="t"/>
              <a:pathLst>
                <a:path extrusionOk="0" h="669" w="894">
                  <a:moveTo>
                    <a:pt x="687" y="1"/>
                  </a:moveTo>
                  <a:cubicBezTo>
                    <a:pt x="659" y="1"/>
                    <a:pt x="631" y="8"/>
                    <a:pt x="608" y="26"/>
                  </a:cubicBezTo>
                  <a:lnTo>
                    <a:pt x="108" y="365"/>
                  </a:lnTo>
                  <a:cubicBezTo>
                    <a:pt x="37" y="419"/>
                    <a:pt x="1" y="526"/>
                    <a:pt x="54" y="597"/>
                  </a:cubicBezTo>
                  <a:cubicBezTo>
                    <a:pt x="90" y="651"/>
                    <a:pt x="144" y="669"/>
                    <a:pt x="197" y="669"/>
                  </a:cubicBezTo>
                  <a:cubicBezTo>
                    <a:pt x="233" y="669"/>
                    <a:pt x="269" y="669"/>
                    <a:pt x="286" y="633"/>
                  </a:cubicBezTo>
                  <a:lnTo>
                    <a:pt x="786" y="312"/>
                  </a:lnTo>
                  <a:cubicBezTo>
                    <a:pt x="875" y="258"/>
                    <a:pt x="893" y="151"/>
                    <a:pt x="839" y="80"/>
                  </a:cubicBezTo>
                  <a:cubicBezTo>
                    <a:pt x="804" y="32"/>
                    <a:pt x="744" y="1"/>
                    <a:pt x="68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6"/>
            <p:cNvSpPr/>
            <p:nvPr/>
          </p:nvSpPr>
          <p:spPr>
            <a:xfrm>
              <a:off x="-1085387" y="1667095"/>
              <a:ext cx="42621" cy="32590"/>
            </a:xfrm>
            <a:custGeom>
              <a:rect b="b" l="l" r="r" t="t"/>
              <a:pathLst>
                <a:path extrusionOk="0" h="669" w="875">
                  <a:moveTo>
                    <a:pt x="677" y="1"/>
                  </a:moveTo>
                  <a:cubicBezTo>
                    <a:pt x="649" y="1"/>
                    <a:pt x="619" y="8"/>
                    <a:pt x="589" y="26"/>
                  </a:cubicBezTo>
                  <a:lnTo>
                    <a:pt x="90" y="365"/>
                  </a:lnTo>
                  <a:cubicBezTo>
                    <a:pt x="18" y="419"/>
                    <a:pt x="0" y="526"/>
                    <a:pt x="54" y="597"/>
                  </a:cubicBezTo>
                  <a:cubicBezTo>
                    <a:pt x="72" y="651"/>
                    <a:pt x="125" y="669"/>
                    <a:pt x="179" y="669"/>
                  </a:cubicBezTo>
                  <a:cubicBezTo>
                    <a:pt x="215" y="669"/>
                    <a:pt x="250" y="669"/>
                    <a:pt x="286" y="633"/>
                  </a:cubicBezTo>
                  <a:lnTo>
                    <a:pt x="786" y="312"/>
                  </a:lnTo>
                  <a:cubicBezTo>
                    <a:pt x="857" y="258"/>
                    <a:pt x="875" y="151"/>
                    <a:pt x="821" y="80"/>
                  </a:cubicBezTo>
                  <a:cubicBezTo>
                    <a:pt x="786" y="32"/>
                    <a:pt x="734" y="1"/>
                    <a:pt x="67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 name="Google Shape;559;p46"/>
          <p:cNvGrpSpPr/>
          <p:nvPr/>
        </p:nvGrpSpPr>
        <p:grpSpPr>
          <a:xfrm>
            <a:off x="1031544" y="2508244"/>
            <a:ext cx="373752" cy="518961"/>
            <a:chOff x="-3531981" y="1253757"/>
            <a:chExt cx="373752" cy="518961"/>
          </a:xfrm>
        </p:grpSpPr>
        <p:sp>
          <p:nvSpPr>
            <p:cNvPr id="560" name="Google Shape;560;p46"/>
            <p:cNvSpPr/>
            <p:nvPr/>
          </p:nvSpPr>
          <p:spPr>
            <a:xfrm>
              <a:off x="-3531981" y="1253757"/>
              <a:ext cx="373752" cy="518961"/>
            </a:xfrm>
            <a:custGeom>
              <a:rect b="b" l="l" r="r" t="t"/>
              <a:pathLst>
                <a:path extrusionOk="0" h="10653" w="7673">
                  <a:moveTo>
                    <a:pt x="3837" y="322"/>
                  </a:moveTo>
                  <a:cubicBezTo>
                    <a:pt x="4229" y="322"/>
                    <a:pt x="4497" y="571"/>
                    <a:pt x="4497" y="910"/>
                  </a:cubicBezTo>
                  <a:lnTo>
                    <a:pt x="4497" y="1660"/>
                  </a:lnTo>
                  <a:lnTo>
                    <a:pt x="3176" y="1660"/>
                  </a:lnTo>
                  <a:lnTo>
                    <a:pt x="3176" y="910"/>
                  </a:lnTo>
                  <a:cubicBezTo>
                    <a:pt x="3176" y="571"/>
                    <a:pt x="3444" y="322"/>
                    <a:pt x="3837" y="322"/>
                  </a:cubicBezTo>
                  <a:close/>
                  <a:moveTo>
                    <a:pt x="1339" y="2320"/>
                  </a:moveTo>
                  <a:lnTo>
                    <a:pt x="1339" y="2998"/>
                  </a:lnTo>
                  <a:lnTo>
                    <a:pt x="661" y="2998"/>
                  </a:lnTo>
                  <a:cubicBezTo>
                    <a:pt x="482" y="2998"/>
                    <a:pt x="339" y="2837"/>
                    <a:pt x="339" y="2659"/>
                  </a:cubicBezTo>
                  <a:cubicBezTo>
                    <a:pt x="339" y="2481"/>
                    <a:pt x="482" y="2320"/>
                    <a:pt x="661" y="2320"/>
                  </a:cubicBezTo>
                  <a:close/>
                  <a:moveTo>
                    <a:pt x="7013" y="2320"/>
                  </a:moveTo>
                  <a:cubicBezTo>
                    <a:pt x="7191" y="2320"/>
                    <a:pt x="7334" y="2481"/>
                    <a:pt x="7334" y="2659"/>
                  </a:cubicBezTo>
                  <a:cubicBezTo>
                    <a:pt x="7334" y="2837"/>
                    <a:pt x="7191" y="2998"/>
                    <a:pt x="7013" y="2998"/>
                  </a:cubicBezTo>
                  <a:lnTo>
                    <a:pt x="6335" y="2998"/>
                  </a:lnTo>
                  <a:lnTo>
                    <a:pt x="6335" y="2320"/>
                  </a:lnTo>
                  <a:close/>
                  <a:moveTo>
                    <a:pt x="5692" y="1999"/>
                  </a:moveTo>
                  <a:cubicBezTo>
                    <a:pt x="5781" y="1999"/>
                    <a:pt x="5996" y="2017"/>
                    <a:pt x="5996" y="2249"/>
                  </a:cubicBezTo>
                  <a:lnTo>
                    <a:pt x="5996" y="3176"/>
                  </a:lnTo>
                  <a:cubicBezTo>
                    <a:pt x="5996" y="3373"/>
                    <a:pt x="5853" y="3569"/>
                    <a:pt x="5657" y="3622"/>
                  </a:cubicBezTo>
                  <a:lnTo>
                    <a:pt x="4265" y="3979"/>
                  </a:lnTo>
                  <a:cubicBezTo>
                    <a:pt x="4158" y="4015"/>
                    <a:pt x="3997" y="4033"/>
                    <a:pt x="3837" y="4033"/>
                  </a:cubicBezTo>
                  <a:cubicBezTo>
                    <a:pt x="3676" y="4033"/>
                    <a:pt x="3515" y="4015"/>
                    <a:pt x="3408" y="3979"/>
                  </a:cubicBezTo>
                  <a:lnTo>
                    <a:pt x="2017" y="3622"/>
                  </a:lnTo>
                  <a:cubicBezTo>
                    <a:pt x="1820" y="3569"/>
                    <a:pt x="1678" y="3373"/>
                    <a:pt x="1678" y="3176"/>
                  </a:cubicBezTo>
                  <a:lnTo>
                    <a:pt x="1678" y="2070"/>
                  </a:lnTo>
                  <a:cubicBezTo>
                    <a:pt x="1678" y="2034"/>
                    <a:pt x="1678" y="2017"/>
                    <a:pt x="1678" y="2017"/>
                  </a:cubicBezTo>
                  <a:cubicBezTo>
                    <a:pt x="1695" y="1999"/>
                    <a:pt x="1731" y="1999"/>
                    <a:pt x="1874" y="1999"/>
                  </a:cubicBezTo>
                  <a:close/>
                  <a:moveTo>
                    <a:pt x="5264" y="4069"/>
                  </a:moveTo>
                  <a:lnTo>
                    <a:pt x="5032" y="4818"/>
                  </a:lnTo>
                  <a:lnTo>
                    <a:pt x="4318" y="4818"/>
                  </a:lnTo>
                  <a:cubicBezTo>
                    <a:pt x="4229" y="4818"/>
                    <a:pt x="4158" y="4907"/>
                    <a:pt x="4158" y="4996"/>
                  </a:cubicBezTo>
                  <a:lnTo>
                    <a:pt x="3498" y="4996"/>
                  </a:lnTo>
                  <a:cubicBezTo>
                    <a:pt x="3498" y="4907"/>
                    <a:pt x="3426" y="4818"/>
                    <a:pt x="3319" y="4818"/>
                  </a:cubicBezTo>
                  <a:lnTo>
                    <a:pt x="2623" y="4818"/>
                  </a:lnTo>
                  <a:lnTo>
                    <a:pt x="2391" y="4069"/>
                  </a:lnTo>
                  <a:lnTo>
                    <a:pt x="2391" y="4069"/>
                  </a:lnTo>
                  <a:lnTo>
                    <a:pt x="3319" y="4300"/>
                  </a:lnTo>
                  <a:cubicBezTo>
                    <a:pt x="3462" y="4336"/>
                    <a:pt x="3640" y="4354"/>
                    <a:pt x="3837" y="4354"/>
                  </a:cubicBezTo>
                  <a:cubicBezTo>
                    <a:pt x="4015" y="4354"/>
                    <a:pt x="4211" y="4336"/>
                    <a:pt x="4336" y="4300"/>
                  </a:cubicBezTo>
                  <a:lnTo>
                    <a:pt x="5264" y="4069"/>
                  </a:lnTo>
                  <a:close/>
                  <a:moveTo>
                    <a:pt x="839" y="4996"/>
                  </a:moveTo>
                  <a:cubicBezTo>
                    <a:pt x="893" y="4996"/>
                    <a:pt x="1178" y="4996"/>
                    <a:pt x="1178" y="5228"/>
                  </a:cubicBezTo>
                  <a:lnTo>
                    <a:pt x="1178" y="5996"/>
                  </a:lnTo>
                  <a:lnTo>
                    <a:pt x="500" y="5996"/>
                  </a:lnTo>
                  <a:lnTo>
                    <a:pt x="500" y="5228"/>
                  </a:lnTo>
                  <a:cubicBezTo>
                    <a:pt x="500" y="5050"/>
                    <a:pt x="678" y="4996"/>
                    <a:pt x="839" y="4996"/>
                  </a:cubicBezTo>
                  <a:close/>
                  <a:moveTo>
                    <a:pt x="4176" y="5317"/>
                  </a:moveTo>
                  <a:lnTo>
                    <a:pt x="4176" y="5996"/>
                  </a:lnTo>
                  <a:lnTo>
                    <a:pt x="3498" y="5996"/>
                  </a:lnTo>
                  <a:lnTo>
                    <a:pt x="3498" y="5317"/>
                  </a:lnTo>
                  <a:close/>
                  <a:moveTo>
                    <a:pt x="6834" y="4996"/>
                  </a:moveTo>
                  <a:cubicBezTo>
                    <a:pt x="6977" y="4996"/>
                    <a:pt x="7173" y="5050"/>
                    <a:pt x="7173" y="5228"/>
                  </a:cubicBezTo>
                  <a:lnTo>
                    <a:pt x="7173" y="5996"/>
                  </a:lnTo>
                  <a:lnTo>
                    <a:pt x="6495" y="5996"/>
                  </a:lnTo>
                  <a:lnTo>
                    <a:pt x="6495" y="5228"/>
                  </a:lnTo>
                  <a:cubicBezTo>
                    <a:pt x="6495" y="4996"/>
                    <a:pt x="6781" y="4996"/>
                    <a:pt x="6834" y="4996"/>
                  </a:cubicBezTo>
                  <a:close/>
                  <a:moveTo>
                    <a:pt x="3176" y="5157"/>
                  </a:moveTo>
                  <a:lnTo>
                    <a:pt x="3176" y="6156"/>
                  </a:lnTo>
                  <a:lnTo>
                    <a:pt x="2677" y="6156"/>
                  </a:lnTo>
                  <a:cubicBezTo>
                    <a:pt x="2391" y="6156"/>
                    <a:pt x="2159" y="5906"/>
                    <a:pt x="2177" y="5621"/>
                  </a:cubicBezTo>
                  <a:cubicBezTo>
                    <a:pt x="2195" y="5371"/>
                    <a:pt x="2445" y="5157"/>
                    <a:pt x="2695" y="5157"/>
                  </a:cubicBezTo>
                  <a:close/>
                  <a:moveTo>
                    <a:pt x="4996" y="5157"/>
                  </a:moveTo>
                  <a:cubicBezTo>
                    <a:pt x="5282" y="5157"/>
                    <a:pt x="5514" y="5407"/>
                    <a:pt x="5496" y="5692"/>
                  </a:cubicBezTo>
                  <a:cubicBezTo>
                    <a:pt x="5478" y="5942"/>
                    <a:pt x="5246" y="6156"/>
                    <a:pt x="4979" y="6156"/>
                  </a:cubicBezTo>
                  <a:lnTo>
                    <a:pt x="4497" y="6156"/>
                  </a:lnTo>
                  <a:lnTo>
                    <a:pt x="4497" y="5157"/>
                  </a:lnTo>
                  <a:close/>
                  <a:moveTo>
                    <a:pt x="1178" y="6317"/>
                  </a:moveTo>
                  <a:lnTo>
                    <a:pt x="1178" y="6495"/>
                  </a:lnTo>
                  <a:cubicBezTo>
                    <a:pt x="1178" y="6584"/>
                    <a:pt x="1089" y="6656"/>
                    <a:pt x="1000" y="6656"/>
                  </a:cubicBezTo>
                  <a:lnTo>
                    <a:pt x="678" y="6656"/>
                  </a:lnTo>
                  <a:cubicBezTo>
                    <a:pt x="571" y="6656"/>
                    <a:pt x="500" y="6584"/>
                    <a:pt x="500" y="6495"/>
                  </a:cubicBezTo>
                  <a:lnTo>
                    <a:pt x="500" y="6317"/>
                  </a:lnTo>
                  <a:close/>
                  <a:moveTo>
                    <a:pt x="7173" y="6317"/>
                  </a:moveTo>
                  <a:lnTo>
                    <a:pt x="7173" y="6495"/>
                  </a:lnTo>
                  <a:cubicBezTo>
                    <a:pt x="7173" y="6584"/>
                    <a:pt x="7084" y="6656"/>
                    <a:pt x="6995" y="6656"/>
                  </a:cubicBezTo>
                  <a:lnTo>
                    <a:pt x="6674" y="6656"/>
                  </a:lnTo>
                  <a:cubicBezTo>
                    <a:pt x="6567" y="6656"/>
                    <a:pt x="6495" y="6584"/>
                    <a:pt x="6495" y="6495"/>
                  </a:cubicBezTo>
                  <a:lnTo>
                    <a:pt x="6495" y="6317"/>
                  </a:lnTo>
                  <a:close/>
                  <a:moveTo>
                    <a:pt x="2498" y="7155"/>
                  </a:moveTo>
                  <a:cubicBezTo>
                    <a:pt x="2588" y="7155"/>
                    <a:pt x="2659" y="7227"/>
                    <a:pt x="2659" y="7316"/>
                  </a:cubicBezTo>
                  <a:cubicBezTo>
                    <a:pt x="2659" y="7405"/>
                    <a:pt x="2588" y="7494"/>
                    <a:pt x="2498" y="7494"/>
                  </a:cubicBezTo>
                  <a:cubicBezTo>
                    <a:pt x="2409" y="7494"/>
                    <a:pt x="2320" y="7405"/>
                    <a:pt x="2320" y="7316"/>
                  </a:cubicBezTo>
                  <a:cubicBezTo>
                    <a:pt x="2320" y="7227"/>
                    <a:pt x="2409" y="7155"/>
                    <a:pt x="2498" y="7155"/>
                  </a:cubicBezTo>
                  <a:close/>
                  <a:moveTo>
                    <a:pt x="5157" y="7155"/>
                  </a:moveTo>
                  <a:cubicBezTo>
                    <a:pt x="5246" y="7155"/>
                    <a:pt x="5318" y="7227"/>
                    <a:pt x="5318" y="7316"/>
                  </a:cubicBezTo>
                  <a:cubicBezTo>
                    <a:pt x="5318" y="7405"/>
                    <a:pt x="5246" y="7494"/>
                    <a:pt x="5157" y="7494"/>
                  </a:cubicBezTo>
                  <a:cubicBezTo>
                    <a:pt x="5068" y="7494"/>
                    <a:pt x="4996" y="7405"/>
                    <a:pt x="4996" y="7316"/>
                  </a:cubicBezTo>
                  <a:cubicBezTo>
                    <a:pt x="4996" y="7227"/>
                    <a:pt x="5068" y="7155"/>
                    <a:pt x="5157" y="7155"/>
                  </a:cubicBezTo>
                  <a:close/>
                  <a:moveTo>
                    <a:pt x="2588" y="8493"/>
                  </a:moveTo>
                  <a:cubicBezTo>
                    <a:pt x="2980" y="8493"/>
                    <a:pt x="3176" y="8743"/>
                    <a:pt x="3176" y="8993"/>
                  </a:cubicBezTo>
                  <a:lnTo>
                    <a:pt x="3176" y="9653"/>
                  </a:lnTo>
                  <a:lnTo>
                    <a:pt x="1838" y="9653"/>
                  </a:lnTo>
                  <a:lnTo>
                    <a:pt x="1838" y="8993"/>
                  </a:lnTo>
                  <a:cubicBezTo>
                    <a:pt x="1838" y="8743"/>
                    <a:pt x="2017" y="8493"/>
                    <a:pt x="2427" y="8493"/>
                  </a:cubicBezTo>
                  <a:close/>
                  <a:moveTo>
                    <a:pt x="5246" y="8493"/>
                  </a:moveTo>
                  <a:cubicBezTo>
                    <a:pt x="5657" y="8493"/>
                    <a:pt x="5835" y="8743"/>
                    <a:pt x="5835" y="8993"/>
                  </a:cubicBezTo>
                  <a:lnTo>
                    <a:pt x="5835" y="9653"/>
                  </a:lnTo>
                  <a:lnTo>
                    <a:pt x="4497" y="9653"/>
                  </a:lnTo>
                  <a:lnTo>
                    <a:pt x="4497" y="8993"/>
                  </a:lnTo>
                  <a:cubicBezTo>
                    <a:pt x="4497" y="8743"/>
                    <a:pt x="4693" y="8493"/>
                    <a:pt x="5086" y="8493"/>
                  </a:cubicBezTo>
                  <a:close/>
                  <a:moveTo>
                    <a:pt x="3176" y="9992"/>
                  </a:moveTo>
                  <a:lnTo>
                    <a:pt x="3176" y="10313"/>
                  </a:lnTo>
                  <a:lnTo>
                    <a:pt x="1838" y="10313"/>
                  </a:lnTo>
                  <a:lnTo>
                    <a:pt x="1838" y="9992"/>
                  </a:lnTo>
                  <a:close/>
                  <a:moveTo>
                    <a:pt x="5835" y="9992"/>
                  </a:moveTo>
                  <a:lnTo>
                    <a:pt x="5835" y="10313"/>
                  </a:lnTo>
                  <a:lnTo>
                    <a:pt x="4497" y="10313"/>
                  </a:lnTo>
                  <a:lnTo>
                    <a:pt x="4497" y="9992"/>
                  </a:lnTo>
                  <a:close/>
                  <a:moveTo>
                    <a:pt x="3837" y="0"/>
                  </a:moveTo>
                  <a:cubicBezTo>
                    <a:pt x="3266" y="0"/>
                    <a:pt x="2837" y="393"/>
                    <a:pt x="2837" y="910"/>
                  </a:cubicBezTo>
                  <a:lnTo>
                    <a:pt x="2837" y="1660"/>
                  </a:lnTo>
                  <a:lnTo>
                    <a:pt x="1874" y="1660"/>
                  </a:lnTo>
                  <a:cubicBezTo>
                    <a:pt x="1749" y="1660"/>
                    <a:pt x="1642" y="1660"/>
                    <a:pt x="1535" y="1713"/>
                  </a:cubicBezTo>
                  <a:cubicBezTo>
                    <a:pt x="1464" y="1749"/>
                    <a:pt x="1374" y="1838"/>
                    <a:pt x="1339" y="1999"/>
                  </a:cubicBezTo>
                  <a:lnTo>
                    <a:pt x="643" y="1999"/>
                  </a:lnTo>
                  <a:cubicBezTo>
                    <a:pt x="286" y="1999"/>
                    <a:pt x="0" y="2302"/>
                    <a:pt x="0" y="2659"/>
                  </a:cubicBezTo>
                  <a:cubicBezTo>
                    <a:pt x="0" y="3016"/>
                    <a:pt x="286" y="3319"/>
                    <a:pt x="643" y="3319"/>
                  </a:cubicBezTo>
                  <a:lnTo>
                    <a:pt x="678" y="3319"/>
                  </a:lnTo>
                  <a:lnTo>
                    <a:pt x="678" y="4675"/>
                  </a:lnTo>
                  <a:cubicBezTo>
                    <a:pt x="375" y="4729"/>
                    <a:pt x="179" y="4943"/>
                    <a:pt x="179" y="5228"/>
                  </a:cubicBezTo>
                  <a:lnTo>
                    <a:pt x="179" y="6495"/>
                  </a:lnTo>
                  <a:cubicBezTo>
                    <a:pt x="179" y="6763"/>
                    <a:pt x="393" y="6995"/>
                    <a:pt x="678" y="6995"/>
                  </a:cubicBezTo>
                  <a:lnTo>
                    <a:pt x="1000" y="6995"/>
                  </a:lnTo>
                  <a:cubicBezTo>
                    <a:pt x="1285" y="6995"/>
                    <a:pt x="1499" y="6763"/>
                    <a:pt x="1499" y="6495"/>
                  </a:cubicBezTo>
                  <a:lnTo>
                    <a:pt x="1499" y="5228"/>
                  </a:lnTo>
                  <a:cubicBezTo>
                    <a:pt x="1499" y="4943"/>
                    <a:pt x="1303" y="4729"/>
                    <a:pt x="1000" y="4675"/>
                  </a:cubicBezTo>
                  <a:lnTo>
                    <a:pt x="1000" y="3319"/>
                  </a:lnTo>
                  <a:lnTo>
                    <a:pt x="1356" y="3319"/>
                  </a:lnTo>
                  <a:cubicBezTo>
                    <a:pt x="1410" y="3622"/>
                    <a:pt x="1642" y="3872"/>
                    <a:pt x="1927" y="3944"/>
                  </a:cubicBezTo>
                  <a:lnTo>
                    <a:pt x="2017" y="3961"/>
                  </a:lnTo>
                  <a:lnTo>
                    <a:pt x="2302" y="4907"/>
                  </a:lnTo>
                  <a:cubicBezTo>
                    <a:pt x="2035" y="5050"/>
                    <a:pt x="1856" y="5335"/>
                    <a:pt x="1856" y="5657"/>
                  </a:cubicBezTo>
                  <a:cubicBezTo>
                    <a:pt x="1856" y="5996"/>
                    <a:pt x="2052" y="6281"/>
                    <a:pt x="2338" y="6406"/>
                  </a:cubicBezTo>
                  <a:lnTo>
                    <a:pt x="2338" y="6852"/>
                  </a:lnTo>
                  <a:cubicBezTo>
                    <a:pt x="2142" y="6923"/>
                    <a:pt x="1999" y="7102"/>
                    <a:pt x="1999" y="7316"/>
                  </a:cubicBezTo>
                  <a:cubicBezTo>
                    <a:pt x="1999" y="7548"/>
                    <a:pt x="2142" y="7726"/>
                    <a:pt x="2338" y="7798"/>
                  </a:cubicBezTo>
                  <a:lnTo>
                    <a:pt x="2338" y="8154"/>
                  </a:lnTo>
                  <a:cubicBezTo>
                    <a:pt x="1856" y="8190"/>
                    <a:pt x="1499" y="8547"/>
                    <a:pt x="1499" y="8993"/>
                  </a:cubicBezTo>
                  <a:lnTo>
                    <a:pt x="1499" y="10313"/>
                  </a:lnTo>
                  <a:cubicBezTo>
                    <a:pt x="1410" y="10313"/>
                    <a:pt x="1321" y="10403"/>
                    <a:pt x="1339" y="10510"/>
                  </a:cubicBezTo>
                  <a:cubicBezTo>
                    <a:pt x="1356" y="10599"/>
                    <a:pt x="1428" y="10652"/>
                    <a:pt x="1517" y="10652"/>
                  </a:cubicBezTo>
                  <a:lnTo>
                    <a:pt x="3498" y="10652"/>
                  </a:lnTo>
                  <a:cubicBezTo>
                    <a:pt x="3587" y="10652"/>
                    <a:pt x="3658" y="10599"/>
                    <a:pt x="3658" y="10510"/>
                  </a:cubicBezTo>
                  <a:cubicBezTo>
                    <a:pt x="3676" y="10403"/>
                    <a:pt x="3605" y="10313"/>
                    <a:pt x="3498" y="10313"/>
                  </a:cubicBezTo>
                  <a:lnTo>
                    <a:pt x="3498" y="8993"/>
                  </a:lnTo>
                  <a:cubicBezTo>
                    <a:pt x="3498" y="8529"/>
                    <a:pt x="3159" y="8190"/>
                    <a:pt x="2677" y="8154"/>
                  </a:cubicBezTo>
                  <a:lnTo>
                    <a:pt x="2677" y="7798"/>
                  </a:lnTo>
                  <a:cubicBezTo>
                    <a:pt x="2855" y="7726"/>
                    <a:pt x="2998" y="7548"/>
                    <a:pt x="2998" y="7316"/>
                  </a:cubicBezTo>
                  <a:cubicBezTo>
                    <a:pt x="2998" y="7102"/>
                    <a:pt x="2855" y="6923"/>
                    <a:pt x="2677" y="6852"/>
                  </a:cubicBezTo>
                  <a:lnTo>
                    <a:pt x="2677" y="6495"/>
                  </a:lnTo>
                  <a:lnTo>
                    <a:pt x="3337" y="6495"/>
                  </a:lnTo>
                  <a:cubicBezTo>
                    <a:pt x="3426" y="6495"/>
                    <a:pt x="3498" y="6406"/>
                    <a:pt x="3498" y="6317"/>
                  </a:cubicBezTo>
                  <a:lnTo>
                    <a:pt x="4176" y="6317"/>
                  </a:lnTo>
                  <a:cubicBezTo>
                    <a:pt x="4176" y="6406"/>
                    <a:pt x="4247" y="6495"/>
                    <a:pt x="4336" y="6495"/>
                  </a:cubicBezTo>
                  <a:lnTo>
                    <a:pt x="4996" y="6495"/>
                  </a:lnTo>
                  <a:lnTo>
                    <a:pt x="4996" y="6852"/>
                  </a:lnTo>
                  <a:cubicBezTo>
                    <a:pt x="4800" y="6923"/>
                    <a:pt x="4675" y="7102"/>
                    <a:pt x="4675" y="7316"/>
                  </a:cubicBezTo>
                  <a:cubicBezTo>
                    <a:pt x="4675" y="7548"/>
                    <a:pt x="4800" y="7726"/>
                    <a:pt x="4996" y="7798"/>
                  </a:cubicBezTo>
                  <a:lnTo>
                    <a:pt x="4996" y="8154"/>
                  </a:lnTo>
                  <a:cubicBezTo>
                    <a:pt x="4515" y="8190"/>
                    <a:pt x="4176" y="8547"/>
                    <a:pt x="4176" y="8993"/>
                  </a:cubicBezTo>
                  <a:lnTo>
                    <a:pt x="4176" y="10313"/>
                  </a:lnTo>
                  <a:cubicBezTo>
                    <a:pt x="4069" y="10313"/>
                    <a:pt x="3997" y="10403"/>
                    <a:pt x="3997" y="10510"/>
                  </a:cubicBezTo>
                  <a:cubicBezTo>
                    <a:pt x="4015" y="10599"/>
                    <a:pt x="4086" y="10652"/>
                    <a:pt x="4176" y="10652"/>
                  </a:cubicBezTo>
                  <a:lnTo>
                    <a:pt x="6156" y="10652"/>
                  </a:lnTo>
                  <a:cubicBezTo>
                    <a:pt x="6245" y="10652"/>
                    <a:pt x="6317" y="10599"/>
                    <a:pt x="6335" y="10510"/>
                  </a:cubicBezTo>
                  <a:cubicBezTo>
                    <a:pt x="6352" y="10403"/>
                    <a:pt x="6263" y="10313"/>
                    <a:pt x="6174" y="10313"/>
                  </a:cubicBezTo>
                  <a:lnTo>
                    <a:pt x="6174" y="8993"/>
                  </a:lnTo>
                  <a:cubicBezTo>
                    <a:pt x="6174" y="8529"/>
                    <a:pt x="5817" y="8190"/>
                    <a:pt x="5335" y="8154"/>
                  </a:cubicBezTo>
                  <a:lnTo>
                    <a:pt x="5335" y="7798"/>
                  </a:lnTo>
                  <a:cubicBezTo>
                    <a:pt x="5532" y="7726"/>
                    <a:pt x="5674" y="7548"/>
                    <a:pt x="5674" y="7316"/>
                  </a:cubicBezTo>
                  <a:cubicBezTo>
                    <a:pt x="5674" y="7102"/>
                    <a:pt x="5532" y="6923"/>
                    <a:pt x="5335" y="6852"/>
                  </a:cubicBezTo>
                  <a:lnTo>
                    <a:pt x="5335" y="6424"/>
                  </a:lnTo>
                  <a:cubicBezTo>
                    <a:pt x="5621" y="6281"/>
                    <a:pt x="5835" y="5996"/>
                    <a:pt x="5835" y="5657"/>
                  </a:cubicBezTo>
                  <a:cubicBezTo>
                    <a:pt x="5835" y="5335"/>
                    <a:pt x="5639" y="5050"/>
                    <a:pt x="5371" y="4907"/>
                  </a:cubicBezTo>
                  <a:lnTo>
                    <a:pt x="5639" y="3961"/>
                  </a:lnTo>
                  <a:lnTo>
                    <a:pt x="5746" y="3944"/>
                  </a:lnTo>
                  <a:cubicBezTo>
                    <a:pt x="6031" y="3872"/>
                    <a:pt x="6263" y="3622"/>
                    <a:pt x="6317" y="3319"/>
                  </a:cubicBezTo>
                  <a:lnTo>
                    <a:pt x="6674" y="3319"/>
                  </a:lnTo>
                  <a:lnTo>
                    <a:pt x="6674" y="4675"/>
                  </a:lnTo>
                  <a:cubicBezTo>
                    <a:pt x="6370" y="4729"/>
                    <a:pt x="6174" y="4943"/>
                    <a:pt x="6174" y="5228"/>
                  </a:cubicBezTo>
                  <a:lnTo>
                    <a:pt x="6174" y="6138"/>
                  </a:lnTo>
                  <a:cubicBezTo>
                    <a:pt x="6174" y="6156"/>
                    <a:pt x="6174" y="6156"/>
                    <a:pt x="6174" y="6156"/>
                  </a:cubicBezTo>
                  <a:cubicBezTo>
                    <a:pt x="6174" y="6156"/>
                    <a:pt x="6174" y="6156"/>
                    <a:pt x="6174" y="6174"/>
                  </a:cubicBezTo>
                  <a:lnTo>
                    <a:pt x="6174" y="6495"/>
                  </a:lnTo>
                  <a:cubicBezTo>
                    <a:pt x="6174" y="6763"/>
                    <a:pt x="6388" y="6995"/>
                    <a:pt x="6674" y="6995"/>
                  </a:cubicBezTo>
                  <a:lnTo>
                    <a:pt x="6995" y="6995"/>
                  </a:lnTo>
                  <a:cubicBezTo>
                    <a:pt x="7280" y="6995"/>
                    <a:pt x="7494" y="6763"/>
                    <a:pt x="7494" y="6495"/>
                  </a:cubicBezTo>
                  <a:lnTo>
                    <a:pt x="7494" y="5228"/>
                  </a:lnTo>
                  <a:cubicBezTo>
                    <a:pt x="7494" y="4943"/>
                    <a:pt x="7298" y="4729"/>
                    <a:pt x="6995" y="4675"/>
                  </a:cubicBezTo>
                  <a:lnTo>
                    <a:pt x="6995" y="3319"/>
                  </a:lnTo>
                  <a:lnTo>
                    <a:pt x="7013" y="3319"/>
                  </a:lnTo>
                  <a:cubicBezTo>
                    <a:pt x="7369" y="3319"/>
                    <a:pt x="7673" y="3016"/>
                    <a:pt x="7673" y="2659"/>
                  </a:cubicBezTo>
                  <a:cubicBezTo>
                    <a:pt x="7673" y="2302"/>
                    <a:pt x="7369" y="1999"/>
                    <a:pt x="7013" y="1999"/>
                  </a:cubicBezTo>
                  <a:lnTo>
                    <a:pt x="6263" y="1999"/>
                  </a:lnTo>
                  <a:cubicBezTo>
                    <a:pt x="6174" y="1785"/>
                    <a:pt x="5960" y="1660"/>
                    <a:pt x="5692" y="1660"/>
                  </a:cubicBezTo>
                  <a:lnTo>
                    <a:pt x="4836" y="1660"/>
                  </a:lnTo>
                  <a:lnTo>
                    <a:pt x="4836" y="910"/>
                  </a:lnTo>
                  <a:cubicBezTo>
                    <a:pt x="4836" y="393"/>
                    <a:pt x="4408" y="0"/>
                    <a:pt x="383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6"/>
            <p:cNvSpPr/>
            <p:nvPr/>
          </p:nvSpPr>
          <p:spPr>
            <a:xfrm>
              <a:off x="-3386823" y="1358930"/>
              <a:ext cx="81735" cy="80867"/>
            </a:xfrm>
            <a:custGeom>
              <a:rect b="b" l="l" r="r" t="t"/>
              <a:pathLst>
                <a:path extrusionOk="0" h="1660" w="1678">
                  <a:moveTo>
                    <a:pt x="839" y="0"/>
                  </a:moveTo>
                  <a:cubicBezTo>
                    <a:pt x="375" y="0"/>
                    <a:pt x="0" y="375"/>
                    <a:pt x="0" y="839"/>
                  </a:cubicBezTo>
                  <a:cubicBezTo>
                    <a:pt x="0" y="1285"/>
                    <a:pt x="375" y="1660"/>
                    <a:pt x="839" y="1660"/>
                  </a:cubicBezTo>
                  <a:cubicBezTo>
                    <a:pt x="1303" y="1660"/>
                    <a:pt x="1677" y="1285"/>
                    <a:pt x="1677" y="839"/>
                  </a:cubicBezTo>
                  <a:cubicBezTo>
                    <a:pt x="1677" y="768"/>
                    <a:pt x="1677" y="696"/>
                    <a:pt x="1660" y="625"/>
                  </a:cubicBezTo>
                  <a:cubicBezTo>
                    <a:pt x="1628" y="547"/>
                    <a:pt x="1557" y="497"/>
                    <a:pt x="1480" y="497"/>
                  </a:cubicBezTo>
                  <a:cubicBezTo>
                    <a:pt x="1468" y="497"/>
                    <a:pt x="1457" y="498"/>
                    <a:pt x="1445" y="500"/>
                  </a:cubicBezTo>
                  <a:cubicBezTo>
                    <a:pt x="1356" y="536"/>
                    <a:pt x="1303" y="625"/>
                    <a:pt x="1338" y="714"/>
                  </a:cubicBezTo>
                  <a:cubicBezTo>
                    <a:pt x="1338" y="750"/>
                    <a:pt x="1338" y="785"/>
                    <a:pt x="1338" y="839"/>
                  </a:cubicBezTo>
                  <a:cubicBezTo>
                    <a:pt x="1338" y="1107"/>
                    <a:pt x="1124" y="1339"/>
                    <a:pt x="839" y="1339"/>
                  </a:cubicBezTo>
                  <a:cubicBezTo>
                    <a:pt x="571" y="1339"/>
                    <a:pt x="339" y="1107"/>
                    <a:pt x="339" y="839"/>
                  </a:cubicBezTo>
                  <a:cubicBezTo>
                    <a:pt x="339" y="553"/>
                    <a:pt x="571" y="322"/>
                    <a:pt x="839" y="322"/>
                  </a:cubicBezTo>
                  <a:cubicBezTo>
                    <a:pt x="892" y="322"/>
                    <a:pt x="928" y="339"/>
                    <a:pt x="964" y="339"/>
                  </a:cubicBezTo>
                  <a:cubicBezTo>
                    <a:pt x="983" y="347"/>
                    <a:pt x="1002" y="351"/>
                    <a:pt x="1020" y="351"/>
                  </a:cubicBezTo>
                  <a:cubicBezTo>
                    <a:pt x="1089" y="351"/>
                    <a:pt x="1150" y="302"/>
                    <a:pt x="1178" y="232"/>
                  </a:cubicBezTo>
                  <a:cubicBezTo>
                    <a:pt x="1196" y="143"/>
                    <a:pt x="1142" y="54"/>
                    <a:pt x="1053" y="18"/>
                  </a:cubicBezTo>
                  <a:cubicBezTo>
                    <a:pt x="982" y="0"/>
                    <a:pt x="910" y="0"/>
                    <a:pt x="839"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6"/>
            <p:cNvSpPr/>
            <p:nvPr/>
          </p:nvSpPr>
          <p:spPr>
            <a:xfrm>
              <a:off x="-3370310" y="1293751"/>
              <a:ext cx="49587" cy="16563"/>
            </a:xfrm>
            <a:custGeom>
              <a:rect b="b" l="l" r="r" t="t"/>
              <a:pathLst>
                <a:path extrusionOk="0" h="340" w="1018">
                  <a:moveTo>
                    <a:pt x="179" y="0"/>
                  </a:moveTo>
                  <a:cubicBezTo>
                    <a:pt x="89" y="0"/>
                    <a:pt x="18" y="72"/>
                    <a:pt x="0" y="143"/>
                  </a:cubicBezTo>
                  <a:cubicBezTo>
                    <a:pt x="0" y="250"/>
                    <a:pt x="72" y="339"/>
                    <a:pt x="179" y="339"/>
                  </a:cubicBezTo>
                  <a:lnTo>
                    <a:pt x="839" y="339"/>
                  </a:lnTo>
                  <a:cubicBezTo>
                    <a:pt x="910" y="339"/>
                    <a:pt x="999" y="286"/>
                    <a:pt x="999" y="196"/>
                  </a:cubicBezTo>
                  <a:cubicBezTo>
                    <a:pt x="1017" y="89"/>
                    <a:pt x="946" y="0"/>
                    <a:pt x="839"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6" name="Shape 566"/>
        <p:cNvGrpSpPr/>
        <p:nvPr/>
      </p:nvGrpSpPr>
      <p:grpSpPr>
        <a:xfrm>
          <a:off x="0" y="0"/>
          <a:ext cx="0" cy="0"/>
          <a:chOff x="0" y="0"/>
          <a:chExt cx="0" cy="0"/>
        </a:xfrm>
      </p:grpSpPr>
      <p:sp>
        <p:nvSpPr>
          <p:cNvPr id="567" name="Google Shape;567;p47"/>
          <p:cNvSpPr txBox="1"/>
          <p:nvPr>
            <p:ph type="ctrTitle"/>
          </p:nvPr>
        </p:nvSpPr>
        <p:spPr>
          <a:xfrm>
            <a:off x="713225" y="434400"/>
            <a:ext cx="6094500" cy="125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YOUR GAME STATISTICS</a:t>
            </a:r>
            <a:endParaRPr>
              <a:solidFill>
                <a:schemeClr val="accent5"/>
              </a:solidFill>
            </a:endParaRPr>
          </a:p>
        </p:txBody>
      </p:sp>
      <p:graphicFrame>
        <p:nvGraphicFramePr>
          <p:cNvPr id="568" name="Google Shape;568;p47"/>
          <p:cNvGraphicFramePr/>
          <p:nvPr/>
        </p:nvGraphicFramePr>
        <p:xfrm>
          <a:off x="713225" y="2108950"/>
          <a:ext cx="3000000" cy="3000000"/>
        </p:xfrm>
        <a:graphic>
          <a:graphicData uri="http://schemas.openxmlformats.org/drawingml/2006/table">
            <a:tbl>
              <a:tblPr>
                <a:noFill/>
                <a:tableStyleId>{1871D869-1DA8-478E-A485-93D4A9C36B63}</a:tableStyleId>
              </a:tblPr>
              <a:tblGrid>
                <a:gridCol w="2572525"/>
                <a:gridCol w="2572525"/>
                <a:gridCol w="2572525"/>
              </a:tblGrid>
              <a:tr h="651900">
                <a:tc>
                  <a:txBody>
                    <a:bodyPr/>
                    <a:lstStyle/>
                    <a:p>
                      <a:pPr indent="0" lvl="0" marL="0" rtl="0" algn="l">
                        <a:spcBef>
                          <a:spcPts val="0"/>
                        </a:spcBef>
                        <a:spcAft>
                          <a:spcPts val="0"/>
                        </a:spcAft>
                        <a:buNone/>
                      </a:pPr>
                      <a:r>
                        <a:t/>
                      </a:r>
                      <a:endParaRPr b="1" sz="2000">
                        <a:solidFill>
                          <a:schemeClr val="dk1"/>
                        </a:solidFill>
                        <a:latin typeface="Dela Gothic One"/>
                        <a:ea typeface="Dela Gothic One"/>
                        <a:cs typeface="Dela Gothic One"/>
                        <a:sym typeface="Dela Gothic One"/>
                      </a:endParaRPr>
                    </a:p>
                  </a:txBody>
                  <a:tcPr marT="91425" marB="91425" marR="91425" marL="91425" anchor="ctr">
                    <a:lnL cap="flat" cmpd="sng" w="9525">
                      <a:solidFill>
                        <a:srgbClr val="99CBAA">
                          <a:alpha val="0"/>
                        </a:srgbClr>
                      </a:solidFill>
                      <a:prstDash val="solid"/>
                      <a:round/>
                      <a:headEnd len="sm" w="sm" type="none"/>
                      <a:tailEnd len="sm" w="sm" type="none"/>
                    </a:lnL>
                    <a:lnR cap="flat" cmpd="sng" w="9525">
                      <a:solidFill>
                        <a:srgbClr val="99CBAA">
                          <a:alpha val="0"/>
                        </a:srgbClr>
                      </a:solidFill>
                      <a:prstDash val="solid"/>
                      <a:round/>
                      <a:headEnd len="sm" w="sm" type="none"/>
                      <a:tailEnd len="sm" w="sm" type="none"/>
                    </a:lnR>
                    <a:lnT cap="flat" cmpd="sng" w="9525">
                      <a:solidFill>
                        <a:srgbClr val="99CBAA">
                          <a:alpha val="0"/>
                        </a:srgbClr>
                      </a:solidFill>
                      <a:prstDash val="solid"/>
                      <a:round/>
                      <a:headEnd len="sm" w="sm" type="none"/>
                      <a:tailEnd len="sm" w="sm" type="none"/>
                    </a:lnT>
                    <a:lnB cap="flat" cmpd="sng" w="3810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2000">
                          <a:solidFill>
                            <a:schemeClr val="dk1"/>
                          </a:solidFill>
                          <a:latin typeface="Dela Gothic One"/>
                          <a:ea typeface="Dela Gothic One"/>
                          <a:cs typeface="Dela Gothic One"/>
                          <a:sym typeface="Dela Gothic One"/>
                        </a:rPr>
                        <a:t>KILLS</a:t>
                      </a:r>
                      <a:endParaRPr b="1" sz="2000">
                        <a:solidFill>
                          <a:schemeClr val="dk1"/>
                        </a:solidFill>
                        <a:latin typeface="Dela Gothic One"/>
                        <a:ea typeface="Dela Gothic One"/>
                        <a:cs typeface="Dela Gothic One"/>
                        <a:sym typeface="Dela Gothic One"/>
                      </a:endParaRPr>
                    </a:p>
                  </a:txBody>
                  <a:tcPr marT="91425" marB="91425" marR="91425" marL="91425" anchor="ctr">
                    <a:lnL cap="flat" cmpd="sng" w="9525">
                      <a:solidFill>
                        <a:srgbClr val="99CBAA">
                          <a:alpha val="0"/>
                        </a:srgbClr>
                      </a:solidFill>
                      <a:prstDash val="solid"/>
                      <a:round/>
                      <a:headEnd len="sm" w="sm" type="none"/>
                      <a:tailEnd len="sm" w="sm" type="none"/>
                    </a:lnL>
                    <a:lnR cap="flat" cmpd="sng" w="9525">
                      <a:solidFill>
                        <a:srgbClr val="99CBAA">
                          <a:alpha val="0"/>
                        </a:srgbClr>
                      </a:solidFill>
                      <a:prstDash val="solid"/>
                      <a:round/>
                      <a:headEnd len="sm" w="sm" type="none"/>
                      <a:tailEnd len="sm" w="sm" type="none"/>
                    </a:lnR>
                    <a:lnT cap="flat" cmpd="sng" w="9525">
                      <a:solidFill>
                        <a:srgbClr val="99CBAA">
                          <a:alpha val="0"/>
                        </a:srgbClr>
                      </a:solidFill>
                      <a:prstDash val="solid"/>
                      <a:round/>
                      <a:headEnd len="sm" w="sm" type="none"/>
                      <a:tailEnd len="sm" w="sm" type="none"/>
                    </a:lnT>
                    <a:lnB cap="flat" cmpd="sng" w="3810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2000">
                          <a:solidFill>
                            <a:schemeClr val="dk1"/>
                          </a:solidFill>
                          <a:latin typeface="Dela Gothic One"/>
                          <a:ea typeface="Dela Gothic One"/>
                          <a:cs typeface="Dela Gothic One"/>
                          <a:sym typeface="Dela Gothic One"/>
                        </a:rPr>
                        <a:t>DEADS</a:t>
                      </a:r>
                      <a:endParaRPr b="1" sz="2000">
                        <a:solidFill>
                          <a:schemeClr val="dk1"/>
                        </a:solidFill>
                        <a:latin typeface="Dela Gothic One"/>
                        <a:ea typeface="Dela Gothic One"/>
                        <a:cs typeface="Dela Gothic One"/>
                        <a:sym typeface="Dela Gothic One"/>
                      </a:endParaRPr>
                    </a:p>
                  </a:txBody>
                  <a:tcPr marT="91425" marB="91425" marR="91425" marL="91425" anchor="ctr">
                    <a:lnL cap="flat" cmpd="sng" w="9525">
                      <a:solidFill>
                        <a:srgbClr val="99CBAA">
                          <a:alpha val="0"/>
                        </a:srgbClr>
                      </a:solidFill>
                      <a:prstDash val="solid"/>
                      <a:round/>
                      <a:headEnd len="sm" w="sm" type="none"/>
                      <a:tailEnd len="sm" w="sm" type="none"/>
                    </a:lnL>
                    <a:lnR cap="flat" cmpd="sng" w="9525">
                      <a:solidFill>
                        <a:srgbClr val="99CBAA">
                          <a:alpha val="0"/>
                        </a:srgbClr>
                      </a:solidFill>
                      <a:prstDash val="solid"/>
                      <a:round/>
                      <a:headEnd len="sm" w="sm" type="none"/>
                      <a:tailEnd len="sm" w="sm" type="none"/>
                    </a:lnR>
                    <a:lnT cap="flat" cmpd="sng" w="9525">
                      <a:solidFill>
                        <a:srgbClr val="99CBAA">
                          <a:alpha val="0"/>
                        </a:srgbClr>
                      </a:solidFill>
                      <a:prstDash val="solid"/>
                      <a:round/>
                      <a:headEnd len="sm" w="sm" type="none"/>
                      <a:tailEnd len="sm" w="sm" type="none"/>
                    </a:lnT>
                    <a:lnB cap="flat" cmpd="sng" w="38100">
                      <a:solidFill>
                        <a:schemeClr val="dk1"/>
                      </a:solidFill>
                      <a:prstDash val="solid"/>
                      <a:round/>
                      <a:headEnd len="sm" w="sm" type="none"/>
                      <a:tailEnd len="sm" w="sm" type="none"/>
                    </a:lnB>
                  </a:tcPr>
                </a:tc>
              </a:tr>
              <a:tr h="637950">
                <a:tc>
                  <a:txBody>
                    <a:bodyPr/>
                    <a:lstStyle/>
                    <a:p>
                      <a:pPr indent="0" lvl="0" marL="0" rtl="0" algn="ctr">
                        <a:spcBef>
                          <a:spcPts val="0"/>
                        </a:spcBef>
                        <a:spcAft>
                          <a:spcPts val="0"/>
                        </a:spcAft>
                        <a:buNone/>
                      </a:pPr>
                      <a:r>
                        <a:rPr b="1" lang="en" sz="2000">
                          <a:solidFill>
                            <a:schemeClr val="dk1"/>
                          </a:solidFill>
                          <a:latin typeface="Dela Gothic One"/>
                          <a:ea typeface="Dela Gothic One"/>
                          <a:cs typeface="Dela Gothic One"/>
                          <a:sym typeface="Dela Gothic One"/>
                        </a:rPr>
                        <a:t>PLAYER 1</a:t>
                      </a:r>
                      <a:endParaRPr>
                        <a:solidFill>
                          <a:schemeClr val="dk1"/>
                        </a:solidFill>
                      </a:endParaRPr>
                    </a:p>
                  </a:txBody>
                  <a:tcPr marT="0" marB="0" marR="0" marL="0" anchor="ctr">
                    <a:lnL cap="flat" cmpd="sng" w="9525">
                      <a:solidFill>
                        <a:srgbClr val="99CBAA">
                          <a:alpha val="0"/>
                        </a:srgbClr>
                      </a:solidFill>
                      <a:prstDash val="solid"/>
                      <a:round/>
                      <a:headEnd len="sm" w="sm" type="none"/>
                      <a:tailEnd len="sm" w="sm" type="none"/>
                    </a:lnL>
                    <a:lnR cap="flat" cmpd="sng" w="9525">
                      <a:solidFill>
                        <a:srgbClr val="99CBAA">
                          <a:alpha val="0"/>
                        </a:srgbClr>
                      </a:solidFill>
                      <a:prstDash val="solid"/>
                      <a:round/>
                      <a:headEnd len="sm" w="sm" type="none"/>
                      <a:tailEnd len="sm" w="sm" type="none"/>
                    </a:lnR>
                    <a:lnT cap="flat" cmpd="sng" w="38100">
                      <a:solidFill>
                        <a:schemeClr val="dk1"/>
                      </a:solidFill>
                      <a:prstDash val="solid"/>
                      <a:round/>
                      <a:headEnd len="sm" w="sm" type="none"/>
                      <a:tailEnd len="sm" w="sm" type="none"/>
                    </a:lnT>
                    <a:lnB cap="flat" cmpd="sng" w="3810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VT323"/>
                          <a:ea typeface="VT323"/>
                          <a:cs typeface="VT323"/>
                          <a:sym typeface="VT323"/>
                        </a:rPr>
                        <a:t>15</a:t>
                      </a:r>
                      <a:endParaRPr sz="2000">
                        <a:solidFill>
                          <a:schemeClr val="dk1"/>
                        </a:solidFill>
                        <a:latin typeface="VT323"/>
                        <a:ea typeface="VT323"/>
                        <a:cs typeface="VT323"/>
                        <a:sym typeface="VT323"/>
                      </a:endParaRPr>
                    </a:p>
                  </a:txBody>
                  <a:tcPr marT="0" marB="0" marR="0" marL="0" anchor="ctr">
                    <a:lnL cap="flat" cmpd="sng" w="9525">
                      <a:solidFill>
                        <a:srgbClr val="99CBAA">
                          <a:alpha val="0"/>
                        </a:srgbClr>
                      </a:solidFill>
                      <a:prstDash val="solid"/>
                      <a:round/>
                      <a:headEnd len="sm" w="sm" type="none"/>
                      <a:tailEnd len="sm" w="sm" type="none"/>
                    </a:lnL>
                    <a:lnR cap="flat" cmpd="sng" w="9525">
                      <a:solidFill>
                        <a:srgbClr val="99CBAA">
                          <a:alpha val="0"/>
                        </a:srgbClr>
                      </a:solidFill>
                      <a:prstDash val="solid"/>
                      <a:round/>
                      <a:headEnd len="sm" w="sm" type="none"/>
                      <a:tailEnd len="sm" w="sm" type="none"/>
                    </a:lnR>
                    <a:lnT cap="flat" cmpd="sng" w="38100">
                      <a:solidFill>
                        <a:schemeClr val="dk1"/>
                      </a:solidFill>
                      <a:prstDash val="solid"/>
                      <a:round/>
                      <a:headEnd len="sm" w="sm" type="none"/>
                      <a:tailEnd len="sm" w="sm" type="none"/>
                    </a:lnT>
                    <a:lnB cap="flat" cmpd="sng" w="3810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VT323"/>
                          <a:ea typeface="VT323"/>
                          <a:cs typeface="VT323"/>
                          <a:sym typeface="VT323"/>
                        </a:rPr>
                        <a:t>10</a:t>
                      </a:r>
                      <a:endParaRPr sz="2000">
                        <a:solidFill>
                          <a:schemeClr val="dk1"/>
                        </a:solidFill>
                        <a:latin typeface="VT323"/>
                        <a:ea typeface="VT323"/>
                        <a:cs typeface="VT323"/>
                        <a:sym typeface="VT323"/>
                      </a:endParaRPr>
                    </a:p>
                  </a:txBody>
                  <a:tcPr marT="0" marB="0" marR="0" marL="0" anchor="ctr">
                    <a:lnL cap="flat" cmpd="sng" w="9525">
                      <a:solidFill>
                        <a:srgbClr val="99CBAA">
                          <a:alpha val="0"/>
                        </a:srgbClr>
                      </a:solidFill>
                      <a:prstDash val="solid"/>
                      <a:round/>
                      <a:headEnd len="sm" w="sm" type="none"/>
                      <a:tailEnd len="sm" w="sm" type="none"/>
                    </a:lnL>
                    <a:lnR cap="flat" cmpd="sng" w="9525">
                      <a:solidFill>
                        <a:srgbClr val="99CBAA">
                          <a:alpha val="0"/>
                        </a:srgbClr>
                      </a:solidFill>
                      <a:prstDash val="solid"/>
                      <a:round/>
                      <a:headEnd len="sm" w="sm" type="none"/>
                      <a:tailEnd len="sm" w="sm" type="none"/>
                    </a:lnR>
                    <a:lnT cap="flat" cmpd="sng" w="38100">
                      <a:solidFill>
                        <a:schemeClr val="dk1"/>
                      </a:solidFill>
                      <a:prstDash val="solid"/>
                      <a:round/>
                      <a:headEnd len="sm" w="sm" type="none"/>
                      <a:tailEnd len="sm" w="sm" type="none"/>
                    </a:lnT>
                    <a:lnB cap="flat" cmpd="sng" w="38100">
                      <a:solidFill>
                        <a:schemeClr val="dk1"/>
                      </a:solidFill>
                      <a:prstDash val="solid"/>
                      <a:round/>
                      <a:headEnd len="sm" w="sm" type="none"/>
                      <a:tailEnd len="sm" w="sm" type="none"/>
                    </a:lnB>
                  </a:tcPr>
                </a:tc>
              </a:tr>
              <a:tr h="655150">
                <a:tc>
                  <a:txBody>
                    <a:bodyPr/>
                    <a:lstStyle/>
                    <a:p>
                      <a:pPr indent="0" lvl="0" marL="0" rtl="0" algn="ctr">
                        <a:spcBef>
                          <a:spcPts val="0"/>
                        </a:spcBef>
                        <a:spcAft>
                          <a:spcPts val="0"/>
                        </a:spcAft>
                        <a:buNone/>
                      </a:pPr>
                      <a:r>
                        <a:rPr b="1" lang="en" sz="2000">
                          <a:solidFill>
                            <a:schemeClr val="dk1"/>
                          </a:solidFill>
                          <a:latin typeface="Dela Gothic One"/>
                          <a:ea typeface="Dela Gothic One"/>
                          <a:cs typeface="Dela Gothic One"/>
                          <a:sym typeface="Dela Gothic One"/>
                        </a:rPr>
                        <a:t>PLAYER 2</a:t>
                      </a:r>
                      <a:endParaRPr b="1" sz="2000">
                        <a:solidFill>
                          <a:schemeClr val="dk1"/>
                        </a:solidFill>
                        <a:latin typeface="Dela Gothic One"/>
                        <a:ea typeface="Dela Gothic One"/>
                        <a:cs typeface="Dela Gothic One"/>
                        <a:sym typeface="Dela Gothic One"/>
                      </a:endParaRPr>
                    </a:p>
                  </a:txBody>
                  <a:tcPr marT="0" marB="0" marR="0" marL="0" anchor="ctr">
                    <a:lnL cap="flat" cmpd="sng" w="9525">
                      <a:solidFill>
                        <a:srgbClr val="99CBAA">
                          <a:alpha val="0"/>
                        </a:srgbClr>
                      </a:solidFill>
                      <a:prstDash val="solid"/>
                      <a:round/>
                      <a:headEnd len="sm" w="sm" type="none"/>
                      <a:tailEnd len="sm" w="sm" type="none"/>
                    </a:lnL>
                    <a:lnR cap="flat" cmpd="sng" w="9525">
                      <a:solidFill>
                        <a:srgbClr val="99CBAA">
                          <a:alpha val="0"/>
                        </a:srgbClr>
                      </a:solidFill>
                      <a:prstDash val="solid"/>
                      <a:round/>
                      <a:headEnd len="sm" w="sm" type="none"/>
                      <a:tailEnd len="sm" w="sm" type="none"/>
                    </a:lnR>
                    <a:lnT cap="flat" cmpd="sng" w="38100">
                      <a:solidFill>
                        <a:schemeClr val="dk1"/>
                      </a:solidFill>
                      <a:prstDash val="solid"/>
                      <a:round/>
                      <a:headEnd len="sm" w="sm" type="none"/>
                      <a:tailEnd len="sm" w="sm" type="none"/>
                    </a:lnT>
                    <a:lnB cap="flat" cmpd="sng" w="3810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VT323"/>
                          <a:ea typeface="VT323"/>
                          <a:cs typeface="VT323"/>
                          <a:sym typeface="VT323"/>
                        </a:rPr>
                        <a:t>17</a:t>
                      </a:r>
                      <a:endParaRPr sz="2000">
                        <a:solidFill>
                          <a:schemeClr val="dk1"/>
                        </a:solidFill>
                        <a:latin typeface="VT323"/>
                        <a:ea typeface="VT323"/>
                        <a:cs typeface="VT323"/>
                        <a:sym typeface="VT323"/>
                      </a:endParaRPr>
                    </a:p>
                  </a:txBody>
                  <a:tcPr marT="0" marB="0" marR="0" marL="0" anchor="ctr">
                    <a:lnL cap="flat" cmpd="sng" w="9525">
                      <a:solidFill>
                        <a:srgbClr val="99CBAA">
                          <a:alpha val="0"/>
                        </a:srgbClr>
                      </a:solidFill>
                      <a:prstDash val="solid"/>
                      <a:round/>
                      <a:headEnd len="sm" w="sm" type="none"/>
                      <a:tailEnd len="sm" w="sm" type="none"/>
                    </a:lnL>
                    <a:lnR cap="flat" cmpd="sng" w="9525">
                      <a:solidFill>
                        <a:srgbClr val="99CBAA">
                          <a:alpha val="0"/>
                        </a:srgbClr>
                      </a:solidFill>
                      <a:prstDash val="solid"/>
                      <a:round/>
                      <a:headEnd len="sm" w="sm" type="none"/>
                      <a:tailEnd len="sm" w="sm" type="none"/>
                    </a:lnR>
                    <a:lnT cap="flat" cmpd="sng" w="38100">
                      <a:solidFill>
                        <a:schemeClr val="dk1"/>
                      </a:solidFill>
                      <a:prstDash val="solid"/>
                      <a:round/>
                      <a:headEnd len="sm" w="sm" type="none"/>
                      <a:tailEnd len="sm" w="sm" type="none"/>
                    </a:lnT>
                    <a:lnB cap="flat" cmpd="sng" w="3810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VT323"/>
                          <a:ea typeface="VT323"/>
                          <a:cs typeface="VT323"/>
                          <a:sym typeface="VT323"/>
                        </a:rPr>
                        <a:t>5</a:t>
                      </a:r>
                      <a:endParaRPr sz="2000">
                        <a:solidFill>
                          <a:schemeClr val="dk1"/>
                        </a:solidFill>
                        <a:latin typeface="VT323"/>
                        <a:ea typeface="VT323"/>
                        <a:cs typeface="VT323"/>
                        <a:sym typeface="VT323"/>
                      </a:endParaRPr>
                    </a:p>
                  </a:txBody>
                  <a:tcPr marT="0" marB="0" marR="0" marL="0" anchor="ctr">
                    <a:lnL cap="flat" cmpd="sng" w="9525">
                      <a:solidFill>
                        <a:srgbClr val="99CBAA">
                          <a:alpha val="0"/>
                        </a:srgbClr>
                      </a:solidFill>
                      <a:prstDash val="solid"/>
                      <a:round/>
                      <a:headEnd len="sm" w="sm" type="none"/>
                      <a:tailEnd len="sm" w="sm" type="none"/>
                    </a:lnL>
                    <a:lnR cap="flat" cmpd="sng" w="9525">
                      <a:solidFill>
                        <a:srgbClr val="99CBAA">
                          <a:alpha val="0"/>
                        </a:srgbClr>
                      </a:solidFill>
                      <a:prstDash val="solid"/>
                      <a:round/>
                      <a:headEnd len="sm" w="sm" type="none"/>
                      <a:tailEnd len="sm" w="sm" type="none"/>
                    </a:lnR>
                    <a:lnT cap="flat" cmpd="sng" w="38100">
                      <a:solidFill>
                        <a:schemeClr val="dk1"/>
                      </a:solidFill>
                      <a:prstDash val="solid"/>
                      <a:round/>
                      <a:headEnd len="sm" w="sm" type="none"/>
                      <a:tailEnd len="sm" w="sm" type="none"/>
                    </a:lnT>
                    <a:lnB cap="flat" cmpd="sng" w="38100">
                      <a:solidFill>
                        <a:schemeClr val="dk1"/>
                      </a:solidFill>
                      <a:prstDash val="solid"/>
                      <a:round/>
                      <a:headEnd len="sm" w="sm" type="none"/>
                      <a:tailEnd len="sm" w="sm" type="none"/>
                    </a:lnB>
                  </a:tcPr>
                </a:tc>
              </a:tr>
              <a:tr h="655150">
                <a:tc>
                  <a:txBody>
                    <a:bodyPr/>
                    <a:lstStyle/>
                    <a:p>
                      <a:pPr indent="0" lvl="0" marL="0" rtl="0" algn="ctr">
                        <a:spcBef>
                          <a:spcPts val="0"/>
                        </a:spcBef>
                        <a:spcAft>
                          <a:spcPts val="0"/>
                        </a:spcAft>
                        <a:buNone/>
                      </a:pPr>
                      <a:r>
                        <a:rPr b="1" lang="en" sz="2000">
                          <a:solidFill>
                            <a:schemeClr val="dk1"/>
                          </a:solidFill>
                          <a:latin typeface="Dela Gothic One"/>
                          <a:ea typeface="Dela Gothic One"/>
                          <a:cs typeface="Dela Gothic One"/>
                          <a:sym typeface="Dela Gothic One"/>
                        </a:rPr>
                        <a:t>PLAYER 3</a:t>
                      </a:r>
                      <a:endParaRPr>
                        <a:solidFill>
                          <a:schemeClr val="dk1"/>
                        </a:solidFill>
                      </a:endParaRPr>
                    </a:p>
                  </a:txBody>
                  <a:tcPr marT="0" marB="0" marR="0" marL="0" anchor="ctr">
                    <a:lnL cap="flat" cmpd="sng" w="9525">
                      <a:solidFill>
                        <a:srgbClr val="99CBAA">
                          <a:alpha val="0"/>
                        </a:srgbClr>
                      </a:solidFill>
                      <a:prstDash val="solid"/>
                      <a:round/>
                      <a:headEnd len="sm" w="sm" type="none"/>
                      <a:tailEnd len="sm" w="sm" type="none"/>
                    </a:lnL>
                    <a:lnR cap="flat" cmpd="sng" w="9525">
                      <a:solidFill>
                        <a:srgbClr val="99CBAA">
                          <a:alpha val="0"/>
                        </a:srgbClr>
                      </a:solidFill>
                      <a:prstDash val="solid"/>
                      <a:round/>
                      <a:headEnd len="sm" w="sm" type="none"/>
                      <a:tailEnd len="sm" w="sm" type="none"/>
                    </a:lnR>
                    <a:lnT cap="flat" cmpd="sng" w="38100">
                      <a:solidFill>
                        <a:schemeClr val="dk1"/>
                      </a:solidFill>
                      <a:prstDash val="solid"/>
                      <a:round/>
                      <a:headEnd len="sm" w="sm" type="none"/>
                      <a:tailEnd len="sm" w="sm" type="none"/>
                    </a:lnT>
                    <a:lnB cap="flat" cmpd="sng" w="9525">
                      <a:solidFill>
                        <a:srgbClr val="99CBAA">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VT323"/>
                          <a:ea typeface="VT323"/>
                          <a:cs typeface="VT323"/>
                          <a:sym typeface="VT323"/>
                        </a:rPr>
                        <a:t>25</a:t>
                      </a:r>
                      <a:endParaRPr sz="2000">
                        <a:solidFill>
                          <a:schemeClr val="dk1"/>
                        </a:solidFill>
                        <a:latin typeface="VT323"/>
                        <a:ea typeface="VT323"/>
                        <a:cs typeface="VT323"/>
                        <a:sym typeface="VT323"/>
                      </a:endParaRPr>
                    </a:p>
                  </a:txBody>
                  <a:tcPr marT="0" marB="0" marR="0" marL="0" anchor="ctr">
                    <a:lnL cap="flat" cmpd="sng" w="9525">
                      <a:solidFill>
                        <a:srgbClr val="99CBAA">
                          <a:alpha val="0"/>
                        </a:srgbClr>
                      </a:solidFill>
                      <a:prstDash val="solid"/>
                      <a:round/>
                      <a:headEnd len="sm" w="sm" type="none"/>
                      <a:tailEnd len="sm" w="sm" type="none"/>
                    </a:lnL>
                    <a:lnR cap="flat" cmpd="sng" w="9525">
                      <a:solidFill>
                        <a:srgbClr val="99CBAA">
                          <a:alpha val="0"/>
                        </a:srgbClr>
                      </a:solidFill>
                      <a:prstDash val="solid"/>
                      <a:round/>
                      <a:headEnd len="sm" w="sm" type="none"/>
                      <a:tailEnd len="sm" w="sm" type="none"/>
                    </a:lnR>
                    <a:lnT cap="flat" cmpd="sng" w="38100">
                      <a:solidFill>
                        <a:schemeClr val="dk1"/>
                      </a:solidFill>
                      <a:prstDash val="solid"/>
                      <a:round/>
                      <a:headEnd len="sm" w="sm" type="none"/>
                      <a:tailEnd len="sm" w="sm" type="none"/>
                    </a:lnT>
                    <a:lnB cap="flat" cmpd="sng" w="9525">
                      <a:solidFill>
                        <a:srgbClr val="99CBAA">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2000">
                          <a:solidFill>
                            <a:schemeClr val="dk1"/>
                          </a:solidFill>
                          <a:latin typeface="VT323"/>
                          <a:ea typeface="VT323"/>
                          <a:cs typeface="VT323"/>
                          <a:sym typeface="VT323"/>
                        </a:rPr>
                        <a:t>8</a:t>
                      </a:r>
                      <a:endParaRPr sz="2000">
                        <a:solidFill>
                          <a:schemeClr val="dk1"/>
                        </a:solidFill>
                        <a:latin typeface="VT323"/>
                        <a:ea typeface="VT323"/>
                        <a:cs typeface="VT323"/>
                        <a:sym typeface="VT323"/>
                      </a:endParaRPr>
                    </a:p>
                  </a:txBody>
                  <a:tcPr marT="0" marB="0" marR="0" marL="0" anchor="ctr">
                    <a:lnL cap="flat" cmpd="sng" w="9525">
                      <a:solidFill>
                        <a:srgbClr val="99CBAA">
                          <a:alpha val="0"/>
                        </a:srgbClr>
                      </a:solidFill>
                      <a:prstDash val="solid"/>
                      <a:round/>
                      <a:headEnd len="sm" w="sm" type="none"/>
                      <a:tailEnd len="sm" w="sm" type="none"/>
                    </a:lnL>
                    <a:lnR cap="flat" cmpd="sng" w="9525">
                      <a:solidFill>
                        <a:srgbClr val="99CBAA">
                          <a:alpha val="0"/>
                        </a:srgbClr>
                      </a:solidFill>
                      <a:prstDash val="solid"/>
                      <a:round/>
                      <a:headEnd len="sm" w="sm" type="none"/>
                      <a:tailEnd len="sm" w="sm" type="none"/>
                    </a:lnR>
                    <a:lnT cap="flat" cmpd="sng" w="38100">
                      <a:solidFill>
                        <a:schemeClr val="dk1"/>
                      </a:solidFill>
                      <a:prstDash val="solid"/>
                      <a:round/>
                      <a:headEnd len="sm" w="sm" type="none"/>
                      <a:tailEnd len="sm" w="sm" type="none"/>
                    </a:lnT>
                    <a:lnB cap="flat" cmpd="sng" w="9525">
                      <a:solidFill>
                        <a:srgbClr val="99CBAA">
                          <a:alpha val="0"/>
                        </a:srgbClr>
                      </a:solidFill>
                      <a:prstDash val="solid"/>
                      <a:round/>
                      <a:headEnd len="sm" w="sm" type="none"/>
                      <a:tailEnd len="sm" w="sm" type="none"/>
                    </a:lnB>
                  </a:tcPr>
                </a:tc>
              </a:tr>
            </a:tbl>
          </a:graphicData>
        </a:graphic>
      </p:graphicFrame>
      <p:sp>
        <p:nvSpPr>
          <p:cNvPr id="569" name="Google Shape;569;p47"/>
          <p:cNvSpPr/>
          <p:nvPr/>
        </p:nvSpPr>
        <p:spPr>
          <a:xfrm flipH="1" rot="10800000">
            <a:off x="7420375" y="512950"/>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570" name="Google Shape;570;p47"/>
          <p:cNvGrpSpPr/>
          <p:nvPr/>
        </p:nvGrpSpPr>
        <p:grpSpPr>
          <a:xfrm flipH="1" rot="10800000">
            <a:off x="7581342" y="798101"/>
            <a:ext cx="564282" cy="564282"/>
            <a:chOff x="7581342" y="961642"/>
            <a:chExt cx="564282" cy="564282"/>
          </a:xfrm>
        </p:grpSpPr>
        <p:cxnSp>
          <p:nvCxnSpPr>
            <p:cNvPr id="571" name="Google Shape;571;p47"/>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572" name="Google Shape;572;p47"/>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573" name="Google Shape;573;p47"/>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7" name="Shape 577"/>
        <p:cNvGrpSpPr/>
        <p:nvPr/>
      </p:nvGrpSpPr>
      <p:grpSpPr>
        <a:xfrm>
          <a:off x="0" y="0"/>
          <a:ext cx="0" cy="0"/>
          <a:chOff x="0" y="0"/>
          <a:chExt cx="0" cy="0"/>
        </a:xfrm>
      </p:grpSpPr>
      <p:sp>
        <p:nvSpPr>
          <p:cNvPr id="578" name="Google Shape;578;p48"/>
          <p:cNvSpPr txBox="1"/>
          <p:nvPr>
            <p:ph type="title"/>
          </p:nvPr>
        </p:nvSpPr>
        <p:spPr>
          <a:xfrm>
            <a:off x="713225" y="3817300"/>
            <a:ext cx="21549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MERCURY</a:t>
            </a:r>
            <a:endParaRPr/>
          </a:p>
        </p:txBody>
      </p:sp>
      <p:sp>
        <p:nvSpPr>
          <p:cNvPr id="579" name="Google Shape;579;p48"/>
          <p:cNvSpPr txBox="1"/>
          <p:nvPr>
            <p:ph idx="1" type="subTitle"/>
          </p:nvPr>
        </p:nvSpPr>
        <p:spPr>
          <a:xfrm>
            <a:off x="713225" y="4206600"/>
            <a:ext cx="2154900" cy="5025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It’s the closest planet to the Sun</a:t>
            </a:r>
            <a:endParaRPr/>
          </a:p>
        </p:txBody>
      </p:sp>
      <p:sp>
        <p:nvSpPr>
          <p:cNvPr id="580" name="Google Shape;580;p48"/>
          <p:cNvSpPr txBox="1"/>
          <p:nvPr>
            <p:ph idx="2" type="ctrTitle"/>
          </p:nvPr>
        </p:nvSpPr>
        <p:spPr>
          <a:xfrm>
            <a:off x="713225" y="434400"/>
            <a:ext cx="4207200" cy="125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OUR BEST CLIENTS</a:t>
            </a:r>
            <a:endParaRPr/>
          </a:p>
        </p:txBody>
      </p:sp>
      <p:sp>
        <p:nvSpPr>
          <p:cNvPr id="581" name="Google Shape;581;p48"/>
          <p:cNvSpPr txBox="1"/>
          <p:nvPr>
            <p:ph idx="3" type="title"/>
          </p:nvPr>
        </p:nvSpPr>
        <p:spPr>
          <a:xfrm>
            <a:off x="3494550" y="3817300"/>
            <a:ext cx="21549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NEPTUNE</a:t>
            </a:r>
            <a:endParaRPr/>
          </a:p>
        </p:txBody>
      </p:sp>
      <p:sp>
        <p:nvSpPr>
          <p:cNvPr id="582" name="Google Shape;582;p48"/>
          <p:cNvSpPr txBox="1"/>
          <p:nvPr>
            <p:ph idx="4" type="subTitle"/>
          </p:nvPr>
        </p:nvSpPr>
        <p:spPr>
          <a:xfrm>
            <a:off x="3494550" y="4206600"/>
            <a:ext cx="2154900" cy="5025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It’s the farthest planet from the Sun</a:t>
            </a:r>
            <a:endParaRPr/>
          </a:p>
        </p:txBody>
      </p:sp>
      <p:sp>
        <p:nvSpPr>
          <p:cNvPr id="583" name="Google Shape;583;p48"/>
          <p:cNvSpPr txBox="1"/>
          <p:nvPr>
            <p:ph idx="5" type="title"/>
          </p:nvPr>
        </p:nvSpPr>
        <p:spPr>
          <a:xfrm>
            <a:off x="6275875" y="3817300"/>
            <a:ext cx="21549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SATURN</a:t>
            </a:r>
            <a:endParaRPr/>
          </a:p>
        </p:txBody>
      </p:sp>
      <p:sp>
        <p:nvSpPr>
          <p:cNvPr id="584" name="Google Shape;584;p48"/>
          <p:cNvSpPr txBox="1"/>
          <p:nvPr>
            <p:ph idx="6" type="subTitle"/>
          </p:nvPr>
        </p:nvSpPr>
        <p:spPr>
          <a:xfrm>
            <a:off x="6275875" y="4206600"/>
            <a:ext cx="2154900" cy="5025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It’s composed of hydrogen and helium</a:t>
            </a:r>
            <a:endParaRPr/>
          </a:p>
        </p:txBody>
      </p:sp>
      <p:sp>
        <p:nvSpPr>
          <p:cNvPr id="585" name="Google Shape;585;p48"/>
          <p:cNvSpPr txBox="1"/>
          <p:nvPr>
            <p:ph idx="7" type="title"/>
          </p:nvPr>
        </p:nvSpPr>
        <p:spPr>
          <a:xfrm>
            <a:off x="713225" y="2571750"/>
            <a:ext cx="21549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VENUS</a:t>
            </a:r>
            <a:endParaRPr/>
          </a:p>
        </p:txBody>
      </p:sp>
      <p:sp>
        <p:nvSpPr>
          <p:cNvPr id="586" name="Google Shape;586;p48"/>
          <p:cNvSpPr txBox="1"/>
          <p:nvPr>
            <p:ph idx="8" type="subTitle"/>
          </p:nvPr>
        </p:nvSpPr>
        <p:spPr>
          <a:xfrm>
            <a:off x="713225" y="2961050"/>
            <a:ext cx="2154900" cy="5025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Venus is the second planet from the Sun</a:t>
            </a:r>
            <a:endParaRPr/>
          </a:p>
        </p:txBody>
      </p:sp>
      <p:sp>
        <p:nvSpPr>
          <p:cNvPr id="587" name="Google Shape;587;p48"/>
          <p:cNvSpPr txBox="1"/>
          <p:nvPr>
            <p:ph idx="9" type="title"/>
          </p:nvPr>
        </p:nvSpPr>
        <p:spPr>
          <a:xfrm>
            <a:off x="3494550" y="2571750"/>
            <a:ext cx="21549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MARS</a:t>
            </a:r>
            <a:endParaRPr/>
          </a:p>
        </p:txBody>
      </p:sp>
      <p:sp>
        <p:nvSpPr>
          <p:cNvPr id="588" name="Google Shape;588;p48"/>
          <p:cNvSpPr txBox="1"/>
          <p:nvPr>
            <p:ph idx="13" type="subTitle"/>
          </p:nvPr>
        </p:nvSpPr>
        <p:spPr>
          <a:xfrm>
            <a:off x="3494550" y="2961050"/>
            <a:ext cx="2154900" cy="5025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Despite being red, Mars is a cold place</a:t>
            </a:r>
            <a:endParaRPr/>
          </a:p>
        </p:txBody>
      </p:sp>
      <p:sp>
        <p:nvSpPr>
          <p:cNvPr id="589" name="Google Shape;589;p48"/>
          <p:cNvSpPr txBox="1"/>
          <p:nvPr>
            <p:ph idx="14" type="title"/>
          </p:nvPr>
        </p:nvSpPr>
        <p:spPr>
          <a:xfrm>
            <a:off x="6275875" y="2571750"/>
            <a:ext cx="21549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JUPITER</a:t>
            </a:r>
            <a:endParaRPr/>
          </a:p>
        </p:txBody>
      </p:sp>
      <p:sp>
        <p:nvSpPr>
          <p:cNvPr id="590" name="Google Shape;590;p48"/>
          <p:cNvSpPr txBox="1"/>
          <p:nvPr>
            <p:ph idx="15" type="subTitle"/>
          </p:nvPr>
        </p:nvSpPr>
        <p:spPr>
          <a:xfrm>
            <a:off x="6275875" y="2961050"/>
            <a:ext cx="2154900" cy="5025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T</a:t>
            </a:r>
            <a:r>
              <a:rPr lang="en"/>
              <a:t>he biggest planet in the Solar System</a:t>
            </a:r>
            <a:endParaRPr/>
          </a:p>
        </p:txBody>
      </p:sp>
      <p:grpSp>
        <p:nvGrpSpPr>
          <p:cNvPr id="591" name="Google Shape;591;p48"/>
          <p:cNvGrpSpPr/>
          <p:nvPr/>
        </p:nvGrpSpPr>
        <p:grpSpPr>
          <a:xfrm flipH="1" rot="8100000">
            <a:off x="7872840" y="551257"/>
            <a:ext cx="564276" cy="564276"/>
            <a:chOff x="7581342" y="961642"/>
            <a:chExt cx="564282" cy="564282"/>
          </a:xfrm>
        </p:grpSpPr>
        <p:cxnSp>
          <p:nvCxnSpPr>
            <p:cNvPr id="592" name="Google Shape;592;p48"/>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593" name="Google Shape;593;p48"/>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594" name="Google Shape;594;p48"/>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595" name="Google Shape;595;p48"/>
          <p:cNvGrpSpPr/>
          <p:nvPr/>
        </p:nvGrpSpPr>
        <p:grpSpPr>
          <a:xfrm flipH="1" rot="8100000">
            <a:off x="7203615" y="551257"/>
            <a:ext cx="564276" cy="564276"/>
            <a:chOff x="7581342" y="961642"/>
            <a:chExt cx="564282" cy="564282"/>
          </a:xfrm>
        </p:grpSpPr>
        <p:cxnSp>
          <p:nvCxnSpPr>
            <p:cNvPr id="596" name="Google Shape;596;p48"/>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597" name="Google Shape;597;p48"/>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598" name="Google Shape;598;p48"/>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599" name="Google Shape;599;p48"/>
          <p:cNvGrpSpPr/>
          <p:nvPr/>
        </p:nvGrpSpPr>
        <p:grpSpPr>
          <a:xfrm flipH="1" rot="8100000">
            <a:off x="6534390" y="551257"/>
            <a:ext cx="564276" cy="564276"/>
            <a:chOff x="7581342" y="961642"/>
            <a:chExt cx="564282" cy="564282"/>
          </a:xfrm>
        </p:grpSpPr>
        <p:cxnSp>
          <p:nvCxnSpPr>
            <p:cNvPr id="600" name="Google Shape;600;p48"/>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601" name="Google Shape;601;p48"/>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602" name="Google Shape;602;p48"/>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603" name="Google Shape;603;p48"/>
          <p:cNvGrpSpPr/>
          <p:nvPr/>
        </p:nvGrpSpPr>
        <p:grpSpPr>
          <a:xfrm flipH="1" rot="8100000">
            <a:off x="7872840" y="1313257"/>
            <a:ext cx="564276" cy="564276"/>
            <a:chOff x="7581342" y="961642"/>
            <a:chExt cx="564282" cy="564282"/>
          </a:xfrm>
        </p:grpSpPr>
        <p:cxnSp>
          <p:nvCxnSpPr>
            <p:cNvPr id="604" name="Google Shape;604;p48"/>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605" name="Google Shape;605;p48"/>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606" name="Google Shape;606;p48"/>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607" name="Google Shape;607;p48"/>
          <p:cNvGrpSpPr/>
          <p:nvPr/>
        </p:nvGrpSpPr>
        <p:grpSpPr>
          <a:xfrm flipH="1" rot="8100000">
            <a:off x="7203615" y="1313257"/>
            <a:ext cx="564276" cy="564276"/>
            <a:chOff x="7581342" y="961642"/>
            <a:chExt cx="564282" cy="564282"/>
          </a:xfrm>
        </p:grpSpPr>
        <p:cxnSp>
          <p:nvCxnSpPr>
            <p:cNvPr id="608" name="Google Shape;608;p48"/>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609" name="Google Shape;609;p48"/>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610" name="Google Shape;610;p48"/>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611" name="Google Shape;611;p48"/>
          <p:cNvGrpSpPr/>
          <p:nvPr/>
        </p:nvGrpSpPr>
        <p:grpSpPr>
          <a:xfrm flipH="1" rot="8100000">
            <a:off x="6534390" y="1313257"/>
            <a:ext cx="564276" cy="564276"/>
            <a:chOff x="7581342" y="961642"/>
            <a:chExt cx="564282" cy="564282"/>
          </a:xfrm>
        </p:grpSpPr>
        <p:cxnSp>
          <p:nvCxnSpPr>
            <p:cNvPr id="612" name="Google Shape;612;p48"/>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613" name="Google Shape;613;p48"/>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614" name="Google Shape;614;p48"/>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8" name="Shape 618"/>
        <p:cNvGrpSpPr/>
        <p:nvPr/>
      </p:nvGrpSpPr>
      <p:grpSpPr>
        <a:xfrm>
          <a:off x="0" y="0"/>
          <a:ext cx="0" cy="0"/>
          <a:chOff x="0" y="0"/>
          <a:chExt cx="0" cy="0"/>
        </a:xfrm>
      </p:grpSpPr>
      <p:sp>
        <p:nvSpPr>
          <p:cNvPr id="619" name="Google Shape;619;p49"/>
          <p:cNvSpPr txBox="1"/>
          <p:nvPr>
            <p:ph type="ctrTitle"/>
          </p:nvPr>
        </p:nvSpPr>
        <p:spPr>
          <a:xfrm>
            <a:off x="713225" y="434400"/>
            <a:ext cx="6094500" cy="125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GAME STATISTICS</a:t>
            </a:r>
            <a:endParaRPr>
              <a:solidFill>
                <a:schemeClr val="accent5"/>
              </a:solidFill>
            </a:endParaRPr>
          </a:p>
        </p:txBody>
      </p:sp>
      <p:sp>
        <p:nvSpPr>
          <p:cNvPr id="620" name="Google Shape;620;p49"/>
          <p:cNvSpPr txBox="1"/>
          <p:nvPr/>
        </p:nvSpPr>
        <p:spPr>
          <a:xfrm>
            <a:off x="6549475" y="3676900"/>
            <a:ext cx="1881300" cy="271200"/>
          </a:xfrm>
          <a:prstGeom prst="rect">
            <a:avLst/>
          </a:prstGeom>
          <a:noFill/>
          <a:ln>
            <a:noFill/>
          </a:ln>
        </p:spPr>
        <p:txBody>
          <a:bodyPr anchorCtr="0" anchor="b" bIns="0" lIns="0" spcFirstLastPara="1" rIns="0" wrap="square" tIns="0">
            <a:noAutofit/>
          </a:bodyPr>
          <a:lstStyle/>
          <a:p>
            <a:pPr indent="0" lvl="0" marL="0" rtl="0" algn="l">
              <a:spcBef>
                <a:spcPts val="0"/>
              </a:spcBef>
              <a:spcAft>
                <a:spcPts val="0"/>
              </a:spcAft>
              <a:buNone/>
            </a:pPr>
            <a:r>
              <a:rPr b="1" lang="en" sz="2000">
                <a:solidFill>
                  <a:srgbClr val="2E2E2E"/>
                </a:solidFill>
                <a:latin typeface="Dela Gothic One"/>
                <a:ea typeface="Dela Gothic One"/>
                <a:cs typeface="Dela Gothic One"/>
                <a:sym typeface="Dela Gothic One"/>
              </a:rPr>
              <a:t>MARS</a:t>
            </a:r>
            <a:endParaRPr b="1" sz="2000">
              <a:solidFill>
                <a:srgbClr val="2E2E2E"/>
              </a:solidFill>
              <a:latin typeface="Dela Gothic One"/>
              <a:ea typeface="Dela Gothic One"/>
              <a:cs typeface="Dela Gothic One"/>
              <a:sym typeface="Dela Gothic One"/>
            </a:endParaRPr>
          </a:p>
        </p:txBody>
      </p:sp>
      <p:sp>
        <p:nvSpPr>
          <p:cNvPr id="621" name="Google Shape;621;p49"/>
          <p:cNvSpPr txBox="1"/>
          <p:nvPr/>
        </p:nvSpPr>
        <p:spPr>
          <a:xfrm>
            <a:off x="6549475" y="4066200"/>
            <a:ext cx="1881300" cy="642900"/>
          </a:xfrm>
          <a:prstGeom prst="rect">
            <a:avLst/>
          </a:prstGeom>
          <a:noFill/>
          <a:ln>
            <a:noFill/>
          </a:ln>
        </p:spPr>
        <p:txBody>
          <a:bodyPr anchorCtr="0" anchor="t" bIns="0" lIns="0" spcFirstLastPara="1" rIns="0" wrap="square" tIns="0">
            <a:noAutofit/>
          </a:bodyPr>
          <a:lstStyle/>
          <a:p>
            <a:pPr indent="0" lvl="0" marL="0" rtl="0" algn="l">
              <a:lnSpc>
                <a:spcPct val="70000"/>
              </a:lnSpc>
              <a:spcBef>
                <a:spcPts val="0"/>
              </a:spcBef>
              <a:spcAft>
                <a:spcPts val="0"/>
              </a:spcAft>
              <a:buNone/>
            </a:pPr>
            <a:r>
              <a:rPr lang="en" sz="2000">
                <a:solidFill>
                  <a:schemeClr val="dk1"/>
                </a:solidFill>
                <a:latin typeface="VT323"/>
                <a:ea typeface="VT323"/>
                <a:cs typeface="VT323"/>
                <a:sym typeface="VT323"/>
              </a:rPr>
              <a:t>Despite being red, Mars is a very cold place</a:t>
            </a:r>
            <a:endParaRPr sz="2000">
              <a:solidFill>
                <a:srgbClr val="2E2E2E"/>
              </a:solidFill>
              <a:latin typeface="VT323"/>
              <a:ea typeface="VT323"/>
              <a:cs typeface="VT323"/>
              <a:sym typeface="VT323"/>
            </a:endParaRPr>
          </a:p>
        </p:txBody>
      </p:sp>
      <p:sp>
        <p:nvSpPr>
          <p:cNvPr id="622" name="Google Shape;622;p49"/>
          <p:cNvSpPr txBox="1"/>
          <p:nvPr/>
        </p:nvSpPr>
        <p:spPr>
          <a:xfrm>
            <a:off x="6549475" y="2262525"/>
            <a:ext cx="1881300" cy="271200"/>
          </a:xfrm>
          <a:prstGeom prst="rect">
            <a:avLst/>
          </a:prstGeom>
          <a:noFill/>
          <a:ln>
            <a:noFill/>
          </a:ln>
        </p:spPr>
        <p:txBody>
          <a:bodyPr anchorCtr="0" anchor="b" bIns="0" lIns="0" spcFirstLastPara="1" rIns="0" wrap="square" tIns="0">
            <a:noAutofit/>
          </a:bodyPr>
          <a:lstStyle/>
          <a:p>
            <a:pPr indent="0" lvl="0" marL="0" rtl="0" algn="l">
              <a:spcBef>
                <a:spcPts val="0"/>
              </a:spcBef>
              <a:spcAft>
                <a:spcPts val="0"/>
              </a:spcAft>
              <a:buNone/>
            </a:pPr>
            <a:r>
              <a:rPr b="1" lang="en" sz="2000">
                <a:solidFill>
                  <a:srgbClr val="2E2E2E"/>
                </a:solidFill>
                <a:latin typeface="Dela Gothic One"/>
                <a:ea typeface="Dela Gothic One"/>
                <a:cs typeface="Dela Gothic One"/>
                <a:sym typeface="Dela Gothic One"/>
              </a:rPr>
              <a:t>JUPITER</a:t>
            </a:r>
            <a:endParaRPr b="1" sz="2000">
              <a:solidFill>
                <a:srgbClr val="2E2E2E"/>
              </a:solidFill>
              <a:latin typeface="Dela Gothic One"/>
              <a:ea typeface="Dela Gothic One"/>
              <a:cs typeface="Dela Gothic One"/>
              <a:sym typeface="Dela Gothic One"/>
            </a:endParaRPr>
          </a:p>
        </p:txBody>
      </p:sp>
      <p:sp>
        <p:nvSpPr>
          <p:cNvPr id="623" name="Google Shape;623;p49"/>
          <p:cNvSpPr txBox="1"/>
          <p:nvPr/>
        </p:nvSpPr>
        <p:spPr>
          <a:xfrm>
            <a:off x="6549475" y="2651825"/>
            <a:ext cx="1881300" cy="642900"/>
          </a:xfrm>
          <a:prstGeom prst="rect">
            <a:avLst/>
          </a:prstGeom>
          <a:noFill/>
          <a:ln>
            <a:noFill/>
          </a:ln>
        </p:spPr>
        <p:txBody>
          <a:bodyPr anchorCtr="0" anchor="t" bIns="0" lIns="0" spcFirstLastPara="1" rIns="0" wrap="square" tIns="0">
            <a:noAutofit/>
          </a:bodyPr>
          <a:lstStyle/>
          <a:p>
            <a:pPr indent="0" lvl="0" marL="0" rtl="0" algn="l">
              <a:lnSpc>
                <a:spcPct val="70000"/>
              </a:lnSpc>
              <a:spcBef>
                <a:spcPts val="0"/>
              </a:spcBef>
              <a:spcAft>
                <a:spcPts val="0"/>
              </a:spcAft>
              <a:buNone/>
            </a:pPr>
            <a:r>
              <a:rPr lang="en" sz="2000">
                <a:solidFill>
                  <a:schemeClr val="dk1"/>
                </a:solidFill>
                <a:latin typeface="VT323"/>
                <a:ea typeface="VT323"/>
                <a:cs typeface="VT323"/>
                <a:sym typeface="VT323"/>
              </a:rPr>
              <a:t>It’s the biggest planet in the Solar System</a:t>
            </a:r>
            <a:endParaRPr sz="2000">
              <a:solidFill>
                <a:srgbClr val="2E2E2E"/>
              </a:solidFill>
              <a:latin typeface="VT323"/>
              <a:ea typeface="VT323"/>
              <a:cs typeface="VT323"/>
              <a:sym typeface="VT323"/>
            </a:endParaRPr>
          </a:p>
        </p:txBody>
      </p:sp>
      <p:sp>
        <p:nvSpPr>
          <p:cNvPr id="624" name="Google Shape;624;p49"/>
          <p:cNvSpPr/>
          <p:nvPr/>
        </p:nvSpPr>
        <p:spPr>
          <a:xfrm>
            <a:off x="5198475" y="2262525"/>
            <a:ext cx="1010400" cy="1010400"/>
          </a:xfrm>
          <a:prstGeom prst="ellipse">
            <a:avLst/>
          </a:prstGeom>
          <a:solidFill>
            <a:schemeClr val="lt1"/>
          </a:solidFill>
          <a:ln cap="flat" cmpd="sng" w="38100">
            <a:solidFill>
              <a:srgbClr val="2E2E2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9"/>
          <p:cNvSpPr/>
          <p:nvPr/>
        </p:nvSpPr>
        <p:spPr>
          <a:xfrm>
            <a:off x="5198475" y="3676900"/>
            <a:ext cx="1010400" cy="1010400"/>
          </a:xfrm>
          <a:prstGeom prst="ellipse">
            <a:avLst/>
          </a:prstGeom>
          <a:solidFill>
            <a:schemeClr val="dk1"/>
          </a:solidFill>
          <a:ln cap="flat" cmpd="sng" w="38100">
            <a:solidFill>
              <a:srgbClr val="2E2E2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9"/>
          <p:cNvSpPr/>
          <p:nvPr/>
        </p:nvSpPr>
        <p:spPr>
          <a:xfrm flipH="1" rot="10800000">
            <a:off x="7420375" y="512950"/>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627" name="Google Shape;627;p49"/>
          <p:cNvGrpSpPr/>
          <p:nvPr/>
        </p:nvGrpSpPr>
        <p:grpSpPr>
          <a:xfrm flipH="1" rot="10800000">
            <a:off x="7581342" y="798101"/>
            <a:ext cx="564282" cy="564282"/>
            <a:chOff x="7581342" y="961642"/>
            <a:chExt cx="564282" cy="564282"/>
          </a:xfrm>
        </p:grpSpPr>
        <p:cxnSp>
          <p:nvCxnSpPr>
            <p:cNvPr id="628" name="Google Shape;628;p49"/>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629" name="Google Shape;629;p49"/>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630" name="Google Shape;630;p49"/>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pic>
        <p:nvPicPr>
          <p:cNvPr id="631" name="Google Shape;631;p49" title="Chart">
            <a:hlinkClick r:id="rId3"/>
          </p:cNvPr>
          <p:cNvPicPr preferRelativeResize="0"/>
          <p:nvPr/>
        </p:nvPicPr>
        <p:blipFill rotWithShape="1">
          <a:blip r:embed="rId4">
            <a:alphaModFix/>
          </a:blip>
          <a:srcRect b="9861" l="0" r="0" t="0"/>
          <a:stretch/>
        </p:blipFill>
        <p:spPr>
          <a:xfrm>
            <a:off x="623450" y="2130275"/>
            <a:ext cx="4052451" cy="1789925"/>
          </a:xfrm>
          <a:prstGeom prst="rect">
            <a:avLst/>
          </a:prstGeom>
          <a:noFill/>
          <a:ln>
            <a:noFill/>
          </a:ln>
        </p:spPr>
      </p:pic>
      <p:sp>
        <p:nvSpPr>
          <p:cNvPr id="632" name="Google Shape;632;p49"/>
          <p:cNvSpPr txBox="1"/>
          <p:nvPr/>
        </p:nvSpPr>
        <p:spPr>
          <a:xfrm rot="1604">
            <a:off x="713225" y="4239393"/>
            <a:ext cx="3858900" cy="447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300">
                <a:solidFill>
                  <a:schemeClr val="dk1"/>
                </a:solidFill>
                <a:latin typeface="VT323"/>
                <a:ea typeface="VT323"/>
                <a:cs typeface="VT323"/>
                <a:sym typeface="VT323"/>
              </a:rPr>
              <a:t>Follow the link in the graph to modify its data and then paste the new one here. </a:t>
            </a:r>
            <a:r>
              <a:rPr b="1" lang="en" sz="1300">
                <a:solidFill>
                  <a:schemeClr val="dk1"/>
                </a:solidFill>
                <a:uFill>
                  <a:noFill/>
                </a:uFill>
                <a:latin typeface="VT323"/>
                <a:ea typeface="VT323"/>
                <a:cs typeface="VT323"/>
                <a:sym typeface="VT323"/>
                <a:hlinkClick r:id="rId5">
                  <a:extLst>
                    <a:ext uri="{A12FA001-AC4F-418D-AE19-62706E023703}">
                      <ahyp:hlinkClr val="tx"/>
                    </a:ext>
                  </a:extLst>
                </a:hlinkClick>
              </a:rPr>
              <a:t>For more info, click here</a:t>
            </a:r>
            <a:endParaRPr b="1" sz="1300">
              <a:solidFill>
                <a:schemeClr val="dk1"/>
              </a:solidFill>
              <a:latin typeface="VT323"/>
              <a:ea typeface="VT323"/>
              <a:cs typeface="VT323"/>
              <a:sym typeface="VT323"/>
            </a:endParaRPr>
          </a:p>
        </p:txBody>
      </p:sp>
      <p:sp>
        <p:nvSpPr>
          <p:cNvPr id="633" name="Google Shape;633;p49"/>
          <p:cNvSpPr txBox="1"/>
          <p:nvPr/>
        </p:nvSpPr>
        <p:spPr>
          <a:xfrm>
            <a:off x="5229503" y="2450025"/>
            <a:ext cx="910500" cy="56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sz="4300">
                <a:solidFill>
                  <a:schemeClr val="dk1"/>
                </a:solidFill>
                <a:latin typeface="VT323"/>
                <a:ea typeface="VT323"/>
                <a:cs typeface="VT323"/>
                <a:sym typeface="VT323"/>
              </a:rPr>
              <a:t>55%</a:t>
            </a:r>
            <a:endParaRPr sz="4300">
              <a:solidFill>
                <a:schemeClr val="dk1"/>
              </a:solidFill>
              <a:latin typeface="VT323"/>
              <a:ea typeface="VT323"/>
              <a:cs typeface="VT323"/>
              <a:sym typeface="VT323"/>
            </a:endParaRPr>
          </a:p>
        </p:txBody>
      </p:sp>
      <p:sp>
        <p:nvSpPr>
          <p:cNvPr id="634" name="Google Shape;634;p49"/>
          <p:cNvSpPr txBox="1"/>
          <p:nvPr/>
        </p:nvSpPr>
        <p:spPr>
          <a:xfrm>
            <a:off x="5229547" y="3852725"/>
            <a:ext cx="910500" cy="564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lang="en" sz="4300">
                <a:solidFill>
                  <a:schemeClr val="lt1"/>
                </a:solidFill>
                <a:latin typeface="VT323"/>
                <a:ea typeface="VT323"/>
                <a:cs typeface="VT323"/>
                <a:sym typeface="VT323"/>
              </a:rPr>
              <a:t>45%</a:t>
            </a:r>
            <a:endParaRPr sz="4300">
              <a:solidFill>
                <a:schemeClr val="lt1"/>
              </a:solidFill>
              <a:latin typeface="VT323"/>
              <a:ea typeface="VT323"/>
              <a:cs typeface="VT323"/>
              <a:sym typeface="VT323"/>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8" name="Shape 638"/>
        <p:cNvGrpSpPr/>
        <p:nvPr/>
      </p:nvGrpSpPr>
      <p:grpSpPr>
        <a:xfrm>
          <a:off x="0" y="0"/>
          <a:ext cx="0" cy="0"/>
          <a:chOff x="0" y="0"/>
          <a:chExt cx="0" cy="0"/>
        </a:xfrm>
      </p:grpSpPr>
      <p:sp>
        <p:nvSpPr>
          <p:cNvPr id="639" name="Google Shape;639;p50"/>
          <p:cNvSpPr txBox="1"/>
          <p:nvPr>
            <p:ph type="title"/>
          </p:nvPr>
        </p:nvSpPr>
        <p:spPr>
          <a:xfrm>
            <a:off x="713250" y="434400"/>
            <a:ext cx="7717500" cy="12645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120,000</a:t>
            </a:r>
            <a:endParaRPr/>
          </a:p>
        </p:txBody>
      </p:sp>
      <p:sp>
        <p:nvSpPr>
          <p:cNvPr id="640" name="Google Shape;640;p50"/>
          <p:cNvSpPr txBox="1"/>
          <p:nvPr>
            <p:ph idx="1" type="subTitle"/>
          </p:nvPr>
        </p:nvSpPr>
        <p:spPr>
          <a:xfrm>
            <a:off x="713225" y="4144800"/>
            <a:ext cx="3858900" cy="5643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Big numbers catch your audience’s attention</a:t>
            </a:r>
            <a:endParaRPr/>
          </a:p>
        </p:txBody>
      </p:sp>
      <p:sp>
        <p:nvSpPr>
          <p:cNvPr id="641" name="Google Shape;641;p50"/>
          <p:cNvSpPr txBox="1"/>
          <p:nvPr>
            <p:ph idx="1" type="subTitle"/>
          </p:nvPr>
        </p:nvSpPr>
        <p:spPr>
          <a:xfrm>
            <a:off x="713225" y="1890775"/>
            <a:ext cx="7717500" cy="3705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BIG NUMBER  BIG NUMBER  BIG NUMBER  BIG NUMBER  BIG NUMBER</a:t>
            </a:r>
            <a:endParaRPr/>
          </a:p>
        </p:txBody>
      </p:sp>
      <p:sp>
        <p:nvSpPr>
          <p:cNvPr id="642" name="Google Shape;642;p50"/>
          <p:cNvSpPr/>
          <p:nvPr/>
        </p:nvSpPr>
        <p:spPr>
          <a:xfrm>
            <a:off x="7420375" y="3620150"/>
            <a:ext cx="1010400" cy="1010400"/>
          </a:xfrm>
          <a:prstGeom prst="ellipse">
            <a:avLst/>
          </a:prstGeom>
          <a:no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643" name="Google Shape;643;p50"/>
          <p:cNvGrpSpPr/>
          <p:nvPr/>
        </p:nvGrpSpPr>
        <p:grpSpPr>
          <a:xfrm>
            <a:off x="7581342" y="3781117"/>
            <a:ext cx="564282" cy="564282"/>
            <a:chOff x="7581342" y="961642"/>
            <a:chExt cx="564282" cy="564282"/>
          </a:xfrm>
        </p:grpSpPr>
        <p:cxnSp>
          <p:nvCxnSpPr>
            <p:cNvPr id="644" name="Google Shape;644;p50"/>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645" name="Google Shape;645;p50"/>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646" name="Google Shape;646;p50"/>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174" name="Shape 174"/>
        <p:cNvGrpSpPr/>
        <p:nvPr/>
      </p:nvGrpSpPr>
      <p:grpSpPr>
        <a:xfrm>
          <a:off x="0" y="0"/>
          <a:ext cx="0" cy="0"/>
          <a:chOff x="0" y="0"/>
          <a:chExt cx="0" cy="0"/>
        </a:xfrm>
      </p:grpSpPr>
      <p:sp>
        <p:nvSpPr>
          <p:cNvPr id="175" name="Google Shape;175;p33"/>
          <p:cNvSpPr txBox="1"/>
          <p:nvPr>
            <p:ph idx="1" type="body"/>
          </p:nvPr>
        </p:nvSpPr>
        <p:spPr>
          <a:xfrm>
            <a:off x="713225" y="1109100"/>
            <a:ext cx="7717500" cy="36000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Here’s what you’ll find in this </a:t>
            </a:r>
            <a:r>
              <a:rPr b="1" lang="en">
                <a:uFill>
                  <a:noFill/>
                </a:uFill>
                <a:hlinkClick r:id="rId3"/>
              </a:rPr>
              <a:t>Slidesgo</a:t>
            </a:r>
            <a:r>
              <a:rPr b="1" lang="en"/>
              <a:t> </a:t>
            </a:r>
            <a:r>
              <a:rPr lang="en"/>
              <a:t>template: </a:t>
            </a:r>
            <a:endParaRPr/>
          </a:p>
          <a:p>
            <a:pPr indent="-304800" lvl="0" marL="457200" rtl="0" algn="l">
              <a:spcBef>
                <a:spcPts val="1200"/>
              </a:spcBef>
              <a:spcAft>
                <a:spcPts val="0"/>
              </a:spcAft>
              <a:buClr>
                <a:schemeClr val="lt1"/>
              </a:buClr>
              <a:buSzPts val="1200"/>
              <a:buAutoNum type="arabicPeriod"/>
            </a:pPr>
            <a:r>
              <a:rPr lang="en"/>
              <a:t>A slide structure based on an agency presentation, which you can easily adapt to your needs. For more info on how to edit the template, please visit </a:t>
            </a:r>
            <a:r>
              <a:rPr lang="en">
                <a:uFill>
                  <a:noFill/>
                </a:uFill>
                <a:hlinkClick r:id="rId4"/>
              </a:rPr>
              <a:t>Slidesgo School</a:t>
            </a:r>
            <a:r>
              <a:rPr lang="en"/>
              <a:t> or read our </a:t>
            </a:r>
            <a:r>
              <a:rPr b="1" lang="en">
                <a:uFill>
                  <a:noFill/>
                </a:uFill>
                <a:hlinkClick r:id="rId5"/>
              </a:rPr>
              <a:t>FAQs</a:t>
            </a:r>
            <a:r>
              <a:rPr lang="en"/>
              <a:t>.</a:t>
            </a:r>
            <a:endParaRPr/>
          </a:p>
          <a:p>
            <a:pPr indent="-304800" lvl="0" marL="457200" rtl="0" algn="l">
              <a:spcBef>
                <a:spcPts val="0"/>
              </a:spcBef>
              <a:spcAft>
                <a:spcPts val="0"/>
              </a:spcAft>
              <a:buClr>
                <a:schemeClr val="lt1"/>
              </a:buClr>
              <a:buSzPts val="1200"/>
              <a:buAutoNum type="arabicPeriod"/>
            </a:pPr>
            <a:r>
              <a:rPr lang="en"/>
              <a:t>To view this template with the correct fonts in ppt format, download and install on your computer the </a:t>
            </a:r>
            <a:r>
              <a:rPr b="1" lang="en">
                <a:uFill>
                  <a:noFill/>
                </a:uFill>
                <a:hlinkClick action="ppaction://hlinksldjump" r:id="rId6"/>
              </a:rPr>
              <a:t>fonts</a:t>
            </a:r>
            <a:r>
              <a:rPr lang="en">
                <a:uFill>
                  <a:noFill/>
                </a:uFill>
                <a:hlinkClick action="ppaction://hlinksldjump" r:id="rId7"/>
              </a:rPr>
              <a:t> </a:t>
            </a:r>
            <a:r>
              <a:rPr b="1" lang="en">
                <a:uFill>
                  <a:noFill/>
                </a:uFill>
                <a:hlinkClick action="ppaction://hlinksldjump" r:id="rId8"/>
              </a:rPr>
              <a:t>that</a:t>
            </a:r>
            <a:r>
              <a:rPr b="1" lang="en">
                <a:uFill>
                  <a:noFill/>
                </a:uFill>
                <a:hlinkClick action="ppaction://hlinksldjump" r:id="rId9"/>
              </a:rPr>
              <a:t> </a:t>
            </a:r>
            <a:r>
              <a:rPr b="1" lang="en">
                <a:uFill>
                  <a:noFill/>
                </a:uFill>
                <a:hlinkClick action="ppaction://hlinksldjump" r:id="rId10"/>
              </a:rPr>
              <a:t>we have used</a:t>
            </a:r>
            <a:r>
              <a:rPr lang="en"/>
              <a:t>. You can learn how to download and install fonts </a:t>
            </a:r>
            <a:r>
              <a:rPr b="1" lang="en">
                <a:uFill>
                  <a:noFill/>
                </a:uFill>
                <a:hlinkClick r:id="rId11"/>
              </a:rPr>
              <a:t>here</a:t>
            </a:r>
            <a:r>
              <a:rPr lang="en"/>
              <a:t>.</a:t>
            </a:r>
            <a:endParaRPr/>
          </a:p>
          <a:p>
            <a:pPr indent="-304800" lvl="0" marL="457200" rtl="0" algn="l">
              <a:spcBef>
                <a:spcPts val="0"/>
              </a:spcBef>
              <a:spcAft>
                <a:spcPts val="0"/>
              </a:spcAft>
              <a:buClr>
                <a:schemeClr val="lt1"/>
              </a:buClr>
              <a:buSzPts val="1200"/>
              <a:buAutoNum type="arabicPeriod"/>
            </a:pPr>
            <a:r>
              <a:rPr lang="en"/>
              <a:t>An assortment of graphic resources that are suitable for use in the presentation can be found in the </a:t>
            </a:r>
            <a:r>
              <a:rPr b="1" lang="en">
                <a:uFill>
                  <a:noFill/>
                </a:uFill>
                <a:hlinkClick action="ppaction://hlinksldjump" r:id="rId12"/>
              </a:rPr>
              <a:t>alternative</a:t>
            </a:r>
            <a:r>
              <a:rPr lang="en">
                <a:uFill>
                  <a:noFill/>
                </a:uFill>
                <a:hlinkClick action="ppaction://hlinksldjump" r:id="rId13"/>
              </a:rPr>
              <a:t> </a:t>
            </a:r>
            <a:r>
              <a:rPr b="1" lang="en">
                <a:uFill>
                  <a:noFill/>
                </a:uFill>
                <a:hlinkClick action="ppaction://hlinksldjump" r:id="rId14"/>
              </a:rPr>
              <a:t>resources slide</a:t>
            </a:r>
            <a:r>
              <a:rPr lang="en">
                <a:uFill>
                  <a:noFill/>
                </a:uFill>
                <a:hlinkClick action="ppaction://hlinksldjump" r:id="rId15"/>
              </a:rPr>
              <a:t>.</a:t>
            </a:r>
            <a:endParaRPr/>
          </a:p>
          <a:p>
            <a:pPr indent="-304800" lvl="0" marL="457200" rtl="0" algn="l">
              <a:spcBef>
                <a:spcPts val="0"/>
              </a:spcBef>
              <a:spcAft>
                <a:spcPts val="0"/>
              </a:spcAft>
              <a:buClr>
                <a:schemeClr val="lt1"/>
              </a:buClr>
              <a:buSzPts val="1200"/>
              <a:buAutoNum type="arabicPeriod"/>
            </a:pPr>
            <a:r>
              <a:rPr lang="en"/>
              <a:t>A </a:t>
            </a:r>
            <a:r>
              <a:rPr b="1" lang="en">
                <a:uFill>
                  <a:noFill/>
                </a:uFill>
                <a:hlinkClick action="ppaction://hlinksldjump" r:id="rId16"/>
              </a:rPr>
              <a:t>thanks slide</a:t>
            </a:r>
            <a:r>
              <a:rPr lang="en"/>
              <a:t>, which you must keep so that proper credits for our design are given.</a:t>
            </a:r>
            <a:endParaRPr/>
          </a:p>
          <a:p>
            <a:pPr indent="-304800" lvl="0" marL="457200" rtl="0" algn="l">
              <a:spcBef>
                <a:spcPts val="0"/>
              </a:spcBef>
              <a:spcAft>
                <a:spcPts val="0"/>
              </a:spcAft>
              <a:buClr>
                <a:schemeClr val="lt1"/>
              </a:buClr>
              <a:buSzPts val="1200"/>
              <a:buAutoNum type="arabicPeriod"/>
            </a:pPr>
            <a:r>
              <a:rPr lang="en"/>
              <a:t>A </a:t>
            </a:r>
            <a:r>
              <a:rPr b="1" lang="en">
                <a:uFill>
                  <a:noFill/>
                </a:uFill>
                <a:hlinkClick action="ppaction://hlinksldjump" r:id="rId17"/>
              </a:rPr>
              <a:t>resources slide</a:t>
            </a:r>
            <a:r>
              <a:rPr lang="en"/>
              <a:t>, where you’ll find links to all the elements used in the template.</a:t>
            </a:r>
            <a:endParaRPr/>
          </a:p>
          <a:p>
            <a:pPr indent="-304800" lvl="0" marL="457200" rtl="0" algn="l">
              <a:spcBef>
                <a:spcPts val="0"/>
              </a:spcBef>
              <a:spcAft>
                <a:spcPts val="0"/>
              </a:spcAft>
              <a:buClr>
                <a:schemeClr val="lt1"/>
              </a:buClr>
              <a:buSzPts val="1200"/>
              <a:buAutoNum type="arabicPeriod"/>
            </a:pPr>
            <a:r>
              <a:rPr b="1" lang="en">
                <a:uFill>
                  <a:noFill/>
                </a:uFill>
                <a:hlinkClick action="ppaction://hlinksldjump" r:id="rId18"/>
              </a:rPr>
              <a:t>Instructions for use.</a:t>
            </a:r>
            <a:endParaRPr b="1"/>
          </a:p>
          <a:p>
            <a:pPr indent="-304800" lvl="0" marL="457200" rtl="0" algn="l">
              <a:spcBef>
                <a:spcPts val="0"/>
              </a:spcBef>
              <a:spcAft>
                <a:spcPts val="0"/>
              </a:spcAft>
              <a:buClr>
                <a:schemeClr val="lt1"/>
              </a:buClr>
              <a:buSzPts val="1200"/>
              <a:buAutoNum type="arabicPeriod"/>
            </a:pPr>
            <a:r>
              <a:rPr lang="en"/>
              <a:t>Final slides with:</a:t>
            </a:r>
            <a:endParaRPr/>
          </a:p>
          <a:p>
            <a:pPr indent="-304800" lvl="0" marL="914400" rtl="0" algn="l">
              <a:spcBef>
                <a:spcPts val="0"/>
              </a:spcBef>
              <a:spcAft>
                <a:spcPts val="0"/>
              </a:spcAft>
              <a:buClr>
                <a:schemeClr val="lt1"/>
              </a:buClr>
              <a:buSzPts val="1200"/>
              <a:buFont typeface="Nunito"/>
              <a:buChar char="➔"/>
            </a:pPr>
            <a:r>
              <a:rPr lang="en"/>
              <a:t>The</a:t>
            </a:r>
            <a:r>
              <a:rPr lang="en">
                <a:uFill>
                  <a:noFill/>
                </a:uFill>
                <a:hlinkClick action="ppaction://hlinksldjump" r:id="rId19"/>
              </a:rPr>
              <a:t> </a:t>
            </a:r>
            <a:r>
              <a:rPr b="1" lang="en">
                <a:uFill>
                  <a:noFill/>
                </a:uFill>
                <a:hlinkClick action="ppaction://hlinksldjump" r:id="rId20"/>
              </a:rPr>
              <a:t>fonts and colors</a:t>
            </a:r>
            <a:r>
              <a:rPr lang="en"/>
              <a:t> used in the template.</a:t>
            </a:r>
            <a:endParaRPr/>
          </a:p>
          <a:p>
            <a:pPr indent="-349250" lvl="0" marL="914400" rtl="0" algn="l">
              <a:spcBef>
                <a:spcPts val="0"/>
              </a:spcBef>
              <a:spcAft>
                <a:spcPts val="0"/>
              </a:spcAft>
              <a:buClr>
                <a:schemeClr val="lt1"/>
              </a:buClr>
              <a:buSzPts val="1900"/>
              <a:buChar char="➔"/>
            </a:pPr>
            <a:r>
              <a:rPr lang="en"/>
              <a:t>A </a:t>
            </a:r>
            <a:r>
              <a:rPr b="1" lang="en">
                <a:uFill>
                  <a:noFill/>
                </a:uFill>
                <a:hlinkClick action="ppaction://hlinksldjump" r:id="rId21"/>
              </a:rPr>
              <a:t>selection of illustrations</a:t>
            </a:r>
            <a:r>
              <a:rPr b="1" lang="en"/>
              <a:t>.</a:t>
            </a:r>
            <a:r>
              <a:rPr lang="en"/>
              <a:t> You can also customize and animate them as you wish with the online editor. Visit</a:t>
            </a:r>
            <a:r>
              <a:rPr b="1" lang="en"/>
              <a:t> </a:t>
            </a:r>
            <a:r>
              <a:rPr b="1" lang="en">
                <a:uFill>
                  <a:noFill/>
                </a:uFill>
                <a:hlinkClick r:id="rId22"/>
              </a:rPr>
              <a:t>Storyset</a:t>
            </a:r>
            <a:r>
              <a:rPr lang="en"/>
              <a:t> to find more. </a:t>
            </a:r>
            <a:endParaRPr/>
          </a:p>
          <a:p>
            <a:pPr indent="-304800" lvl="0" marL="914400" rtl="0" algn="l">
              <a:spcBef>
                <a:spcPts val="0"/>
              </a:spcBef>
              <a:spcAft>
                <a:spcPts val="0"/>
              </a:spcAft>
              <a:buClr>
                <a:schemeClr val="lt1"/>
              </a:buClr>
              <a:buSzPts val="1200"/>
              <a:buFont typeface="Nunito"/>
              <a:buChar char="➔"/>
            </a:pPr>
            <a:r>
              <a:rPr lang="en"/>
              <a:t>More</a:t>
            </a:r>
            <a:r>
              <a:rPr lang="en">
                <a:uFill>
                  <a:noFill/>
                </a:uFill>
                <a:hlinkClick action="ppaction://hlinksldjump" r:id="rId23"/>
              </a:rPr>
              <a:t> </a:t>
            </a:r>
            <a:r>
              <a:rPr b="1" lang="en">
                <a:uFill>
                  <a:noFill/>
                </a:uFill>
                <a:hlinkClick action="ppaction://hlinksldjump" r:id="rId24"/>
              </a:rPr>
              <a:t>infographic resources</a:t>
            </a:r>
            <a:r>
              <a:rPr lang="en"/>
              <a:t>, whose size and color can be edited. </a:t>
            </a:r>
            <a:endParaRPr/>
          </a:p>
          <a:p>
            <a:pPr indent="-304800" lvl="0" marL="914400" rtl="0" algn="l">
              <a:spcBef>
                <a:spcPts val="0"/>
              </a:spcBef>
              <a:spcAft>
                <a:spcPts val="0"/>
              </a:spcAft>
              <a:buClr>
                <a:schemeClr val="lt1"/>
              </a:buClr>
              <a:buSzPts val="1200"/>
              <a:buFont typeface="Nunito"/>
              <a:buChar char="➔"/>
            </a:pPr>
            <a:r>
              <a:rPr lang="en"/>
              <a:t>Sets of </a:t>
            </a:r>
            <a:r>
              <a:rPr b="1" lang="en">
                <a:uFill>
                  <a:noFill/>
                </a:uFill>
                <a:hlinkClick action="ppaction://hlinksldjump" r:id="rId25"/>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1200"/>
              </a:spcBef>
              <a:spcAft>
                <a:spcPts val="1200"/>
              </a:spcAft>
              <a:buNone/>
            </a:pPr>
            <a:r>
              <a:rPr lang="en"/>
              <a:t>You can delete this slide when you’re done editing the presentation.</a:t>
            </a:r>
            <a:endParaRPr/>
          </a:p>
        </p:txBody>
      </p:sp>
      <p:sp>
        <p:nvSpPr>
          <p:cNvPr id="176" name="Google Shape;176;p33"/>
          <p:cNvSpPr txBox="1"/>
          <p:nvPr>
            <p:ph type="ctrTitle"/>
          </p:nvPr>
        </p:nvSpPr>
        <p:spPr>
          <a:xfrm>
            <a:off x="713225" y="434400"/>
            <a:ext cx="7717500" cy="6747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CONTENTS OF THIS TEMPLATE</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0" name="Shape 650"/>
        <p:cNvGrpSpPr/>
        <p:nvPr/>
      </p:nvGrpSpPr>
      <p:grpSpPr>
        <a:xfrm>
          <a:off x="0" y="0"/>
          <a:ext cx="0" cy="0"/>
          <a:chOff x="0" y="0"/>
          <a:chExt cx="0" cy="0"/>
        </a:xfrm>
      </p:grpSpPr>
      <p:sp>
        <p:nvSpPr>
          <p:cNvPr id="651" name="Google Shape;651;p51"/>
          <p:cNvSpPr txBox="1"/>
          <p:nvPr>
            <p:ph idx="2" type="title"/>
          </p:nvPr>
        </p:nvSpPr>
        <p:spPr>
          <a:xfrm>
            <a:off x="2659863" y="3817300"/>
            <a:ext cx="17808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MERCURY</a:t>
            </a:r>
            <a:endParaRPr/>
          </a:p>
        </p:txBody>
      </p:sp>
      <p:sp>
        <p:nvSpPr>
          <p:cNvPr id="652" name="Google Shape;652;p51"/>
          <p:cNvSpPr txBox="1"/>
          <p:nvPr>
            <p:ph idx="1" type="subTitle"/>
          </p:nvPr>
        </p:nvSpPr>
        <p:spPr>
          <a:xfrm>
            <a:off x="2659863" y="4206600"/>
            <a:ext cx="1780800" cy="502500"/>
          </a:xfrm>
          <a:prstGeom prst="rect">
            <a:avLst/>
          </a:prstGeom>
        </p:spPr>
        <p:txBody>
          <a:bodyPr anchorCtr="0" anchor="t" bIns="0" lIns="0" spcFirstLastPara="1" rIns="0" wrap="square" tIns="0">
            <a:noAutofit/>
          </a:bodyPr>
          <a:lstStyle/>
          <a:p>
            <a:pPr indent="0" lvl="0" marL="0" rtl="0" algn="l">
              <a:spcBef>
                <a:spcPts val="0"/>
              </a:spcBef>
              <a:spcAft>
                <a:spcPts val="0"/>
              </a:spcAft>
              <a:buClr>
                <a:schemeClr val="lt1"/>
              </a:buClr>
              <a:buSzPts val="1100"/>
              <a:buFont typeface="Arial"/>
              <a:buNone/>
            </a:pPr>
            <a:r>
              <a:rPr lang="en"/>
              <a:t>It’s the closest planet to the Sun</a:t>
            </a:r>
            <a:endParaRPr/>
          </a:p>
        </p:txBody>
      </p:sp>
      <p:grpSp>
        <p:nvGrpSpPr>
          <p:cNvPr id="653" name="Google Shape;653;p51"/>
          <p:cNvGrpSpPr/>
          <p:nvPr/>
        </p:nvGrpSpPr>
        <p:grpSpPr>
          <a:xfrm>
            <a:off x="713466" y="3016881"/>
            <a:ext cx="1692291" cy="1692291"/>
            <a:chOff x="4049800" y="640400"/>
            <a:chExt cx="858900" cy="858900"/>
          </a:xfrm>
        </p:grpSpPr>
        <p:sp>
          <p:nvSpPr>
            <p:cNvPr id="654" name="Google Shape;654;p51"/>
            <p:cNvSpPr/>
            <p:nvPr/>
          </p:nvSpPr>
          <p:spPr>
            <a:xfrm>
              <a:off x="4049800" y="640400"/>
              <a:ext cx="858900" cy="858900"/>
            </a:xfrm>
            <a:prstGeom prst="donut">
              <a:avLst>
                <a:gd fmla="val 20066" name="adj"/>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51"/>
            <p:cNvSpPr/>
            <p:nvPr/>
          </p:nvSpPr>
          <p:spPr>
            <a:xfrm>
              <a:off x="4049800" y="640400"/>
              <a:ext cx="858900" cy="858900"/>
            </a:xfrm>
            <a:prstGeom prst="blockArc">
              <a:avLst>
                <a:gd fmla="val 16222289" name="adj1"/>
                <a:gd fmla="val 5406768" name="adj2"/>
                <a:gd fmla="val 20386" name="adj3"/>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 name="Google Shape;656;p51"/>
          <p:cNvSpPr txBox="1"/>
          <p:nvPr>
            <p:ph type="title"/>
          </p:nvPr>
        </p:nvSpPr>
        <p:spPr>
          <a:xfrm>
            <a:off x="2659875" y="2954819"/>
            <a:ext cx="1213200" cy="5736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50%</a:t>
            </a:r>
            <a:endParaRPr/>
          </a:p>
        </p:txBody>
      </p:sp>
      <p:sp>
        <p:nvSpPr>
          <p:cNvPr id="657" name="Google Shape;657;p51"/>
          <p:cNvSpPr txBox="1"/>
          <p:nvPr>
            <p:ph idx="3" type="ctrTitle"/>
          </p:nvPr>
        </p:nvSpPr>
        <p:spPr>
          <a:xfrm>
            <a:off x="713225" y="434400"/>
            <a:ext cx="4207200" cy="125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CASE STUDIES</a:t>
            </a:r>
            <a:endParaRPr/>
          </a:p>
        </p:txBody>
      </p:sp>
      <p:sp>
        <p:nvSpPr>
          <p:cNvPr id="658" name="Google Shape;658;p51"/>
          <p:cNvSpPr txBox="1"/>
          <p:nvPr>
            <p:ph idx="4" type="title"/>
          </p:nvPr>
        </p:nvSpPr>
        <p:spPr>
          <a:xfrm>
            <a:off x="6649975" y="2954819"/>
            <a:ext cx="1213200" cy="5736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70%</a:t>
            </a:r>
            <a:endParaRPr/>
          </a:p>
        </p:txBody>
      </p:sp>
      <p:sp>
        <p:nvSpPr>
          <p:cNvPr id="659" name="Google Shape;659;p51"/>
          <p:cNvSpPr txBox="1"/>
          <p:nvPr>
            <p:ph idx="5" type="title"/>
          </p:nvPr>
        </p:nvSpPr>
        <p:spPr>
          <a:xfrm>
            <a:off x="6649963" y="3817300"/>
            <a:ext cx="17808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SATURN</a:t>
            </a:r>
            <a:endParaRPr/>
          </a:p>
        </p:txBody>
      </p:sp>
      <p:sp>
        <p:nvSpPr>
          <p:cNvPr id="660" name="Google Shape;660;p51"/>
          <p:cNvSpPr txBox="1"/>
          <p:nvPr>
            <p:ph idx="6" type="subTitle"/>
          </p:nvPr>
        </p:nvSpPr>
        <p:spPr>
          <a:xfrm>
            <a:off x="6649963" y="4206600"/>
            <a:ext cx="1780800" cy="5025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Saturn is the planet with rings</a:t>
            </a:r>
            <a:endParaRPr/>
          </a:p>
        </p:txBody>
      </p:sp>
      <p:sp>
        <p:nvSpPr>
          <p:cNvPr id="661" name="Google Shape;661;p51"/>
          <p:cNvSpPr/>
          <p:nvPr/>
        </p:nvSpPr>
        <p:spPr>
          <a:xfrm flipH="1" rot="10800000">
            <a:off x="7420375" y="512950"/>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662" name="Google Shape;662;p51"/>
          <p:cNvGrpSpPr/>
          <p:nvPr/>
        </p:nvGrpSpPr>
        <p:grpSpPr>
          <a:xfrm flipH="1" rot="10800000">
            <a:off x="7581342" y="798101"/>
            <a:ext cx="564282" cy="564282"/>
            <a:chOff x="7581342" y="961642"/>
            <a:chExt cx="564282" cy="564282"/>
          </a:xfrm>
        </p:grpSpPr>
        <p:cxnSp>
          <p:nvCxnSpPr>
            <p:cNvPr id="663" name="Google Shape;663;p51"/>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664" name="Google Shape;664;p51"/>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665" name="Google Shape;665;p51"/>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666" name="Google Shape;666;p51"/>
          <p:cNvGrpSpPr/>
          <p:nvPr/>
        </p:nvGrpSpPr>
        <p:grpSpPr>
          <a:xfrm>
            <a:off x="4699179" y="3016881"/>
            <a:ext cx="1692291" cy="1692291"/>
            <a:chOff x="4049800" y="640400"/>
            <a:chExt cx="858900" cy="858900"/>
          </a:xfrm>
        </p:grpSpPr>
        <p:sp>
          <p:nvSpPr>
            <p:cNvPr id="667" name="Google Shape;667;p51"/>
            <p:cNvSpPr/>
            <p:nvPr/>
          </p:nvSpPr>
          <p:spPr>
            <a:xfrm>
              <a:off x="4049800" y="640400"/>
              <a:ext cx="858900" cy="858900"/>
            </a:xfrm>
            <a:prstGeom prst="donut">
              <a:avLst>
                <a:gd fmla="val 20066" name="adj"/>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1"/>
            <p:cNvSpPr/>
            <p:nvPr/>
          </p:nvSpPr>
          <p:spPr>
            <a:xfrm>
              <a:off x="4049800" y="640400"/>
              <a:ext cx="858900" cy="858900"/>
            </a:xfrm>
            <a:prstGeom prst="blockArc">
              <a:avLst>
                <a:gd fmla="val 16222289" name="adj1"/>
                <a:gd fmla="val 9418499" name="adj2"/>
                <a:gd fmla="val 19955" name="adj3"/>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 name="Google Shape;669;p51"/>
          <p:cNvSpPr/>
          <p:nvPr/>
        </p:nvSpPr>
        <p:spPr>
          <a:xfrm>
            <a:off x="6064200" y="512950"/>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670" name="Google Shape;670;p51"/>
          <p:cNvGrpSpPr/>
          <p:nvPr/>
        </p:nvGrpSpPr>
        <p:grpSpPr>
          <a:xfrm>
            <a:off x="6225167" y="673917"/>
            <a:ext cx="564282" cy="564282"/>
            <a:chOff x="7581342" y="961642"/>
            <a:chExt cx="564282" cy="564282"/>
          </a:xfrm>
        </p:grpSpPr>
        <p:cxnSp>
          <p:nvCxnSpPr>
            <p:cNvPr id="671" name="Google Shape;671;p51"/>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672" name="Google Shape;672;p51"/>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673" name="Google Shape;673;p51"/>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674" name="Google Shape;674;p51"/>
          <p:cNvGrpSpPr/>
          <p:nvPr/>
        </p:nvGrpSpPr>
        <p:grpSpPr>
          <a:xfrm>
            <a:off x="5328244" y="3584924"/>
            <a:ext cx="434168" cy="556220"/>
            <a:chOff x="-1728643" y="2972211"/>
            <a:chExt cx="434168" cy="556220"/>
          </a:xfrm>
        </p:grpSpPr>
        <p:sp>
          <p:nvSpPr>
            <p:cNvPr id="675" name="Google Shape;675;p51"/>
            <p:cNvSpPr/>
            <p:nvPr/>
          </p:nvSpPr>
          <p:spPr>
            <a:xfrm>
              <a:off x="-1728643" y="2972211"/>
              <a:ext cx="434168" cy="556220"/>
            </a:xfrm>
            <a:custGeom>
              <a:rect b="b" l="l" r="r" t="t"/>
              <a:pathLst>
                <a:path extrusionOk="0" h="10653" w="8315">
                  <a:moveTo>
                    <a:pt x="4318" y="339"/>
                  </a:moveTo>
                  <a:cubicBezTo>
                    <a:pt x="6334" y="339"/>
                    <a:pt x="7994" y="1784"/>
                    <a:pt x="7994" y="3586"/>
                  </a:cubicBezTo>
                  <a:lnTo>
                    <a:pt x="7994" y="5567"/>
                  </a:lnTo>
                  <a:cubicBezTo>
                    <a:pt x="7994" y="6067"/>
                    <a:pt x="7744" y="6477"/>
                    <a:pt x="7316" y="6673"/>
                  </a:cubicBezTo>
                  <a:lnTo>
                    <a:pt x="7316" y="6334"/>
                  </a:lnTo>
                  <a:cubicBezTo>
                    <a:pt x="7316" y="6263"/>
                    <a:pt x="7262" y="6174"/>
                    <a:pt x="7173" y="6174"/>
                  </a:cubicBezTo>
                  <a:cubicBezTo>
                    <a:pt x="7164" y="6172"/>
                    <a:pt x="7155" y="6171"/>
                    <a:pt x="7145" y="6171"/>
                  </a:cubicBezTo>
                  <a:cubicBezTo>
                    <a:pt x="7066" y="6171"/>
                    <a:pt x="6995" y="6238"/>
                    <a:pt x="6995" y="6334"/>
                  </a:cubicBezTo>
                  <a:lnTo>
                    <a:pt x="6995" y="8350"/>
                  </a:lnTo>
                  <a:cubicBezTo>
                    <a:pt x="6995" y="8939"/>
                    <a:pt x="6281" y="9457"/>
                    <a:pt x="5853" y="9724"/>
                  </a:cubicBezTo>
                  <a:cubicBezTo>
                    <a:pt x="5228" y="10099"/>
                    <a:pt x="4568" y="10331"/>
                    <a:pt x="4407" y="10331"/>
                  </a:cubicBezTo>
                  <a:lnTo>
                    <a:pt x="3908" y="10331"/>
                  </a:lnTo>
                  <a:cubicBezTo>
                    <a:pt x="3747" y="10331"/>
                    <a:pt x="3087" y="10099"/>
                    <a:pt x="2462" y="9724"/>
                  </a:cubicBezTo>
                  <a:cubicBezTo>
                    <a:pt x="2034" y="9457"/>
                    <a:pt x="1321" y="8939"/>
                    <a:pt x="1321" y="8350"/>
                  </a:cubicBezTo>
                  <a:lnTo>
                    <a:pt x="1321" y="6334"/>
                  </a:lnTo>
                  <a:cubicBezTo>
                    <a:pt x="1321" y="6263"/>
                    <a:pt x="1267" y="6174"/>
                    <a:pt x="1178" y="6174"/>
                  </a:cubicBezTo>
                  <a:cubicBezTo>
                    <a:pt x="1169" y="6172"/>
                    <a:pt x="1159" y="6171"/>
                    <a:pt x="1150" y="6171"/>
                  </a:cubicBezTo>
                  <a:cubicBezTo>
                    <a:pt x="1071" y="6171"/>
                    <a:pt x="999" y="6238"/>
                    <a:pt x="999" y="6334"/>
                  </a:cubicBezTo>
                  <a:lnTo>
                    <a:pt x="999" y="6673"/>
                  </a:lnTo>
                  <a:cubicBezTo>
                    <a:pt x="571" y="6477"/>
                    <a:pt x="321" y="6067"/>
                    <a:pt x="321" y="5567"/>
                  </a:cubicBezTo>
                  <a:lnTo>
                    <a:pt x="321" y="3586"/>
                  </a:lnTo>
                  <a:cubicBezTo>
                    <a:pt x="321" y="1784"/>
                    <a:pt x="1963" y="339"/>
                    <a:pt x="3997" y="339"/>
                  </a:cubicBezTo>
                  <a:close/>
                  <a:moveTo>
                    <a:pt x="3997" y="0"/>
                  </a:moveTo>
                  <a:cubicBezTo>
                    <a:pt x="1784" y="0"/>
                    <a:pt x="0" y="1606"/>
                    <a:pt x="0" y="3586"/>
                  </a:cubicBezTo>
                  <a:lnTo>
                    <a:pt x="0" y="5567"/>
                  </a:lnTo>
                  <a:cubicBezTo>
                    <a:pt x="0" y="5906"/>
                    <a:pt x="89" y="6209"/>
                    <a:pt x="268" y="6477"/>
                  </a:cubicBezTo>
                  <a:cubicBezTo>
                    <a:pt x="428" y="6727"/>
                    <a:pt x="678" y="6923"/>
                    <a:pt x="982" y="7048"/>
                  </a:cubicBezTo>
                  <a:lnTo>
                    <a:pt x="999" y="7048"/>
                  </a:lnTo>
                  <a:lnTo>
                    <a:pt x="999" y="8350"/>
                  </a:lnTo>
                  <a:cubicBezTo>
                    <a:pt x="999" y="9064"/>
                    <a:pt x="1695" y="9635"/>
                    <a:pt x="2302" y="10010"/>
                  </a:cubicBezTo>
                  <a:cubicBezTo>
                    <a:pt x="2926" y="10384"/>
                    <a:pt x="3658" y="10652"/>
                    <a:pt x="3908" y="10652"/>
                  </a:cubicBezTo>
                  <a:lnTo>
                    <a:pt x="4407" y="10652"/>
                  </a:lnTo>
                  <a:cubicBezTo>
                    <a:pt x="4657" y="10652"/>
                    <a:pt x="5389" y="10384"/>
                    <a:pt x="6013" y="10010"/>
                  </a:cubicBezTo>
                  <a:cubicBezTo>
                    <a:pt x="6620" y="9635"/>
                    <a:pt x="7316" y="9064"/>
                    <a:pt x="7316" y="8350"/>
                  </a:cubicBezTo>
                  <a:lnTo>
                    <a:pt x="7316" y="7048"/>
                  </a:lnTo>
                  <a:lnTo>
                    <a:pt x="7334" y="7048"/>
                  </a:lnTo>
                  <a:cubicBezTo>
                    <a:pt x="7940" y="6798"/>
                    <a:pt x="8315" y="6245"/>
                    <a:pt x="8315" y="5567"/>
                  </a:cubicBezTo>
                  <a:lnTo>
                    <a:pt x="8315" y="3586"/>
                  </a:lnTo>
                  <a:cubicBezTo>
                    <a:pt x="8315" y="1606"/>
                    <a:pt x="6531" y="0"/>
                    <a:pt x="431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1"/>
            <p:cNvSpPr/>
            <p:nvPr/>
          </p:nvSpPr>
          <p:spPr>
            <a:xfrm>
              <a:off x="-1647607" y="3192968"/>
              <a:ext cx="113724" cy="99726"/>
            </a:xfrm>
            <a:custGeom>
              <a:rect b="b" l="l" r="r" t="t"/>
              <a:pathLst>
                <a:path extrusionOk="0" h="1910" w="2178">
                  <a:moveTo>
                    <a:pt x="1321" y="340"/>
                  </a:moveTo>
                  <a:cubicBezTo>
                    <a:pt x="1606" y="340"/>
                    <a:pt x="1838" y="483"/>
                    <a:pt x="1838" y="643"/>
                  </a:cubicBezTo>
                  <a:cubicBezTo>
                    <a:pt x="1838" y="839"/>
                    <a:pt x="1589" y="1178"/>
                    <a:pt x="1250" y="1357"/>
                  </a:cubicBezTo>
                  <a:lnTo>
                    <a:pt x="928" y="1517"/>
                  </a:lnTo>
                  <a:cubicBezTo>
                    <a:pt x="857" y="1553"/>
                    <a:pt x="786" y="1571"/>
                    <a:pt x="714" y="1571"/>
                  </a:cubicBezTo>
                  <a:cubicBezTo>
                    <a:pt x="536" y="1571"/>
                    <a:pt x="411" y="1446"/>
                    <a:pt x="393" y="1232"/>
                  </a:cubicBezTo>
                  <a:lnTo>
                    <a:pt x="357" y="1000"/>
                  </a:lnTo>
                  <a:cubicBezTo>
                    <a:pt x="340" y="839"/>
                    <a:pt x="375" y="679"/>
                    <a:pt x="482" y="572"/>
                  </a:cubicBezTo>
                  <a:cubicBezTo>
                    <a:pt x="589" y="447"/>
                    <a:pt x="732" y="375"/>
                    <a:pt x="893" y="358"/>
                  </a:cubicBezTo>
                  <a:lnTo>
                    <a:pt x="1250" y="340"/>
                  </a:lnTo>
                  <a:close/>
                  <a:moveTo>
                    <a:pt x="1232" y="1"/>
                  </a:moveTo>
                  <a:lnTo>
                    <a:pt x="857" y="36"/>
                  </a:lnTo>
                  <a:cubicBezTo>
                    <a:pt x="607" y="54"/>
                    <a:pt x="375" y="161"/>
                    <a:pt x="232" y="358"/>
                  </a:cubicBezTo>
                  <a:cubicBezTo>
                    <a:pt x="72" y="536"/>
                    <a:pt x="1" y="786"/>
                    <a:pt x="36" y="1036"/>
                  </a:cubicBezTo>
                  <a:lnTo>
                    <a:pt x="54" y="1268"/>
                  </a:lnTo>
                  <a:cubicBezTo>
                    <a:pt x="108" y="1642"/>
                    <a:pt x="357" y="1910"/>
                    <a:pt x="714" y="1910"/>
                  </a:cubicBezTo>
                  <a:cubicBezTo>
                    <a:pt x="839" y="1910"/>
                    <a:pt x="964" y="1874"/>
                    <a:pt x="1071" y="1821"/>
                  </a:cubicBezTo>
                  <a:lnTo>
                    <a:pt x="1392" y="1660"/>
                  </a:lnTo>
                  <a:cubicBezTo>
                    <a:pt x="1838" y="1428"/>
                    <a:pt x="2177" y="982"/>
                    <a:pt x="2177" y="643"/>
                  </a:cubicBezTo>
                  <a:cubicBezTo>
                    <a:pt x="2177" y="286"/>
                    <a:pt x="1803" y="1"/>
                    <a:pt x="1321"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1"/>
            <p:cNvSpPr/>
            <p:nvPr/>
          </p:nvSpPr>
          <p:spPr>
            <a:xfrm>
              <a:off x="-1485483" y="3193907"/>
              <a:ext cx="113672" cy="98786"/>
            </a:xfrm>
            <a:custGeom>
              <a:rect b="b" l="l" r="r" t="t"/>
              <a:pathLst>
                <a:path extrusionOk="0" h="1892" w="2177">
                  <a:moveTo>
                    <a:pt x="928" y="322"/>
                  </a:moveTo>
                  <a:lnTo>
                    <a:pt x="1285" y="340"/>
                  </a:lnTo>
                  <a:cubicBezTo>
                    <a:pt x="1445" y="357"/>
                    <a:pt x="1588" y="429"/>
                    <a:pt x="1695" y="554"/>
                  </a:cubicBezTo>
                  <a:cubicBezTo>
                    <a:pt x="1802" y="661"/>
                    <a:pt x="1838" y="821"/>
                    <a:pt x="1820" y="982"/>
                  </a:cubicBezTo>
                  <a:lnTo>
                    <a:pt x="1784" y="1214"/>
                  </a:lnTo>
                  <a:cubicBezTo>
                    <a:pt x="1767" y="1428"/>
                    <a:pt x="1642" y="1553"/>
                    <a:pt x="1463" y="1553"/>
                  </a:cubicBezTo>
                  <a:cubicBezTo>
                    <a:pt x="1392" y="1553"/>
                    <a:pt x="1320" y="1535"/>
                    <a:pt x="1249" y="1499"/>
                  </a:cubicBezTo>
                  <a:lnTo>
                    <a:pt x="928" y="1339"/>
                  </a:lnTo>
                  <a:cubicBezTo>
                    <a:pt x="589" y="1160"/>
                    <a:pt x="339" y="821"/>
                    <a:pt x="339" y="625"/>
                  </a:cubicBezTo>
                  <a:cubicBezTo>
                    <a:pt x="339" y="447"/>
                    <a:pt x="571" y="322"/>
                    <a:pt x="857" y="322"/>
                  </a:cubicBezTo>
                  <a:close/>
                  <a:moveTo>
                    <a:pt x="857" y="1"/>
                  </a:moveTo>
                  <a:cubicBezTo>
                    <a:pt x="375" y="1"/>
                    <a:pt x="0" y="268"/>
                    <a:pt x="0" y="625"/>
                  </a:cubicBezTo>
                  <a:cubicBezTo>
                    <a:pt x="0" y="982"/>
                    <a:pt x="339" y="1428"/>
                    <a:pt x="785" y="1642"/>
                  </a:cubicBezTo>
                  <a:lnTo>
                    <a:pt x="1106" y="1803"/>
                  </a:lnTo>
                  <a:cubicBezTo>
                    <a:pt x="1213" y="1856"/>
                    <a:pt x="1338" y="1892"/>
                    <a:pt x="1463" y="1892"/>
                  </a:cubicBezTo>
                  <a:cubicBezTo>
                    <a:pt x="1820" y="1892"/>
                    <a:pt x="2070" y="1642"/>
                    <a:pt x="2123" y="1267"/>
                  </a:cubicBezTo>
                  <a:lnTo>
                    <a:pt x="2141" y="1018"/>
                  </a:lnTo>
                  <a:cubicBezTo>
                    <a:pt x="2177" y="768"/>
                    <a:pt x="2106" y="536"/>
                    <a:pt x="1945" y="340"/>
                  </a:cubicBezTo>
                  <a:cubicBezTo>
                    <a:pt x="1802" y="143"/>
                    <a:pt x="1570" y="36"/>
                    <a:pt x="1320" y="18"/>
                  </a:cubicBezTo>
                  <a:lnTo>
                    <a:pt x="946"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1"/>
            <p:cNvSpPr/>
            <p:nvPr/>
          </p:nvSpPr>
          <p:spPr>
            <a:xfrm>
              <a:off x="-1546991" y="3263768"/>
              <a:ext cx="68976" cy="91372"/>
            </a:xfrm>
            <a:custGeom>
              <a:rect b="b" l="l" r="r" t="t"/>
              <a:pathLst>
                <a:path extrusionOk="0" h="1750" w="1321">
                  <a:moveTo>
                    <a:pt x="661" y="340"/>
                  </a:moveTo>
                  <a:cubicBezTo>
                    <a:pt x="714" y="393"/>
                    <a:pt x="786" y="536"/>
                    <a:pt x="875" y="857"/>
                  </a:cubicBezTo>
                  <a:cubicBezTo>
                    <a:pt x="928" y="1054"/>
                    <a:pt x="964" y="1268"/>
                    <a:pt x="982" y="1410"/>
                  </a:cubicBezTo>
                  <a:lnTo>
                    <a:pt x="340" y="1410"/>
                  </a:lnTo>
                  <a:cubicBezTo>
                    <a:pt x="357" y="1268"/>
                    <a:pt x="393" y="1054"/>
                    <a:pt x="447" y="857"/>
                  </a:cubicBezTo>
                  <a:cubicBezTo>
                    <a:pt x="536" y="536"/>
                    <a:pt x="625" y="393"/>
                    <a:pt x="661" y="340"/>
                  </a:cubicBezTo>
                  <a:close/>
                  <a:moveTo>
                    <a:pt x="661" y="1"/>
                  </a:moveTo>
                  <a:cubicBezTo>
                    <a:pt x="447" y="1"/>
                    <a:pt x="286" y="215"/>
                    <a:pt x="143" y="697"/>
                  </a:cubicBezTo>
                  <a:cubicBezTo>
                    <a:pt x="72" y="1000"/>
                    <a:pt x="1" y="1375"/>
                    <a:pt x="1" y="1571"/>
                  </a:cubicBezTo>
                  <a:cubicBezTo>
                    <a:pt x="1" y="1678"/>
                    <a:pt x="72" y="1749"/>
                    <a:pt x="161" y="1749"/>
                  </a:cubicBezTo>
                  <a:lnTo>
                    <a:pt x="1160" y="1749"/>
                  </a:lnTo>
                  <a:cubicBezTo>
                    <a:pt x="1232" y="1749"/>
                    <a:pt x="1303" y="1696"/>
                    <a:pt x="1321" y="1625"/>
                  </a:cubicBezTo>
                  <a:cubicBezTo>
                    <a:pt x="1321" y="1607"/>
                    <a:pt x="1321" y="1589"/>
                    <a:pt x="1321" y="1571"/>
                  </a:cubicBezTo>
                  <a:cubicBezTo>
                    <a:pt x="1321" y="1357"/>
                    <a:pt x="1267" y="1000"/>
                    <a:pt x="1178" y="697"/>
                  </a:cubicBezTo>
                  <a:cubicBezTo>
                    <a:pt x="1035" y="215"/>
                    <a:pt x="875" y="1"/>
                    <a:pt x="661"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1"/>
            <p:cNvSpPr/>
            <p:nvPr/>
          </p:nvSpPr>
          <p:spPr>
            <a:xfrm>
              <a:off x="-1647607" y="3333420"/>
              <a:ext cx="272092" cy="90641"/>
            </a:xfrm>
            <a:custGeom>
              <a:rect b="b" l="l" r="r" t="t"/>
              <a:pathLst>
                <a:path extrusionOk="0" h="1736" w="5211">
                  <a:moveTo>
                    <a:pt x="5023" y="1"/>
                  </a:moveTo>
                  <a:cubicBezTo>
                    <a:pt x="5008" y="1"/>
                    <a:pt x="4993" y="2"/>
                    <a:pt x="4979" y="5"/>
                  </a:cubicBezTo>
                  <a:lnTo>
                    <a:pt x="4051" y="326"/>
                  </a:lnTo>
                  <a:cubicBezTo>
                    <a:pt x="3979" y="344"/>
                    <a:pt x="3944" y="415"/>
                    <a:pt x="3944" y="487"/>
                  </a:cubicBezTo>
                  <a:lnTo>
                    <a:pt x="3944" y="1076"/>
                  </a:lnTo>
                  <a:cubicBezTo>
                    <a:pt x="3926" y="1165"/>
                    <a:pt x="3872" y="1236"/>
                    <a:pt x="3765" y="1290"/>
                  </a:cubicBezTo>
                  <a:lnTo>
                    <a:pt x="3765" y="1254"/>
                  </a:lnTo>
                  <a:cubicBezTo>
                    <a:pt x="3765" y="1165"/>
                    <a:pt x="3712" y="1093"/>
                    <a:pt x="3623" y="1076"/>
                  </a:cubicBezTo>
                  <a:cubicBezTo>
                    <a:pt x="3615" y="1074"/>
                    <a:pt x="3607" y="1073"/>
                    <a:pt x="3599" y="1073"/>
                  </a:cubicBezTo>
                  <a:cubicBezTo>
                    <a:pt x="3518" y="1073"/>
                    <a:pt x="3444" y="1155"/>
                    <a:pt x="3444" y="1236"/>
                  </a:cubicBezTo>
                  <a:lnTo>
                    <a:pt x="3444" y="1397"/>
                  </a:lnTo>
                  <a:cubicBezTo>
                    <a:pt x="3391" y="1397"/>
                    <a:pt x="3337" y="1415"/>
                    <a:pt x="3301" y="1415"/>
                  </a:cubicBezTo>
                  <a:lnTo>
                    <a:pt x="3105" y="1415"/>
                  </a:lnTo>
                  <a:lnTo>
                    <a:pt x="3105" y="1254"/>
                  </a:lnTo>
                  <a:cubicBezTo>
                    <a:pt x="3105" y="1165"/>
                    <a:pt x="3052" y="1093"/>
                    <a:pt x="2962" y="1076"/>
                  </a:cubicBezTo>
                  <a:cubicBezTo>
                    <a:pt x="2953" y="1074"/>
                    <a:pt x="2944" y="1073"/>
                    <a:pt x="2935" y="1073"/>
                  </a:cubicBezTo>
                  <a:cubicBezTo>
                    <a:pt x="2840" y="1073"/>
                    <a:pt x="2766" y="1155"/>
                    <a:pt x="2766" y="1236"/>
                  </a:cubicBezTo>
                  <a:lnTo>
                    <a:pt x="2766" y="1415"/>
                  </a:lnTo>
                  <a:lnTo>
                    <a:pt x="2445" y="1415"/>
                  </a:lnTo>
                  <a:lnTo>
                    <a:pt x="2445" y="1254"/>
                  </a:lnTo>
                  <a:cubicBezTo>
                    <a:pt x="2445" y="1165"/>
                    <a:pt x="2374" y="1093"/>
                    <a:pt x="2302" y="1076"/>
                  </a:cubicBezTo>
                  <a:cubicBezTo>
                    <a:pt x="2293" y="1074"/>
                    <a:pt x="2284" y="1073"/>
                    <a:pt x="2275" y="1073"/>
                  </a:cubicBezTo>
                  <a:cubicBezTo>
                    <a:pt x="2180" y="1073"/>
                    <a:pt x="2106" y="1155"/>
                    <a:pt x="2106" y="1236"/>
                  </a:cubicBezTo>
                  <a:lnTo>
                    <a:pt x="2106" y="1415"/>
                  </a:lnTo>
                  <a:lnTo>
                    <a:pt x="1874" y="1415"/>
                  </a:lnTo>
                  <a:cubicBezTo>
                    <a:pt x="1838" y="1415"/>
                    <a:pt x="1803" y="1415"/>
                    <a:pt x="1767" y="1397"/>
                  </a:cubicBezTo>
                  <a:lnTo>
                    <a:pt x="1767" y="1254"/>
                  </a:lnTo>
                  <a:cubicBezTo>
                    <a:pt x="1767" y="1165"/>
                    <a:pt x="1713" y="1093"/>
                    <a:pt x="1624" y="1076"/>
                  </a:cubicBezTo>
                  <a:cubicBezTo>
                    <a:pt x="1616" y="1074"/>
                    <a:pt x="1609" y="1073"/>
                    <a:pt x="1601" y="1073"/>
                  </a:cubicBezTo>
                  <a:cubicBezTo>
                    <a:pt x="1520" y="1073"/>
                    <a:pt x="1446" y="1155"/>
                    <a:pt x="1446" y="1236"/>
                  </a:cubicBezTo>
                  <a:lnTo>
                    <a:pt x="1446" y="1308"/>
                  </a:lnTo>
                  <a:cubicBezTo>
                    <a:pt x="1321" y="1236"/>
                    <a:pt x="1267" y="1147"/>
                    <a:pt x="1267" y="1058"/>
                  </a:cubicBezTo>
                  <a:lnTo>
                    <a:pt x="1267" y="487"/>
                  </a:lnTo>
                  <a:cubicBezTo>
                    <a:pt x="1267" y="415"/>
                    <a:pt x="1232" y="344"/>
                    <a:pt x="1160" y="326"/>
                  </a:cubicBezTo>
                  <a:lnTo>
                    <a:pt x="232" y="5"/>
                  </a:lnTo>
                  <a:cubicBezTo>
                    <a:pt x="221" y="3"/>
                    <a:pt x="210" y="2"/>
                    <a:pt x="198" y="2"/>
                  </a:cubicBezTo>
                  <a:cubicBezTo>
                    <a:pt x="118" y="2"/>
                    <a:pt x="34" y="54"/>
                    <a:pt x="18" y="148"/>
                  </a:cubicBezTo>
                  <a:cubicBezTo>
                    <a:pt x="1" y="219"/>
                    <a:pt x="54" y="308"/>
                    <a:pt x="125" y="326"/>
                  </a:cubicBezTo>
                  <a:lnTo>
                    <a:pt x="946" y="594"/>
                  </a:lnTo>
                  <a:lnTo>
                    <a:pt x="946" y="1058"/>
                  </a:lnTo>
                  <a:cubicBezTo>
                    <a:pt x="946" y="1504"/>
                    <a:pt x="1410" y="1736"/>
                    <a:pt x="1874" y="1736"/>
                  </a:cubicBezTo>
                  <a:lnTo>
                    <a:pt x="3301" y="1736"/>
                  </a:lnTo>
                  <a:cubicBezTo>
                    <a:pt x="3516" y="1736"/>
                    <a:pt x="3730" y="1682"/>
                    <a:pt x="3908" y="1593"/>
                  </a:cubicBezTo>
                  <a:cubicBezTo>
                    <a:pt x="4140" y="1468"/>
                    <a:pt x="4265" y="1290"/>
                    <a:pt x="4265" y="1076"/>
                  </a:cubicBezTo>
                  <a:cubicBezTo>
                    <a:pt x="4265" y="1076"/>
                    <a:pt x="4265" y="1076"/>
                    <a:pt x="4265" y="1058"/>
                  </a:cubicBezTo>
                  <a:lnTo>
                    <a:pt x="4265" y="594"/>
                  </a:lnTo>
                  <a:lnTo>
                    <a:pt x="5086" y="326"/>
                  </a:lnTo>
                  <a:cubicBezTo>
                    <a:pt x="5175" y="291"/>
                    <a:pt x="5211" y="201"/>
                    <a:pt x="5193" y="112"/>
                  </a:cubicBezTo>
                  <a:cubicBezTo>
                    <a:pt x="5163" y="38"/>
                    <a:pt x="5096" y="1"/>
                    <a:pt x="5023"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1"/>
            <p:cNvSpPr/>
            <p:nvPr/>
          </p:nvSpPr>
          <p:spPr>
            <a:xfrm>
              <a:off x="-1477129" y="3010222"/>
              <a:ext cx="48508" cy="26315"/>
            </a:xfrm>
            <a:custGeom>
              <a:rect b="b" l="l" r="r" t="t"/>
              <a:pathLst>
                <a:path extrusionOk="0" h="504" w="929">
                  <a:moveTo>
                    <a:pt x="181" y="0"/>
                  </a:moveTo>
                  <a:cubicBezTo>
                    <a:pt x="104" y="0"/>
                    <a:pt x="34" y="53"/>
                    <a:pt x="19" y="146"/>
                  </a:cubicBezTo>
                  <a:cubicBezTo>
                    <a:pt x="1" y="236"/>
                    <a:pt x="54" y="307"/>
                    <a:pt x="161" y="325"/>
                  </a:cubicBezTo>
                  <a:cubicBezTo>
                    <a:pt x="340" y="360"/>
                    <a:pt x="518" y="414"/>
                    <a:pt x="679" y="485"/>
                  </a:cubicBezTo>
                  <a:cubicBezTo>
                    <a:pt x="697" y="485"/>
                    <a:pt x="732" y="503"/>
                    <a:pt x="750" y="503"/>
                  </a:cubicBezTo>
                  <a:cubicBezTo>
                    <a:pt x="804" y="503"/>
                    <a:pt x="875" y="450"/>
                    <a:pt x="893" y="396"/>
                  </a:cubicBezTo>
                  <a:cubicBezTo>
                    <a:pt x="929" y="307"/>
                    <a:pt x="893" y="200"/>
                    <a:pt x="804" y="182"/>
                  </a:cubicBezTo>
                  <a:cubicBezTo>
                    <a:pt x="607" y="111"/>
                    <a:pt x="411" y="39"/>
                    <a:pt x="215" y="4"/>
                  </a:cubicBezTo>
                  <a:cubicBezTo>
                    <a:pt x="204" y="1"/>
                    <a:pt x="192" y="0"/>
                    <a:pt x="18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1"/>
            <p:cNvSpPr/>
            <p:nvPr/>
          </p:nvSpPr>
          <p:spPr>
            <a:xfrm>
              <a:off x="-1421208" y="3031839"/>
              <a:ext cx="69916" cy="62446"/>
            </a:xfrm>
            <a:custGeom>
              <a:rect b="b" l="l" r="r" t="t"/>
              <a:pathLst>
                <a:path extrusionOk="0" h="1196" w="1339">
                  <a:moveTo>
                    <a:pt x="202" y="1"/>
                  </a:moveTo>
                  <a:cubicBezTo>
                    <a:pt x="144" y="1"/>
                    <a:pt x="90" y="28"/>
                    <a:pt x="54" y="89"/>
                  </a:cubicBezTo>
                  <a:cubicBezTo>
                    <a:pt x="0" y="161"/>
                    <a:pt x="36" y="268"/>
                    <a:pt x="107" y="303"/>
                  </a:cubicBezTo>
                  <a:cubicBezTo>
                    <a:pt x="286" y="410"/>
                    <a:pt x="429" y="517"/>
                    <a:pt x="571" y="642"/>
                  </a:cubicBezTo>
                  <a:cubicBezTo>
                    <a:pt x="750" y="803"/>
                    <a:pt x="892" y="964"/>
                    <a:pt x="999" y="1124"/>
                  </a:cubicBezTo>
                  <a:cubicBezTo>
                    <a:pt x="1035" y="1178"/>
                    <a:pt x="1089" y="1195"/>
                    <a:pt x="1142" y="1195"/>
                  </a:cubicBezTo>
                  <a:cubicBezTo>
                    <a:pt x="1178" y="1195"/>
                    <a:pt x="1214" y="1195"/>
                    <a:pt x="1231" y="1178"/>
                  </a:cubicBezTo>
                  <a:cubicBezTo>
                    <a:pt x="1321" y="1124"/>
                    <a:pt x="1338" y="1017"/>
                    <a:pt x="1285" y="946"/>
                  </a:cubicBezTo>
                  <a:cubicBezTo>
                    <a:pt x="1142" y="749"/>
                    <a:pt x="982" y="571"/>
                    <a:pt x="803" y="393"/>
                  </a:cubicBezTo>
                  <a:cubicBezTo>
                    <a:pt x="643" y="268"/>
                    <a:pt x="464" y="125"/>
                    <a:pt x="286" y="18"/>
                  </a:cubicBezTo>
                  <a:cubicBezTo>
                    <a:pt x="258" y="7"/>
                    <a:pt x="229" y="1"/>
                    <a:pt x="202"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 name="Google Shape;682;p51"/>
          <p:cNvGrpSpPr/>
          <p:nvPr/>
        </p:nvGrpSpPr>
        <p:grpSpPr>
          <a:xfrm>
            <a:off x="1316425" y="3584812"/>
            <a:ext cx="486383" cy="556429"/>
            <a:chOff x="-1754750" y="2079475"/>
            <a:chExt cx="486383" cy="556429"/>
          </a:xfrm>
        </p:grpSpPr>
        <p:sp>
          <p:nvSpPr>
            <p:cNvPr id="683" name="Google Shape;683;p51"/>
            <p:cNvSpPr/>
            <p:nvPr/>
          </p:nvSpPr>
          <p:spPr>
            <a:xfrm>
              <a:off x="-1754750" y="2079475"/>
              <a:ext cx="486383" cy="556429"/>
            </a:xfrm>
            <a:custGeom>
              <a:rect b="b" l="l" r="r" t="t"/>
              <a:pathLst>
                <a:path extrusionOk="0" h="10657" w="9315">
                  <a:moveTo>
                    <a:pt x="4658" y="487"/>
                  </a:moveTo>
                  <a:cubicBezTo>
                    <a:pt x="4889" y="843"/>
                    <a:pt x="5211" y="1147"/>
                    <a:pt x="5550" y="1379"/>
                  </a:cubicBezTo>
                  <a:cubicBezTo>
                    <a:pt x="6014" y="1682"/>
                    <a:pt x="6549" y="1825"/>
                    <a:pt x="7066" y="1825"/>
                  </a:cubicBezTo>
                  <a:lnTo>
                    <a:pt x="8494" y="1825"/>
                  </a:lnTo>
                  <a:cubicBezTo>
                    <a:pt x="8761" y="1825"/>
                    <a:pt x="8993" y="2057"/>
                    <a:pt x="8993" y="2324"/>
                  </a:cubicBezTo>
                  <a:lnTo>
                    <a:pt x="8993" y="4501"/>
                  </a:lnTo>
                  <a:cubicBezTo>
                    <a:pt x="8993" y="5500"/>
                    <a:pt x="8761" y="6428"/>
                    <a:pt x="8315" y="7249"/>
                  </a:cubicBezTo>
                  <a:cubicBezTo>
                    <a:pt x="7941" y="7909"/>
                    <a:pt x="7441" y="8516"/>
                    <a:pt x="6817" y="9051"/>
                  </a:cubicBezTo>
                  <a:cubicBezTo>
                    <a:pt x="5853" y="9854"/>
                    <a:pt x="4889" y="10229"/>
                    <a:pt x="4658" y="10318"/>
                  </a:cubicBezTo>
                  <a:cubicBezTo>
                    <a:pt x="4426" y="10229"/>
                    <a:pt x="3462" y="9836"/>
                    <a:pt x="2499" y="9051"/>
                  </a:cubicBezTo>
                  <a:cubicBezTo>
                    <a:pt x="1874" y="8516"/>
                    <a:pt x="1374" y="7909"/>
                    <a:pt x="1000" y="7249"/>
                  </a:cubicBezTo>
                  <a:cubicBezTo>
                    <a:pt x="554" y="6410"/>
                    <a:pt x="322" y="5483"/>
                    <a:pt x="322" y="4501"/>
                  </a:cubicBezTo>
                  <a:lnTo>
                    <a:pt x="322" y="2324"/>
                  </a:lnTo>
                  <a:cubicBezTo>
                    <a:pt x="322" y="2057"/>
                    <a:pt x="554" y="1825"/>
                    <a:pt x="821" y="1825"/>
                  </a:cubicBezTo>
                  <a:lnTo>
                    <a:pt x="2249" y="1825"/>
                  </a:lnTo>
                  <a:cubicBezTo>
                    <a:pt x="2766" y="1825"/>
                    <a:pt x="3302" y="1682"/>
                    <a:pt x="3765" y="1379"/>
                  </a:cubicBezTo>
                  <a:cubicBezTo>
                    <a:pt x="4104" y="1147"/>
                    <a:pt x="4426" y="843"/>
                    <a:pt x="4658" y="487"/>
                  </a:cubicBezTo>
                  <a:close/>
                  <a:moveTo>
                    <a:pt x="4673" y="0"/>
                  </a:moveTo>
                  <a:cubicBezTo>
                    <a:pt x="4611" y="0"/>
                    <a:pt x="4544" y="35"/>
                    <a:pt x="4515" y="94"/>
                  </a:cubicBezTo>
                  <a:cubicBezTo>
                    <a:pt x="4283" y="504"/>
                    <a:pt x="3962" y="843"/>
                    <a:pt x="3569" y="1093"/>
                  </a:cubicBezTo>
                  <a:cubicBezTo>
                    <a:pt x="3177" y="1361"/>
                    <a:pt x="2713" y="1504"/>
                    <a:pt x="2249" y="1504"/>
                  </a:cubicBezTo>
                  <a:lnTo>
                    <a:pt x="821" y="1504"/>
                  </a:lnTo>
                  <a:cubicBezTo>
                    <a:pt x="375" y="1504"/>
                    <a:pt x="1" y="1878"/>
                    <a:pt x="1" y="2324"/>
                  </a:cubicBezTo>
                  <a:lnTo>
                    <a:pt x="1" y="4501"/>
                  </a:lnTo>
                  <a:cubicBezTo>
                    <a:pt x="1" y="5554"/>
                    <a:pt x="233" y="6535"/>
                    <a:pt x="714" y="7410"/>
                  </a:cubicBezTo>
                  <a:cubicBezTo>
                    <a:pt x="1107" y="8105"/>
                    <a:pt x="1642" y="8748"/>
                    <a:pt x="2302" y="9301"/>
                  </a:cubicBezTo>
                  <a:cubicBezTo>
                    <a:pt x="3444" y="10247"/>
                    <a:pt x="4550" y="10639"/>
                    <a:pt x="4604" y="10657"/>
                  </a:cubicBezTo>
                  <a:lnTo>
                    <a:pt x="4711" y="10657"/>
                  </a:lnTo>
                  <a:cubicBezTo>
                    <a:pt x="4765" y="10639"/>
                    <a:pt x="5871" y="10264"/>
                    <a:pt x="7013" y="9319"/>
                  </a:cubicBezTo>
                  <a:cubicBezTo>
                    <a:pt x="7673" y="8766"/>
                    <a:pt x="8208" y="8123"/>
                    <a:pt x="8601" y="7410"/>
                  </a:cubicBezTo>
                  <a:cubicBezTo>
                    <a:pt x="9083" y="6535"/>
                    <a:pt x="9314" y="5554"/>
                    <a:pt x="9314" y="4501"/>
                  </a:cubicBezTo>
                  <a:lnTo>
                    <a:pt x="9314" y="2324"/>
                  </a:lnTo>
                  <a:cubicBezTo>
                    <a:pt x="9314" y="1878"/>
                    <a:pt x="8940" y="1504"/>
                    <a:pt x="8494" y="1504"/>
                  </a:cubicBezTo>
                  <a:lnTo>
                    <a:pt x="7066" y="1504"/>
                  </a:lnTo>
                  <a:cubicBezTo>
                    <a:pt x="6602" y="1504"/>
                    <a:pt x="6138" y="1361"/>
                    <a:pt x="5746" y="1093"/>
                  </a:cubicBezTo>
                  <a:cubicBezTo>
                    <a:pt x="5353" y="843"/>
                    <a:pt x="5032" y="504"/>
                    <a:pt x="4800" y="94"/>
                  </a:cubicBezTo>
                  <a:cubicBezTo>
                    <a:pt x="4782" y="58"/>
                    <a:pt x="4747" y="23"/>
                    <a:pt x="4711" y="5"/>
                  </a:cubicBezTo>
                  <a:cubicBezTo>
                    <a:pt x="4699" y="2"/>
                    <a:pt x="4686" y="0"/>
                    <a:pt x="4673"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1"/>
            <p:cNvSpPr/>
            <p:nvPr/>
          </p:nvSpPr>
          <p:spPr>
            <a:xfrm>
              <a:off x="-1721229" y="2137118"/>
              <a:ext cx="418399" cy="461558"/>
            </a:xfrm>
            <a:custGeom>
              <a:rect b="b" l="l" r="r" t="t"/>
              <a:pathLst>
                <a:path extrusionOk="0" h="8840" w="8013">
                  <a:moveTo>
                    <a:pt x="4009" y="0"/>
                  </a:moveTo>
                  <a:cubicBezTo>
                    <a:pt x="3970" y="0"/>
                    <a:pt x="3935" y="17"/>
                    <a:pt x="3908" y="43"/>
                  </a:cubicBezTo>
                  <a:lnTo>
                    <a:pt x="3891" y="43"/>
                  </a:lnTo>
                  <a:cubicBezTo>
                    <a:pt x="3248" y="685"/>
                    <a:pt x="2410" y="1060"/>
                    <a:pt x="1589" y="1060"/>
                  </a:cubicBezTo>
                  <a:lnTo>
                    <a:pt x="179" y="1060"/>
                  </a:lnTo>
                  <a:cubicBezTo>
                    <a:pt x="90" y="1060"/>
                    <a:pt x="1" y="1131"/>
                    <a:pt x="19" y="1220"/>
                  </a:cubicBezTo>
                  <a:lnTo>
                    <a:pt x="19" y="3397"/>
                  </a:lnTo>
                  <a:cubicBezTo>
                    <a:pt x="1" y="5092"/>
                    <a:pt x="697" y="6520"/>
                    <a:pt x="2035" y="7662"/>
                  </a:cubicBezTo>
                  <a:cubicBezTo>
                    <a:pt x="2802" y="8304"/>
                    <a:pt x="3552" y="8661"/>
                    <a:pt x="3944" y="8821"/>
                  </a:cubicBezTo>
                  <a:cubicBezTo>
                    <a:pt x="3962" y="8839"/>
                    <a:pt x="3980" y="8839"/>
                    <a:pt x="4016" y="8839"/>
                  </a:cubicBezTo>
                  <a:cubicBezTo>
                    <a:pt x="4033" y="8839"/>
                    <a:pt x="4051" y="8839"/>
                    <a:pt x="4069" y="8821"/>
                  </a:cubicBezTo>
                  <a:cubicBezTo>
                    <a:pt x="4462" y="8661"/>
                    <a:pt x="5211" y="8304"/>
                    <a:pt x="5978" y="7662"/>
                  </a:cubicBezTo>
                  <a:cubicBezTo>
                    <a:pt x="7316" y="6537"/>
                    <a:pt x="8012" y="3397"/>
                    <a:pt x="8012" y="3397"/>
                  </a:cubicBezTo>
                  <a:lnTo>
                    <a:pt x="8012" y="2898"/>
                  </a:lnTo>
                  <a:cubicBezTo>
                    <a:pt x="8012" y="2808"/>
                    <a:pt x="7959" y="2737"/>
                    <a:pt x="7870" y="2719"/>
                  </a:cubicBezTo>
                  <a:cubicBezTo>
                    <a:pt x="7762" y="2719"/>
                    <a:pt x="7673" y="2791"/>
                    <a:pt x="7673" y="2898"/>
                  </a:cubicBezTo>
                  <a:lnTo>
                    <a:pt x="7673" y="3397"/>
                  </a:lnTo>
                  <a:cubicBezTo>
                    <a:pt x="7673" y="4985"/>
                    <a:pt x="7031" y="6341"/>
                    <a:pt x="5764" y="7412"/>
                  </a:cubicBezTo>
                  <a:cubicBezTo>
                    <a:pt x="5175" y="7911"/>
                    <a:pt x="4587" y="8233"/>
                    <a:pt x="4176" y="8411"/>
                  </a:cubicBezTo>
                  <a:lnTo>
                    <a:pt x="4176" y="1898"/>
                  </a:lnTo>
                  <a:cubicBezTo>
                    <a:pt x="4176" y="1809"/>
                    <a:pt x="4123" y="1738"/>
                    <a:pt x="4033" y="1720"/>
                  </a:cubicBezTo>
                  <a:cubicBezTo>
                    <a:pt x="3944" y="1720"/>
                    <a:pt x="3855" y="1791"/>
                    <a:pt x="3855" y="1898"/>
                  </a:cubicBezTo>
                  <a:lnTo>
                    <a:pt x="3855" y="8393"/>
                  </a:lnTo>
                  <a:cubicBezTo>
                    <a:pt x="3445" y="8215"/>
                    <a:pt x="2856" y="7876"/>
                    <a:pt x="2267" y="7394"/>
                  </a:cubicBezTo>
                  <a:cubicBezTo>
                    <a:pt x="1000" y="6306"/>
                    <a:pt x="358" y="4967"/>
                    <a:pt x="358" y="3379"/>
                  </a:cubicBezTo>
                  <a:lnTo>
                    <a:pt x="358" y="1381"/>
                  </a:lnTo>
                  <a:lnTo>
                    <a:pt x="1589" y="1381"/>
                  </a:lnTo>
                  <a:cubicBezTo>
                    <a:pt x="1589" y="1381"/>
                    <a:pt x="3177" y="1078"/>
                    <a:pt x="3855" y="542"/>
                  </a:cubicBezTo>
                  <a:lnTo>
                    <a:pt x="3855" y="1220"/>
                  </a:lnTo>
                  <a:cubicBezTo>
                    <a:pt x="3837" y="1310"/>
                    <a:pt x="3908" y="1399"/>
                    <a:pt x="3998" y="1399"/>
                  </a:cubicBezTo>
                  <a:cubicBezTo>
                    <a:pt x="4105" y="1399"/>
                    <a:pt x="4176" y="1310"/>
                    <a:pt x="4176" y="1220"/>
                  </a:cubicBezTo>
                  <a:lnTo>
                    <a:pt x="4176" y="542"/>
                  </a:lnTo>
                  <a:cubicBezTo>
                    <a:pt x="4836" y="1078"/>
                    <a:pt x="6424" y="1399"/>
                    <a:pt x="6424" y="1399"/>
                  </a:cubicBezTo>
                  <a:lnTo>
                    <a:pt x="7673" y="1399"/>
                  </a:lnTo>
                  <a:lnTo>
                    <a:pt x="7673" y="2220"/>
                  </a:lnTo>
                  <a:cubicBezTo>
                    <a:pt x="7673" y="2309"/>
                    <a:pt x="7745" y="2380"/>
                    <a:pt x="7816" y="2398"/>
                  </a:cubicBezTo>
                  <a:cubicBezTo>
                    <a:pt x="7825" y="2400"/>
                    <a:pt x="7834" y="2400"/>
                    <a:pt x="7843" y="2400"/>
                  </a:cubicBezTo>
                  <a:cubicBezTo>
                    <a:pt x="7938" y="2400"/>
                    <a:pt x="8012" y="2317"/>
                    <a:pt x="8012" y="2220"/>
                  </a:cubicBezTo>
                  <a:lnTo>
                    <a:pt x="8012" y="1220"/>
                  </a:lnTo>
                  <a:cubicBezTo>
                    <a:pt x="8012" y="1131"/>
                    <a:pt x="7941" y="1060"/>
                    <a:pt x="7852" y="1060"/>
                  </a:cubicBezTo>
                  <a:lnTo>
                    <a:pt x="6424" y="1060"/>
                  </a:lnTo>
                  <a:cubicBezTo>
                    <a:pt x="5604" y="1060"/>
                    <a:pt x="4765" y="685"/>
                    <a:pt x="4123" y="43"/>
                  </a:cubicBezTo>
                  <a:cubicBezTo>
                    <a:pt x="4105" y="25"/>
                    <a:pt x="4105" y="25"/>
                    <a:pt x="4087" y="25"/>
                  </a:cubicBezTo>
                  <a:cubicBezTo>
                    <a:pt x="4087" y="7"/>
                    <a:pt x="4051" y="7"/>
                    <a:pt x="4051" y="7"/>
                  </a:cubicBezTo>
                  <a:cubicBezTo>
                    <a:pt x="4037" y="2"/>
                    <a:pt x="4023" y="0"/>
                    <a:pt x="4009"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8" name="Shape 688"/>
        <p:cNvGrpSpPr/>
        <p:nvPr/>
      </p:nvGrpSpPr>
      <p:grpSpPr>
        <a:xfrm>
          <a:off x="0" y="0"/>
          <a:ext cx="0" cy="0"/>
          <a:chOff x="0" y="0"/>
          <a:chExt cx="0" cy="0"/>
        </a:xfrm>
      </p:grpSpPr>
      <p:sp>
        <p:nvSpPr>
          <p:cNvPr id="689" name="Google Shape;689;p52"/>
          <p:cNvSpPr txBox="1"/>
          <p:nvPr>
            <p:ph type="title"/>
          </p:nvPr>
        </p:nvSpPr>
        <p:spPr>
          <a:xfrm>
            <a:off x="713275" y="795300"/>
            <a:ext cx="7717500" cy="223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sz="11000">
                <a:solidFill>
                  <a:schemeClr val="lt1"/>
                </a:solidFill>
                <a:latin typeface="VT323"/>
                <a:ea typeface="VT323"/>
                <a:cs typeface="VT323"/>
                <a:sym typeface="VT323"/>
              </a:rPr>
              <a:t>AWESOME</a:t>
            </a:r>
            <a:r>
              <a:rPr lang="en">
                <a:solidFill>
                  <a:schemeClr val="lt1"/>
                </a:solidFill>
              </a:rPr>
              <a:t> WORDS</a:t>
            </a:r>
            <a:endParaRPr>
              <a:solidFill>
                <a:schemeClr val="lt1"/>
              </a:solidFill>
            </a:endParaRPr>
          </a:p>
        </p:txBody>
      </p:sp>
      <p:sp>
        <p:nvSpPr>
          <p:cNvPr id="690" name="Google Shape;690;p52"/>
          <p:cNvSpPr/>
          <p:nvPr/>
        </p:nvSpPr>
        <p:spPr>
          <a:xfrm>
            <a:off x="4066825" y="3337788"/>
            <a:ext cx="1010400" cy="1010400"/>
          </a:xfrm>
          <a:prstGeom prst="ellipse">
            <a:avLst/>
          </a:prstGeom>
          <a:no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691" name="Google Shape;691;p52"/>
          <p:cNvGrpSpPr/>
          <p:nvPr/>
        </p:nvGrpSpPr>
        <p:grpSpPr>
          <a:xfrm>
            <a:off x="4227792" y="3498755"/>
            <a:ext cx="564282" cy="564282"/>
            <a:chOff x="7581342" y="961642"/>
            <a:chExt cx="564282" cy="564282"/>
          </a:xfrm>
        </p:grpSpPr>
        <p:cxnSp>
          <p:nvCxnSpPr>
            <p:cNvPr id="692" name="Google Shape;692;p52"/>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693" name="Google Shape;693;p52"/>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694" name="Google Shape;694;p52"/>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grpSp>
        <p:nvGrpSpPr>
          <p:cNvPr id="695" name="Google Shape;695;p52"/>
          <p:cNvGrpSpPr/>
          <p:nvPr/>
        </p:nvGrpSpPr>
        <p:grpSpPr>
          <a:xfrm rot="-8100000">
            <a:off x="7872840" y="551257"/>
            <a:ext cx="564276" cy="564276"/>
            <a:chOff x="7581342" y="961642"/>
            <a:chExt cx="564282" cy="564282"/>
          </a:xfrm>
        </p:grpSpPr>
        <p:cxnSp>
          <p:nvCxnSpPr>
            <p:cNvPr id="696" name="Google Shape;696;p52"/>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697" name="Google Shape;697;p52"/>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698" name="Google Shape;698;p52"/>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grpSp>
        <p:nvGrpSpPr>
          <p:cNvPr id="699" name="Google Shape;699;p52"/>
          <p:cNvGrpSpPr/>
          <p:nvPr/>
        </p:nvGrpSpPr>
        <p:grpSpPr>
          <a:xfrm rot="-8100000">
            <a:off x="7872840" y="2289607"/>
            <a:ext cx="564276" cy="564276"/>
            <a:chOff x="7581342" y="961642"/>
            <a:chExt cx="564282" cy="564282"/>
          </a:xfrm>
        </p:grpSpPr>
        <p:cxnSp>
          <p:nvCxnSpPr>
            <p:cNvPr id="700" name="Google Shape;700;p52"/>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701" name="Google Shape;701;p52"/>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702" name="Google Shape;702;p52"/>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grpSp>
        <p:nvGrpSpPr>
          <p:cNvPr id="703" name="Google Shape;703;p52"/>
          <p:cNvGrpSpPr/>
          <p:nvPr/>
        </p:nvGrpSpPr>
        <p:grpSpPr>
          <a:xfrm rot="-8100000">
            <a:off x="7872840" y="4194257"/>
            <a:ext cx="564276" cy="564276"/>
            <a:chOff x="7581342" y="961642"/>
            <a:chExt cx="564282" cy="564282"/>
          </a:xfrm>
        </p:grpSpPr>
        <p:cxnSp>
          <p:nvCxnSpPr>
            <p:cNvPr id="704" name="Google Shape;704;p52"/>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705" name="Google Shape;705;p52"/>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706" name="Google Shape;706;p52"/>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grpSp>
        <p:nvGrpSpPr>
          <p:cNvPr id="707" name="Google Shape;707;p52"/>
          <p:cNvGrpSpPr/>
          <p:nvPr/>
        </p:nvGrpSpPr>
        <p:grpSpPr>
          <a:xfrm flipH="1" rot="8100000">
            <a:off x="7872840" y="551257"/>
            <a:ext cx="564276" cy="564276"/>
            <a:chOff x="7581342" y="961642"/>
            <a:chExt cx="564282" cy="564282"/>
          </a:xfrm>
        </p:grpSpPr>
        <p:cxnSp>
          <p:nvCxnSpPr>
            <p:cNvPr id="708" name="Google Shape;708;p52"/>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709" name="Google Shape;709;p52"/>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710" name="Google Shape;710;p52"/>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grpSp>
        <p:nvGrpSpPr>
          <p:cNvPr id="711" name="Google Shape;711;p52"/>
          <p:cNvGrpSpPr/>
          <p:nvPr/>
        </p:nvGrpSpPr>
        <p:grpSpPr>
          <a:xfrm flipH="1" rot="8100000">
            <a:off x="7872840" y="2289607"/>
            <a:ext cx="564276" cy="564276"/>
            <a:chOff x="7581342" y="961642"/>
            <a:chExt cx="564282" cy="564282"/>
          </a:xfrm>
        </p:grpSpPr>
        <p:cxnSp>
          <p:nvCxnSpPr>
            <p:cNvPr id="712" name="Google Shape;712;p52"/>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713" name="Google Shape;713;p52"/>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714" name="Google Shape;714;p52"/>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grpSp>
        <p:nvGrpSpPr>
          <p:cNvPr id="715" name="Google Shape;715;p52"/>
          <p:cNvGrpSpPr/>
          <p:nvPr/>
        </p:nvGrpSpPr>
        <p:grpSpPr>
          <a:xfrm flipH="1" rot="8100000">
            <a:off x="7872840" y="4194257"/>
            <a:ext cx="564276" cy="564276"/>
            <a:chOff x="7581342" y="961642"/>
            <a:chExt cx="564282" cy="564282"/>
          </a:xfrm>
        </p:grpSpPr>
        <p:cxnSp>
          <p:nvCxnSpPr>
            <p:cNvPr id="716" name="Google Shape;716;p52"/>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717" name="Google Shape;717;p52"/>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718" name="Google Shape;718;p52"/>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2" name="Shape 722"/>
        <p:cNvGrpSpPr/>
        <p:nvPr/>
      </p:nvGrpSpPr>
      <p:grpSpPr>
        <a:xfrm>
          <a:off x="0" y="0"/>
          <a:ext cx="0" cy="0"/>
          <a:chOff x="0" y="0"/>
          <a:chExt cx="0" cy="0"/>
        </a:xfrm>
      </p:grpSpPr>
      <p:sp>
        <p:nvSpPr>
          <p:cNvPr id="723" name="Google Shape;723;p53"/>
          <p:cNvSpPr txBox="1"/>
          <p:nvPr>
            <p:ph type="ctrTitle"/>
          </p:nvPr>
        </p:nvSpPr>
        <p:spPr>
          <a:xfrm>
            <a:off x="713225" y="434400"/>
            <a:ext cx="7717500" cy="18306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A PICTURE ALWAYS REINFORCES THE CONCEPT</a:t>
            </a:r>
            <a:endParaRPr/>
          </a:p>
        </p:txBody>
      </p:sp>
      <p:sp>
        <p:nvSpPr>
          <p:cNvPr id="724" name="Google Shape;724;p53"/>
          <p:cNvSpPr txBox="1"/>
          <p:nvPr>
            <p:ph idx="1" type="subTitle"/>
          </p:nvPr>
        </p:nvSpPr>
        <p:spPr>
          <a:xfrm>
            <a:off x="713225" y="2920325"/>
            <a:ext cx="2916000" cy="17889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725" name="Google Shape;725;p53"/>
          <p:cNvPicPr preferRelativeResize="0"/>
          <p:nvPr/>
        </p:nvPicPr>
        <p:blipFill rotWithShape="1">
          <a:blip r:embed="rId3">
            <a:alphaModFix/>
          </a:blip>
          <a:srcRect b="39035" l="39145" r="9129" t="0"/>
          <a:stretch/>
        </p:blipFill>
        <p:spPr>
          <a:xfrm>
            <a:off x="5196200" y="2041950"/>
            <a:ext cx="3947802" cy="3101550"/>
          </a:xfrm>
          <a:prstGeom prst="rect">
            <a:avLst/>
          </a:prstGeom>
          <a:noFill/>
          <a:ln>
            <a:noFill/>
          </a:ln>
        </p:spPr>
      </p:pic>
      <p:grpSp>
        <p:nvGrpSpPr>
          <p:cNvPr id="726" name="Google Shape;726;p53"/>
          <p:cNvGrpSpPr/>
          <p:nvPr/>
        </p:nvGrpSpPr>
        <p:grpSpPr>
          <a:xfrm flipH="1" rot="8100000">
            <a:off x="4062465" y="3248432"/>
            <a:ext cx="564276" cy="564276"/>
            <a:chOff x="7581342" y="961642"/>
            <a:chExt cx="564282" cy="564282"/>
          </a:xfrm>
        </p:grpSpPr>
        <p:cxnSp>
          <p:nvCxnSpPr>
            <p:cNvPr id="727" name="Google Shape;727;p53"/>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728" name="Google Shape;728;p53"/>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729" name="Google Shape;729;p53"/>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grpSp>
        <p:nvGrpSpPr>
          <p:cNvPr id="730" name="Google Shape;730;p53"/>
          <p:cNvGrpSpPr/>
          <p:nvPr/>
        </p:nvGrpSpPr>
        <p:grpSpPr>
          <a:xfrm flipH="1" rot="8100000">
            <a:off x="4062465" y="4194257"/>
            <a:ext cx="564276" cy="564276"/>
            <a:chOff x="7581342" y="961642"/>
            <a:chExt cx="564282" cy="564282"/>
          </a:xfrm>
        </p:grpSpPr>
        <p:cxnSp>
          <p:nvCxnSpPr>
            <p:cNvPr id="731" name="Google Shape;731;p53"/>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732" name="Google Shape;732;p53"/>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733" name="Google Shape;733;p53"/>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37" name="Shape 737"/>
        <p:cNvGrpSpPr/>
        <p:nvPr/>
      </p:nvGrpSpPr>
      <p:grpSpPr>
        <a:xfrm>
          <a:off x="0" y="0"/>
          <a:ext cx="0" cy="0"/>
          <a:chOff x="0" y="0"/>
          <a:chExt cx="0" cy="0"/>
        </a:xfrm>
      </p:grpSpPr>
      <p:sp>
        <p:nvSpPr>
          <p:cNvPr id="738" name="Google Shape;738;p54"/>
          <p:cNvSpPr/>
          <p:nvPr/>
        </p:nvSpPr>
        <p:spPr>
          <a:xfrm>
            <a:off x="0" y="1448575"/>
            <a:ext cx="9144000" cy="3694800"/>
          </a:xfrm>
          <a:prstGeom prst="rect">
            <a:avLst/>
          </a:prstGeom>
          <a:gradFill>
            <a:gsLst>
              <a:gs pos="0">
                <a:srgbClr val="FFFFFF">
                  <a:alpha val="0"/>
                </a:srgbClr>
              </a:gs>
              <a:gs pos="50000">
                <a:srgbClr val="FFFFFF">
                  <a:alpha val="0"/>
                </a:srgbClr>
              </a:gs>
              <a:gs pos="100000">
                <a:srgbClr val="2E2E2E"/>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4"/>
          <p:cNvSpPr txBox="1"/>
          <p:nvPr>
            <p:ph type="ctrTitle"/>
          </p:nvPr>
        </p:nvSpPr>
        <p:spPr>
          <a:xfrm>
            <a:off x="713225" y="2878500"/>
            <a:ext cx="7717500" cy="18306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b="0" lang="en" sz="7500">
                <a:latin typeface="VT323"/>
                <a:ea typeface="VT323"/>
                <a:cs typeface="VT323"/>
                <a:sym typeface="VT323"/>
              </a:rPr>
              <a:t>A PICTURE IS WORTH A </a:t>
            </a:r>
            <a:r>
              <a:rPr lang="en" sz="4900"/>
              <a:t>THOUSAND WORDS</a:t>
            </a:r>
            <a:endParaRPr sz="4900"/>
          </a:p>
        </p:txBody>
      </p:sp>
      <p:sp>
        <p:nvSpPr>
          <p:cNvPr id="740" name="Google Shape;740;p54"/>
          <p:cNvSpPr/>
          <p:nvPr/>
        </p:nvSpPr>
        <p:spPr>
          <a:xfrm>
            <a:off x="7420375" y="434400"/>
            <a:ext cx="1010400" cy="1010400"/>
          </a:xfrm>
          <a:prstGeom prst="ellipse">
            <a:avLst/>
          </a:prstGeom>
          <a:no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741" name="Google Shape;741;p54"/>
          <p:cNvGrpSpPr/>
          <p:nvPr/>
        </p:nvGrpSpPr>
        <p:grpSpPr>
          <a:xfrm>
            <a:off x="7581342" y="595367"/>
            <a:ext cx="564282" cy="564282"/>
            <a:chOff x="7581342" y="961642"/>
            <a:chExt cx="564282" cy="564282"/>
          </a:xfrm>
        </p:grpSpPr>
        <p:cxnSp>
          <p:nvCxnSpPr>
            <p:cNvPr id="742" name="Google Shape;742;p54"/>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743" name="Google Shape;743;p54"/>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744" name="Google Shape;744;p54"/>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sp>
        <p:nvSpPr>
          <p:cNvPr id="745" name="Google Shape;745;p54"/>
          <p:cNvSpPr/>
          <p:nvPr/>
        </p:nvSpPr>
        <p:spPr>
          <a:xfrm flipH="1">
            <a:off x="7420375" y="2066550"/>
            <a:ext cx="1010400" cy="1010400"/>
          </a:xfrm>
          <a:prstGeom prst="ellipse">
            <a:avLst/>
          </a:prstGeom>
          <a:no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746" name="Google Shape;746;p54"/>
          <p:cNvGrpSpPr/>
          <p:nvPr/>
        </p:nvGrpSpPr>
        <p:grpSpPr>
          <a:xfrm flipH="1">
            <a:off x="7705526" y="2227517"/>
            <a:ext cx="564282" cy="564282"/>
            <a:chOff x="7581342" y="961642"/>
            <a:chExt cx="564282" cy="564282"/>
          </a:xfrm>
        </p:grpSpPr>
        <p:cxnSp>
          <p:nvCxnSpPr>
            <p:cNvPr id="747" name="Google Shape;747;p54"/>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748" name="Google Shape;748;p54"/>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749" name="Google Shape;749;p54"/>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3" name="Shape 753"/>
        <p:cNvGrpSpPr/>
        <p:nvPr/>
      </p:nvGrpSpPr>
      <p:grpSpPr>
        <a:xfrm>
          <a:off x="0" y="0"/>
          <a:ext cx="0" cy="0"/>
          <a:chOff x="0" y="0"/>
          <a:chExt cx="0" cy="0"/>
        </a:xfrm>
      </p:grpSpPr>
      <p:sp>
        <p:nvSpPr>
          <p:cNvPr id="754" name="Google Shape;754;p55"/>
          <p:cNvSpPr txBox="1"/>
          <p:nvPr>
            <p:ph type="ctrTitle"/>
          </p:nvPr>
        </p:nvSpPr>
        <p:spPr>
          <a:xfrm>
            <a:off x="713225" y="434400"/>
            <a:ext cx="6094500" cy="125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ALL THE AWARDS</a:t>
            </a:r>
            <a:endParaRPr/>
          </a:p>
        </p:txBody>
      </p:sp>
      <p:grpSp>
        <p:nvGrpSpPr>
          <p:cNvPr id="755" name="Google Shape;755;p55"/>
          <p:cNvGrpSpPr/>
          <p:nvPr/>
        </p:nvGrpSpPr>
        <p:grpSpPr>
          <a:xfrm>
            <a:off x="3474607" y="2068748"/>
            <a:ext cx="4956141" cy="2640317"/>
            <a:chOff x="233350" y="949250"/>
            <a:chExt cx="7137300" cy="3802300"/>
          </a:xfrm>
        </p:grpSpPr>
        <p:sp>
          <p:nvSpPr>
            <p:cNvPr id="756" name="Google Shape;756;p5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 name="Google Shape;807;p55"/>
          <p:cNvGrpSpPr/>
          <p:nvPr/>
        </p:nvGrpSpPr>
        <p:grpSpPr>
          <a:xfrm>
            <a:off x="713225" y="3376000"/>
            <a:ext cx="2327800" cy="1333100"/>
            <a:chOff x="713225" y="3376000"/>
            <a:chExt cx="2327800" cy="1333100"/>
          </a:xfrm>
        </p:grpSpPr>
        <p:sp>
          <p:nvSpPr>
            <p:cNvPr id="808" name="Google Shape;808;p55"/>
            <p:cNvSpPr/>
            <p:nvPr/>
          </p:nvSpPr>
          <p:spPr>
            <a:xfrm>
              <a:off x="2328525" y="3750200"/>
              <a:ext cx="712500" cy="7125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5"/>
            <p:cNvSpPr txBox="1"/>
            <p:nvPr/>
          </p:nvSpPr>
          <p:spPr>
            <a:xfrm>
              <a:off x="713225" y="3376000"/>
              <a:ext cx="2154900" cy="712500"/>
            </a:xfrm>
            <a:prstGeom prst="rect">
              <a:avLst/>
            </a:prstGeom>
            <a:noFill/>
            <a:ln>
              <a:noFill/>
            </a:ln>
          </p:spPr>
          <p:txBody>
            <a:bodyPr anchorCtr="0" anchor="b" bIns="0" lIns="0" spcFirstLastPara="1" rIns="0" wrap="square" tIns="0">
              <a:noAutofit/>
            </a:bodyPr>
            <a:lstStyle/>
            <a:p>
              <a:pPr indent="0" lvl="0" marL="0" rtl="0" algn="l">
                <a:spcBef>
                  <a:spcPts val="0"/>
                </a:spcBef>
                <a:spcAft>
                  <a:spcPts val="0"/>
                </a:spcAft>
                <a:buNone/>
              </a:pPr>
              <a:r>
                <a:rPr b="1" lang="en" sz="2000">
                  <a:solidFill>
                    <a:srgbClr val="2E2E2E"/>
                  </a:solidFill>
                  <a:latin typeface="Dela Gothic One"/>
                  <a:ea typeface="Dela Gothic One"/>
                  <a:cs typeface="Dela Gothic One"/>
                  <a:sym typeface="Dela Gothic One"/>
                </a:rPr>
                <a:t>SECOND PLACE</a:t>
              </a:r>
              <a:endParaRPr b="1" sz="2000">
                <a:solidFill>
                  <a:srgbClr val="2E2E2E"/>
                </a:solidFill>
                <a:latin typeface="Dela Gothic One"/>
                <a:ea typeface="Dela Gothic One"/>
                <a:cs typeface="Dela Gothic One"/>
                <a:sym typeface="Dela Gothic One"/>
              </a:endParaRPr>
            </a:p>
          </p:txBody>
        </p:sp>
        <p:sp>
          <p:nvSpPr>
            <p:cNvPr id="810" name="Google Shape;810;p55"/>
            <p:cNvSpPr txBox="1"/>
            <p:nvPr/>
          </p:nvSpPr>
          <p:spPr>
            <a:xfrm>
              <a:off x="713225" y="4206600"/>
              <a:ext cx="2154900" cy="502500"/>
            </a:xfrm>
            <a:prstGeom prst="rect">
              <a:avLst/>
            </a:prstGeom>
            <a:noFill/>
            <a:ln>
              <a:noFill/>
            </a:ln>
          </p:spPr>
          <p:txBody>
            <a:bodyPr anchorCtr="0" anchor="t" bIns="0" lIns="0" spcFirstLastPara="1" rIns="0" wrap="square" tIns="0">
              <a:noAutofit/>
            </a:bodyPr>
            <a:lstStyle/>
            <a:p>
              <a:pPr indent="0" lvl="0" marL="0" rtl="0" algn="l">
                <a:lnSpc>
                  <a:spcPct val="70000"/>
                </a:lnSpc>
                <a:spcBef>
                  <a:spcPts val="0"/>
                </a:spcBef>
                <a:spcAft>
                  <a:spcPts val="0"/>
                </a:spcAft>
                <a:buNone/>
              </a:pPr>
              <a:r>
                <a:rPr lang="en" sz="2000">
                  <a:solidFill>
                    <a:srgbClr val="2E2E2E"/>
                  </a:solidFill>
                  <a:latin typeface="VT323"/>
                  <a:ea typeface="VT323"/>
                  <a:cs typeface="VT323"/>
                  <a:sym typeface="VT323"/>
                </a:rPr>
                <a:t>Neptune is very far from the Sun</a:t>
              </a:r>
              <a:endParaRPr sz="2000">
                <a:solidFill>
                  <a:srgbClr val="2E2E2E"/>
                </a:solidFill>
                <a:latin typeface="VT323"/>
                <a:ea typeface="VT323"/>
                <a:cs typeface="VT323"/>
                <a:sym typeface="VT323"/>
              </a:endParaRPr>
            </a:p>
          </p:txBody>
        </p:sp>
      </p:grpSp>
      <p:grpSp>
        <p:nvGrpSpPr>
          <p:cNvPr id="811" name="Google Shape;811;p55"/>
          <p:cNvGrpSpPr/>
          <p:nvPr/>
        </p:nvGrpSpPr>
        <p:grpSpPr>
          <a:xfrm>
            <a:off x="713225" y="1901850"/>
            <a:ext cx="2327800" cy="1333100"/>
            <a:chOff x="713225" y="1901850"/>
            <a:chExt cx="2327800" cy="1333100"/>
          </a:xfrm>
        </p:grpSpPr>
        <p:sp>
          <p:nvSpPr>
            <p:cNvPr id="812" name="Google Shape;812;p55"/>
            <p:cNvSpPr/>
            <p:nvPr/>
          </p:nvSpPr>
          <p:spPr>
            <a:xfrm>
              <a:off x="2328525" y="2267125"/>
              <a:ext cx="712500" cy="7125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5"/>
            <p:cNvSpPr txBox="1"/>
            <p:nvPr/>
          </p:nvSpPr>
          <p:spPr>
            <a:xfrm>
              <a:off x="713225" y="1901850"/>
              <a:ext cx="2154900" cy="712500"/>
            </a:xfrm>
            <a:prstGeom prst="rect">
              <a:avLst/>
            </a:prstGeom>
            <a:noFill/>
            <a:ln>
              <a:noFill/>
            </a:ln>
          </p:spPr>
          <p:txBody>
            <a:bodyPr anchorCtr="0" anchor="b" bIns="0" lIns="0" spcFirstLastPara="1" rIns="0" wrap="square" tIns="0">
              <a:noAutofit/>
            </a:bodyPr>
            <a:lstStyle/>
            <a:p>
              <a:pPr indent="0" lvl="0" marL="0" rtl="0" algn="l">
                <a:spcBef>
                  <a:spcPts val="0"/>
                </a:spcBef>
                <a:spcAft>
                  <a:spcPts val="0"/>
                </a:spcAft>
                <a:buNone/>
              </a:pPr>
              <a:r>
                <a:rPr b="1" lang="en" sz="2000">
                  <a:solidFill>
                    <a:srgbClr val="2E2E2E"/>
                  </a:solidFill>
                  <a:latin typeface="Dela Gothic One"/>
                  <a:ea typeface="Dela Gothic One"/>
                  <a:cs typeface="Dela Gothic One"/>
                  <a:sym typeface="Dela Gothic One"/>
                </a:rPr>
                <a:t>FIRST PLACE</a:t>
              </a:r>
              <a:endParaRPr b="1" sz="2000">
                <a:solidFill>
                  <a:srgbClr val="2E2E2E"/>
                </a:solidFill>
                <a:latin typeface="Dela Gothic One"/>
                <a:ea typeface="Dela Gothic One"/>
                <a:cs typeface="Dela Gothic One"/>
                <a:sym typeface="Dela Gothic One"/>
              </a:endParaRPr>
            </a:p>
          </p:txBody>
        </p:sp>
        <p:sp>
          <p:nvSpPr>
            <p:cNvPr id="814" name="Google Shape;814;p55"/>
            <p:cNvSpPr txBox="1"/>
            <p:nvPr/>
          </p:nvSpPr>
          <p:spPr>
            <a:xfrm>
              <a:off x="713225" y="2732450"/>
              <a:ext cx="2154900" cy="502500"/>
            </a:xfrm>
            <a:prstGeom prst="rect">
              <a:avLst/>
            </a:prstGeom>
            <a:noFill/>
            <a:ln>
              <a:noFill/>
            </a:ln>
          </p:spPr>
          <p:txBody>
            <a:bodyPr anchorCtr="0" anchor="t" bIns="0" lIns="0" spcFirstLastPara="1" rIns="0" wrap="square" tIns="0">
              <a:noAutofit/>
            </a:bodyPr>
            <a:lstStyle/>
            <a:p>
              <a:pPr indent="0" lvl="0" marL="0" rtl="0" algn="l">
                <a:lnSpc>
                  <a:spcPct val="70000"/>
                </a:lnSpc>
                <a:spcBef>
                  <a:spcPts val="0"/>
                </a:spcBef>
                <a:spcAft>
                  <a:spcPts val="0"/>
                </a:spcAft>
                <a:buNone/>
              </a:pPr>
              <a:r>
                <a:rPr lang="en" sz="2000">
                  <a:solidFill>
                    <a:srgbClr val="2E2E2E"/>
                  </a:solidFill>
                  <a:latin typeface="VT323"/>
                  <a:ea typeface="VT323"/>
                  <a:cs typeface="VT323"/>
                  <a:sym typeface="VT323"/>
                </a:rPr>
                <a:t>Despite being red, Mars is a cold place</a:t>
              </a:r>
              <a:endParaRPr sz="2000">
                <a:solidFill>
                  <a:srgbClr val="2E2E2E"/>
                </a:solidFill>
                <a:latin typeface="VT323"/>
                <a:ea typeface="VT323"/>
                <a:cs typeface="VT323"/>
                <a:sym typeface="VT323"/>
              </a:endParaRPr>
            </a:p>
          </p:txBody>
        </p:sp>
      </p:grpSp>
      <p:sp>
        <p:nvSpPr>
          <p:cNvPr id="815" name="Google Shape;815;p55"/>
          <p:cNvSpPr/>
          <p:nvPr/>
        </p:nvSpPr>
        <p:spPr>
          <a:xfrm flipH="1" rot="10800000">
            <a:off x="7420375" y="512950"/>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816" name="Google Shape;816;p55"/>
          <p:cNvSpPr/>
          <p:nvPr/>
        </p:nvSpPr>
        <p:spPr>
          <a:xfrm flipH="1">
            <a:off x="7754799" y="766851"/>
            <a:ext cx="341547" cy="502609"/>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5"/>
          <p:cNvSpPr/>
          <p:nvPr/>
        </p:nvSpPr>
        <p:spPr>
          <a:xfrm>
            <a:off x="4441800" y="2786000"/>
            <a:ext cx="260400" cy="260400"/>
          </a:xfrm>
          <a:prstGeom prst="ellipse">
            <a:avLst/>
          </a:prstGeom>
          <a:solidFill>
            <a:schemeClr val="lt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5"/>
          <p:cNvSpPr/>
          <p:nvPr/>
        </p:nvSpPr>
        <p:spPr>
          <a:xfrm>
            <a:off x="5737925" y="3602050"/>
            <a:ext cx="260400" cy="260400"/>
          </a:xfrm>
          <a:prstGeom prst="ellipse">
            <a:avLst/>
          </a:prstGeom>
          <a:solidFill>
            <a:schemeClr val="lt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9" name="Google Shape;819;p55"/>
          <p:cNvCxnSpPr>
            <a:stCxn id="812" idx="6"/>
            <a:endCxn id="817" idx="2"/>
          </p:cNvCxnSpPr>
          <p:nvPr/>
        </p:nvCxnSpPr>
        <p:spPr>
          <a:xfrm>
            <a:off x="3041025" y="2623375"/>
            <a:ext cx="1400700" cy="292800"/>
          </a:xfrm>
          <a:prstGeom prst="curvedConnector3">
            <a:avLst>
              <a:gd fmla="val 50003" name="adj1"/>
            </a:avLst>
          </a:prstGeom>
          <a:noFill/>
          <a:ln cap="flat" cmpd="sng" w="38100">
            <a:solidFill>
              <a:schemeClr val="dk1"/>
            </a:solidFill>
            <a:prstDash val="solid"/>
            <a:round/>
            <a:headEnd len="med" w="med" type="none"/>
            <a:tailEnd len="med" w="med" type="none"/>
          </a:ln>
        </p:spPr>
      </p:cxnSp>
      <p:cxnSp>
        <p:nvCxnSpPr>
          <p:cNvPr id="820" name="Google Shape;820;p55"/>
          <p:cNvCxnSpPr>
            <a:stCxn id="808" idx="6"/>
            <a:endCxn id="818" idx="2"/>
          </p:cNvCxnSpPr>
          <p:nvPr/>
        </p:nvCxnSpPr>
        <p:spPr>
          <a:xfrm flipH="1" rot="10800000">
            <a:off x="3041025" y="3732350"/>
            <a:ext cx="2697000" cy="374100"/>
          </a:xfrm>
          <a:prstGeom prst="curvedConnector3">
            <a:avLst>
              <a:gd fmla="val 49998" name="adj1"/>
            </a:avLst>
          </a:prstGeom>
          <a:noFill/>
          <a:ln cap="flat" cmpd="sng" w="38100">
            <a:solidFill>
              <a:schemeClr val="dk1"/>
            </a:solidFill>
            <a:prstDash val="solid"/>
            <a:round/>
            <a:headEnd len="med" w="med" type="none"/>
            <a:tailEnd len="med" w="med" type="none"/>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4" name="Shape 824"/>
        <p:cNvGrpSpPr/>
        <p:nvPr/>
      </p:nvGrpSpPr>
      <p:grpSpPr>
        <a:xfrm>
          <a:off x="0" y="0"/>
          <a:ext cx="0" cy="0"/>
          <a:chOff x="0" y="0"/>
          <a:chExt cx="0" cy="0"/>
        </a:xfrm>
      </p:grpSpPr>
      <p:sp>
        <p:nvSpPr>
          <p:cNvPr id="825" name="Google Shape;825;p56"/>
          <p:cNvSpPr txBox="1"/>
          <p:nvPr>
            <p:ph type="ctrTitle"/>
          </p:nvPr>
        </p:nvSpPr>
        <p:spPr>
          <a:xfrm>
            <a:off x="713225" y="434400"/>
            <a:ext cx="6094500" cy="125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DESKTOP MOCKUP</a:t>
            </a:r>
            <a:endParaRPr/>
          </a:p>
        </p:txBody>
      </p:sp>
      <p:sp>
        <p:nvSpPr>
          <p:cNvPr id="826" name="Google Shape;826;p56"/>
          <p:cNvSpPr txBox="1"/>
          <p:nvPr>
            <p:ph idx="1" type="subTitle"/>
          </p:nvPr>
        </p:nvSpPr>
        <p:spPr>
          <a:xfrm>
            <a:off x="713225" y="2920325"/>
            <a:ext cx="2748900" cy="17889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827" name="Google Shape;827;p56"/>
          <p:cNvSpPr/>
          <p:nvPr/>
        </p:nvSpPr>
        <p:spPr>
          <a:xfrm>
            <a:off x="7420375" y="434400"/>
            <a:ext cx="1010400" cy="1010400"/>
          </a:xfrm>
          <a:prstGeom prst="ellipse">
            <a:avLst/>
          </a:prstGeom>
          <a:no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828" name="Google Shape;828;p56"/>
          <p:cNvGrpSpPr/>
          <p:nvPr/>
        </p:nvGrpSpPr>
        <p:grpSpPr>
          <a:xfrm>
            <a:off x="7581342" y="595367"/>
            <a:ext cx="564282" cy="564282"/>
            <a:chOff x="7581342" y="961642"/>
            <a:chExt cx="564282" cy="564282"/>
          </a:xfrm>
        </p:grpSpPr>
        <p:cxnSp>
          <p:nvCxnSpPr>
            <p:cNvPr id="829" name="Google Shape;829;p56"/>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830" name="Google Shape;830;p56"/>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831" name="Google Shape;831;p56"/>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grpSp>
        <p:nvGrpSpPr>
          <p:cNvPr id="832" name="Google Shape;832;p56"/>
          <p:cNvGrpSpPr/>
          <p:nvPr/>
        </p:nvGrpSpPr>
        <p:grpSpPr>
          <a:xfrm rot="-147689">
            <a:off x="4939039" y="1940534"/>
            <a:ext cx="3536526" cy="2797896"/>
            <a:chOff x="3711480" y="1637807"/>
            <a:chExt cx="3835500" cy="3034427"/>
          </a:xfrm>
        </p:grpSpPr>
        <p:sp>
          <p:nvSpPr>
            <p:cNvPr id="833" name="Google Shape;833;p56"/>
            <p:cNvSpPr/>
            <p:nvPr/>
          </p:nvSpPr>
          <p:spPr>
            <a:xfrm rot="156355">
              <a:off x="5101269" y="4099243"/>
              <a:ext cx="930362" cy="446866"/>
            </a:xfrm>
            <a:prstGeom prst="trapezoid">
              <a:avLst>
                <a:gd fmla="val 25000" name="adj"/>
              </a:avLst>
            </a:prstGeom>
            <a:solidFill>
              <a:schemeClr val="dk2"/>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6"/>
            <p:cNvSpPr/>
            <p:nvPr/>
          </p:nvSpPr>
          <p:spPr>
            <a:xfrm rot="156053">
              <a:off x="3764909" y="1721151"/>
              <a:ext cx="3728641" cy="2441211"/>
            </a:xfrm>
            <a:prstGeom prst="roundRect">
              <a:avLst>
                <a:gd fmla="val 3656" name="adj"/>
              </a:avLst>
            </a:prstGeom>
            <a:solidFill>
              <a:schemeClr val="dk2"/>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6"/>
            <p:cNvSpPr/>
            <p:nvPr/>
          </p:nvSpPr>
          <p:spPr>
            <a:xfrm rot="155654">
              <a:off x="4799672" y="4517074"/>
              <a:ext cx="1497935" cy="121320"/>
            </a:xfrm>
            <a:prstGeom prst="round2SameRect">
              <a:avLst>
                <a:gd fmla="val 50000" name="adj1"/>
                <a:gd fmla="val 0" name="adj2"/>
              </a:avLst>
            </a:prstGeom>
            <a:solidFill>
              <a:schemeClr val="dk2"/>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6"/>
            <p:cNvSpPr/>
            <p:nvPr/>
          </p:nvSpPr>
          <p:spPr>
            <a:xfrm rot="152867">
              <a:off x="5324900" y="3939203"/>
              <a:ext cx="512907" cy="110817"/>
            </a:xfrm>
            <a:prstGeom prst="roundRect">
              <a:avLst>
                <a:gd fmla="val 50000" name="adj"/>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37" name="Google Shape;837;p56"/>
          <p:cNvPicPr preferRelativeResize="0"/>
          <p:nvPr/>
        </p:nvPicPr>
        <p:blipFill rotWithShape="1">
          <a:blip r:embed="rId3">
            <a:alphaModFix/>
          </a:blip>
          <a:srcRect b="4221" l="0" r="0" t="4212"/>
          <a:stretch/>
        </p:blipFill>
        <p:spPr>
          <a:xfrm rot="8110">
            <a:off x="5002229" y="2182670"/>
            <a:ext cx="3388766" cy="1745485"/>
          </a:xfrm>
          <a:prstGeom prst="rect">
            <a:avLst/>
          </a:prstGeom>
          <a:noFill/>
          <a:ln cap="flat" cmpd="sng" w="38100">
            <a:solidFill>
              <a:schemeClr val="dk1"/>
            </a:solidFill>
            <a:prstDash val="solid"/>
            <a:round/>
            <a:headEnd len="sm" w="sm" type="none"/>
            <a:tailEnd len="sm" w="sm" type="none"/>
          </a:ln>
        </p:spPr>
      </p:pic>
      <p:grpSp>
        <p:nvGrpSpPr>
          <p:cNvPr id="838" name="Google Shape;838;p56"/>
          <p:cNvGrpSpPr/>
          <p:nvPr/>
        </p:nvGrpSpPr>
        <p:grpSpPr>
          <a:xfrm flipH="1" rot="8100000">
            <a:off x="4062465" y="4194257"/>
            <a:ext cx="564276" cy="564276"/>
            <a:chOff x="7581342" y="961642"/>
            <a:chExt cx="564282" cy="564282"/>
          </a:xfrm>
        </p:grpSpPr>
        <p:cxnSp>
          <p:nvCxnSpPr>
            <p:cNvPr id="839" name="Google Shape;839;p56"/>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840" name="Google Shape;840;p56"/>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841" name="Google Shape;841;p56"/>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5" name="Shape 845"/>
        <p:cNvGrpSpPr/>
        <p:nvPr/>
      </p:nvGrpSpPr>
      <p:grpSpPr>
        <a:xfrm>
          <a:off x="0" y="0"/>
          <a:ext cx="0" cy="0"/>
          <a:chOff x="0" y="0"/>
          <a:chExt cx="0" cy="0"/>
        </a:xfrm>
      </p:grpSpPr>
      <p:sp>
        <p:nvSpPr>
          <p:cNvPr id="846" name="Google Shape;846;p57"/>
          <p:cNvSpPr txBox="1"/>
          <p:nvPr>
            <p:ph type="ctrTitle"/>
          </p:nvPr>
        </p:nvSpPr>
        <p:spPr>
          <a:xfrm>
            <a:off x="713225" y="434400"/>
            <a:ext cx="4207200" cy="125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MEET OUR PLAYERS</a:t>
            </a:r>
            <a:endParaRPr/>
          </a:p>
        </p:txBody>
      </p:sp>
      <p:sp>
        <p:nvSpPr>
          <p:cNvPr id="847" name="Google Shape;847;p57"/>
          <p:cNvSpPr txBox="1"/>
          <p:nvPr>
            <p:ph idx="2" type="title"/>
          </p:nvPr>
        </p:nvSpPr>
        <p:spPr>
          <a:xfrm>
            <a:off x="713225" y="3817300"/>
            <a:ext cx="24702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JOHN DOE</a:t>
            </a:r>
            <a:endParaRPr/>
          </a:p>
        </p:txBody>
      </p:sp>
      <p:sp>
        <p:nvSpPr>
          <p:cNvPr id="848" name="Google Shape;848;p57"/>
          <p:cNvSpPr txBox="1"/>
          <p:nvPr>
            <p:ph idx="1" type="subTitle"/>
          </p:nvPr>
        </p:nvSpPr>
        <p:spPr>
          <a:xfrm>
            <a:off x="713225" y="4206600"/>
            <a:ext cx="2470200" cy="5025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You can speak a bit about this person here</a:t>
            </a:r>
            <a:endParaRPr/>
          </a:p>
        </p:txBody>
      </p:sp>
      <p:sp>
        <p:nvSpPr>
          <p:cNvPr id="849" name="Google Shape;849;p57"/>
          <p:cNvSpPr txBox="1"/>
          <p:nvPr>
            <p:ph idx="3" type="title"/>
          </p:nvPr>
        </p:nvSpPr>
        <p:spPr>
          <a:xfrm>
            <a:off x="713225" y="2571750"/>
            <a:ext cx="24702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ANNA BONES</a:t>
            </a:r>
            <a:endParaRPr/>
          </a:p>
        </p:txBody>
      </p:sp>
      <p:sp>
        <p:nvSpPr>
          <p:cNvPr id="850" name="Google Shape;850;p57"/>
          <p:cNvSpPr txBox="1"/>
          <p:nvPr>
            <p:ph idx="4" type="subTitle"/>
          </p:nvPr>
        </p:nvSpPr>
        <p:spPr>
          <a:xfrm>
            <a:off x="713225" y="2961050"/>
            <a:ext cx="2470200" cy="5025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You can speak a bit about this person here</a:t>
            </a:r>
            <a:endParaRPr/>
          </a:p>
        </p:txBody>
      </p:sp>
      <p:pic>
        <p:nvPicPr>
          <p:cNvPr id="851" name="Google Shape;851;p57"/>
          <p:cNvPicPr preferRelativeResize="0"/>
          <p:nvPr/>
        </p:nvPicPr>
        <p:blipFill rotWithShape="1">
          <a:blip r:embed="rId3">
            <a:alphaModFix/>
          </a:blip>
          <a:srcRect b="15315" l="18789" r="3243" t="12130"/>
          <a:stretch/>
        </p:blipFill>
        <p:spPr>
          <a:xfrm>
            <a:off x="5459950" y="0"/>
            <a:ext cx="3684050" cy="5143501"/>
          </a:xfrm>
          <a:prstGeom prst="rect">
            <a:avLst/>
          </a:prstGeom>
          <a:noFill/>
          <a:ln>
            <a:noFill/>
          </a:ln>
        </p:spPr>
      </p:pic>
      <p:grpSp>
        <p:nvGrpSpPr>
          <p:cNvPr id="852" name="Google Shape;852;p57"/>
          <p:cNvGrpSpPr/>
          <p:nvPr/>
        </p:nvGrpSpPr>
        <p:grpSpPr>
          <a:xfrm flipH="1">
            <a:off x="3907599" y="2683209"/>
            <a:ext cx="564282" cy="564282"/>
            <a:chOff x="7581342" y="961642"/>
            <a:chExt cx="564282" cy="564282"/>
          </a:xfrm>
        </p:grpSpPr>
        <p:cxnSp>
          <p:nvCxnSpPr>
            <p:cNvPr id="853" name="Google Shape;853;p57"/>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854" name="Google Shape;854;p57"/>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855" name="Google Shape;855;p57"/>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grpSp>
        <p:nvGrpSpPr>
          <p:cNvPr id="856" name="Google Shape;856;p57"/>
          <p:cNvGrpSpPr/>
          <p:nvPr/>
        </p:nvGrpSpPr>
        <p:grpSpPr>
          <a:xfrm flipH="1" rot="2700000">
            <a:off x="3907727" y="3930705"/>
            <a:ext cx="564276" cy="564276"/>
            <a:chOff x="7581342" y="961642"/>
            <a:chExt cx="564282" cy="564282"/>
          </a:xfrm>
        </p:grpSpPr>
        <p:cxnSp>
          <p:nvCxnSpPr>
            <p:cNvPr id="857" name="Google Shape;857;p57"/>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858" name="Google Shape;858;p57"/>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859" name="Google Shape;859;p57"/>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3" name="Shape 863"/>
        <p:cNvGrpSpPr/>
        <p:nvPr/>
      </p:nvGrpSpPr>
      <p:grpSpPr>
        <a:xfrm>
          <a:off x="0" y="0"/>
          <a:ext cx="0" cy="0"/>
          <a:chOff x="0" y="0"/>
          <a:chExt cx="0" cy="0"/>
        </a:xfrm>
      </p:grpSpPr>
      <p:sp>
        <p:nvSpPr>
          <p:cNvPr id="864" name="Google Shape;864;p58"/>
          <p:cNvSpPr txBox="1"/>
          <p:nvPr>
            <p:ph type="ctrTitle"/>
          </p:nvPr>
        </p:nvSpPr>
        <p:spPr>
          <a:xfrm>
            <a:off x="713225" y="434400"/>
            <a:ext cx="7717500" cy="1608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THANKS!</a:t>
            </a:r>
            <a:endParaRPr/>
          </a:p>
        </p:txBody>
      </p:sp>
      <p:sp>
        <p:nvSpPr>
          <p:cNvPr id="865" name="Google Shape;865;p58"/>
          <p:cNvSpPr txBox="1"/>
          <p:nvPr>
            <p:ph idx="1" type="subTitle"/>
          </p:nvPr>
        </p:nvSpPr>
        <p:spPr>
          <a:xfrm>
            <a:off x="713225" y="3658750"/>
            <a:ext cx="3435900" cy="1050300"/>
          </a:xfrm>
          <a:prstGeom prst="rect">
            <a:avLst/>
          </a:prstGeom>
        </p:spPr>
        <p:txBody>
          <a:bodyPr anchorCtr="0" anchor="t" bIns="0" lIns="0" spcFirstLastPara="1" rIns="0" wrap="square" tIns="0">
            <a:noAutofit/>
          </a:bodyPr>
          <a:lstStyle/>
          <a:p>
            <a:pPr indent="0" lvl="0" marL="0" rtl="0" algn="l">
              <a:spcBef>
                <a:spcPts val="0"/>
              </a:spcBef>
              <a:spcAft>
                <a:spcPts val="0"/>
              </a:spcAft>
              <a:buClr>
                <a:schemeClr val="lt1"/>
              </a:buClr>
              <a:buSzPts val="1100"/>
              <a:buFont typeface="Arial"/>
              <a:buNone/>
            </a:pPr>
            <a:r>
              <a:rPr lang="en"/>
              <a:t>Do you have any questions?</a:t>
            </a:r>
            <a:endParaRPr/>
          </a:p>
          <a:p>
            <a:pPr indent="0" lvl="0" marL="0" rtl="0" algn="l">
              <a:spcBef>
                <a:spcPts val="0"/>
              </a:spcBef>
              <a:spcAft>
                <a:spcPts val="0"/>
              </a:spcAft>
              <a:buClr>
                <a:schemeClr val="lt1"/>
              </a:buClr>
              <a:buSzPts val="1100"/>
              <a:buFont typeface="Arial"/>
              <a:buNone/>
            </a:pPr>
            <a:r>
              <a:t/>
            </a:r>
            <a:endParaRPr/>
          </a:p>
          <a:p>
            <a:pPr indent="0" lvl="0" marL="0" rtl="0" algn="l">
              <a:spcBef>
                <a:spcPts val="0"/>
              </a:spcBef>
              <a:spcAft>
                <a:spcPts val="0"/>
              </a:spcAft>
              <a:buClr>
                <a:schemeClr val="lt1"/>
              </a:buClr>
              <a:buSzPts val="1100"/>
              <a:buFont typeface="Arial"/>
              <a:buNone/>
            </a:pPr>
            <a:r>
              <a:rPr lang="en"/>
              <a:t>youremail@freepik.com </a:t>
            </a:r>
            <a:endParaRPr/>
          </a:p>
          <a:p>
            <a:pPr indent="0" lvl="0" marL="0" rtl="0" algn="l">
              <a:spcBef>
                <a:spcPts val="0"/>
              </a:spcBef>
              <a:spcAft>
                <a:spcPts val="0"/>
              </a:spcAft>
              <a:buClr>
                <a:schemeClr val="lt1"/>
              </a:buClr>
              <a:buSzPts val="1100"/>
              <a:buFont typeface="Arial"/>
              <a:buNone/>
            </a:pPr>
            <a:r>
              <a:rPr lang="en"/>
              <a:t>+91  620 421 838 </a:t>
            </a:r>
            <a:endParaRPr/>
          </a:p>
          <a:p>
            <a:pPr indent="0" lvl="0" marL="0" rtl="0" algn="l">
              <a:spcBef>
                <a:spcPts val="0"/>
              </a:spcBef>
              <a:spcAft>
                <a:spcPts val="0"/>
              </a:spcAft>
              <a:buNone/>
            </a:pPr>
            <a:r>
              <a:rPr lang="en"/>
              <a:t>yourcompany.com</a:t>
            </a:r>
            <a:endParaRPr/>
          </a:p>
        </p:txBody>
      </p:sp>
      <p:sp>
        <p:nvSpPr>
          <p:cNvPr id="866" name="Google Shape;866;p58"/>
          <p:cNvSpPr txBox="1"/>
          <p:nvPr/>
        </p:nvSpPr>
        <p:spPr>
          <a:xfrm>
            <a:off x="4149075" y="4399500"/>
            <a:ext cx="3644100" cy="309600"/>
          </a:xfrm>
          <a:prstGeom prst="rect">
            <a:avLst/>
          </a:prstGeom>
          <a:noFill/>
          <a:ln>
            <a:noFill/>
          </a:ln>
        </p:spPr>
        <p:txBody>
          <a:bodyPr anchorCtr="0" anchor="b" bIns="0" lIns="0" spcFirstLastPara="1" rIns="0" wrap="square" tIns="0">
            <a:noAutofit/>
          </a:bodyPr>
          <a:lstStyle/>
          <a:p>
            <a:pPr indent="0" lvl="0" marL="0" rtl="0" algn="l">
              <a:lnSpc>
                <a:spcPct val="70000"/>
              </a:lnSpc>
              <a:spcBef>
                <a:spcPts val="300"/>
              </a:spcBef>
              <a:spcAft>
                <a:spcPts val="0"/>
              </a:spcAft>
              <a:buNone/>
            </a:pPr>
            <a:r>
              <a:rPr lang="en" sz="1600">
                <a:solidFill>
                  <a:schemeClr val="dk1"/>
                </a:solidFill>
                <a:latin typeface="VT323"/>
                <a:ea typeface="VT323"/>
                <a:cs typeface="VT323"/>
                <a:sym typeface="VT323"/>
              </a:rPr>
              <a:t>Please keep this slide for attribution</a:t>
            </a:r>
            <a:endParaRPr sz="1600">
              <a:solidFill>
                <a:schemeClr val="dk1"/>
              </a:solidFill>
              <a:latin typeface="VT323"/>
              <a:ea typeface="VT323"/>
              <a:cs typeface="VT323"/>
              <a:sym typeface="VT323"/>
            </a:endParaRPr>
          </a:p>
        </p:txBody>
      </p:sp>
      <p:sp>
        <p:nvSpPr>
          <p:cNvPr id="867" name="Google Shape;867;p58"/>
          <p:cNvSpPr txBox="1"/>
          <p:nvPr/>
        </p:nvSpPr>
        <p:spPr>
          <a:xfrm>
            <a:off x="713225" y="1596621"/>
            <a:ext cx="7717500" cy="370500"/>
          </a:xfrm>
          <a:prstGeom prst="rect">
            <a:avLst/>
          </a:prstGeom>
          <a:noFill/>
          <a:ln>
            <a:noFill/>
          </a:ln>
        </p:spPr>
        <p:txBody>
          <a:bodyPr anchorCtr="0" anchor="b" bIns="0" lIns="0" spcFirstLastPara="1" rIns="0" wrap="square" tIns="0">
            <a:noAutofit/>
          </a:bodyPr>
          <a:lstStyle/>
          <a:p>
            <a:pPr indent="0" lvl="0" marL="0" rtl="0" algn="ctr">
              <a:lnSpc>
                <a:spcPct val="70000"/>
              </a:lnSpc>
              <a:spcBef>
                <a:spcPts val="0"/>
              </a:spcBef>
              <a:spcAft>
                <a:spcPts val="0"/>
              </a:spcAft>
              <a:buNone/>
            </a:pPr>
            <a:r>
              <a:rPr lang="en" sz="2600">
                <a:solidFill>
                  <a:schemeClr val="dk1"/>
                </a:solidFill>
                <a:latin typeface="VT323"/>
                <a:ea typeface="VT323"/>
                <a:cs typeface="VT323"/>
                <a:sym typeface="VT323"/>
              </a:rPr>
              <a:t>THANKS! THANKS! THANKS! THANKS! THANKS! THANKS! </a:t>
            </a:r>
            <a:r>
              <a:rPr lang="en" sz="2600">
                <a:solidFill>
                  <a:schemeClr val="dk1"/>
                </a:solidFill>
                <a:latin typeface="VT323"/>
                <a:ea typeface="VT323"/>
                <a:cs typeface="VT323"/>
                <a:sym typeface="VT323"/>
              </a:rPr>
              <a:t>THANKS!</a:t>
            </a:r>
            <a:endParaRPr sz="2600">
              <a:solidFill>
                <a:schemeClr val="dk1"/>
              </a:solidFill>
              <a:latin typeface="VT323"/>
              <a:ea typeface="VT323"/>
              <a:cs typeface="VT323"/>
              <a:sym typeface="VT323"/>
            </a:endParaRPr>
          </a:p>
        </p:txBody>
      </p:sp>
      <p:sp>
        <p:nvSpPr>
          <p:cNvPr id="868" name="Google Shape;868;p58"/>
          <p:cNvSpPr/>
          <p:nvPr/>
        </p:nvSpPr>
        <p:spPr>
          <a:xfrm>
            <a:off x="713225" y="2808275"/>
            <a:ext cx="627000" cy="6270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8"/>
          <p:cNvSpPr/>
          <p:nvPr/>
        </p:nvSpPr>
        <p:spPr>
          <a:xfrm>
            <a:off x="1638368" y="2808275"/>
            <a:ext cx="627000" cy="6270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8"/>
          <p:cNvSpPr/>
          <p:nvPr/>
        </p:nvSpPr>
        <p:spPr>
          <a:xfrm>
            <a:off x="2563510" y="2808275"/>
            <a:ext cx="627000" cy="6270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8"/>
          <p:cNvSpPr/>
          <p:nvPr/>
        </p:nvSpPr>
        <p:spPr>
          <a:xfrm>
            <a:off x="3488653" y="2808275"/>
            <a:ext cx="627000" cy="6270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8"/>
          <p:cNvSpPr/>
          <p:nvPr/>
        </p:nvSpPr>
        <p:spPr>
          <a:xfrm>
            <a:off x="2699865" y="2978035"/>
            <a:ext cx="354307" cy="288300"/>
          </a:xfrm>
          <a:custGeom>
            <a:rect b="b" l="l" r="r" t="t"/>
            <a:pathLst>
              <a:path extrusionOk="0" h="11509" w="14144">
                <a:moveTo>
                  <a:pt x="9774" y="0"/>
                </a:moveTo>
                <a:cubicBezTo>
                  <a:pt x="7906" y="0"/>
                  <a:pt x="6539" y="1735"/>
                  <a:pt x="6972" y="3569"/>
                </a:cubicBezTo>
                <a:cubicBezTo>
                  <a:pt x="4537" y="3436"/>
                  <a:pt x="2402" y="2302"/>
                  <a:pt x="968" y="534"/>
                </a:cubicBezTo>
                <a:lnTo>
                  <a:pt x="968" y="534"/>
                </a:lnTo>
                <a:cubicBezTo>
                  <a:pt x="234" y="1835"/>
                  <a:pt x="568" y="3536"/>
                  <a:pt x="1869" y="4403"/>
                </a:cubicBezTo>
                <a:cubicBezTo>
                  <a:pt x="1402" y="4403"/>
                  <a:pt x="968" y="4270"/>
                  <a:pt x="568" y="4036"/>
                </a:cubicBezTo>
                <a:lnTo>
                  <a:pt x="568" y="4036"/>
                </a:lnTo>
                <a:cubicBezTo>
                  <a:pt x="534" y="5404"/>
                  <a:pt x="1502" y="6638"/>
                  <a:pt x="2903" y="6939"/>
                </a:cubicBezTo>
                <a:cubicBezTo>
                  <a:pt x="2651" y="6997"/>
                  <a:pt x="2399" y="7032"/>
                  <a:pt x="2140" y="7032"/>
                </a:cubicBezTo>
                <a:cubicBezTo>
                  <a:pt x="1954" y="7032"/>
                  <a:pt x="1764" y="7014"/>
                  <a:pt x="1568" y="6972"/>
                </a:cubicBezTo>
                <a:lnTo>
                  <a:pt x="1568" y="6972"/>
                </a:lnTo>
                <a:cubicBezTo>
                  <a:pt x="1935" y="8139"/>
                  <a:pt x="3036" y="8973"/>
                  <a:pt x="4304" y="9007"/>
                </a:cubicBezTo>
                <a:cubicBezTo>
                  <a:pt x="3243" y="9809"/>
                  <a:pt x="1960" y="10243"/>
                  <a:pt x="647" y="10243"/>
                </a:cubicBezTo>
                <a:cubicBezTo>
                  <a:pt x="432" y="10243"/>
                  <a:pt x="216" y="10231"/>
                  <a:pt x="1" y="10208"/>
                </a:cubicBezTo>
                <a:lnTo>
                  <a:pt x="1" y="10208"/>
                </a:lnTo>
                <a:cubicBezTo>
                  <a:pt x="1268" y="11008"/>
                  <a:pt x="2803" y="11508"/>
                  <a:pt x="4437" y="11508"/>
                </a:cubicBezTo>
                <a:cubicBezTo>
                  <a:pt x="9841" y="11508"/>
                  <a:pt x="12876" y="6939"/>
                  <a:pt x="12710" y="2869"/>
                </a:cubicBezTo>
                <a:cubicBezTo>
                  <a:pt x="13277" y="2469"/>
                  <a:pt x="13744" y="1935"/>
                  <a:pt x="14144" y="1368"/>
                </a:cubicBezTo>
                <a:lnTo>
                  <a:pt x="14144" y="1368"/>
                </a:lnTo>
                <a:cubicBezTo>
                  <a:pt x="13610" y="1601"/>
                  <a:pt x="13077" y="1735"/>
                  <a:pt x="12476" y="1835"/>
                </a:cubicBezTo>
                <a:cubicBezTo>
                  <a:pt x="13077" y="1468"/>
                  <a:pt x="13544" y="901"/>
                  <a:pt x="13744" y="200"/>
                </a:cubicBezTo>
                <a:lnTo>
                  <a:pt x="13744" y="200"/>
                </a:lnTo>
                <a:cubicBezTo>
                  <a:pt x="13177" y="534"/>
                  <a:pt x="12576" y="801"/>
                  <a:pt x="11909" y="901"/>
                </a:cubicBezTo>
                <a:cubicBezTo>
                  <a:pt x="11375" y="367"/>
                  <a:pt x="10608" y="0"/>
                  <a:pt x="9774" y="0"/>
                </a:cubicBezTo>
                <a:close/>
              </a:path>
            </a:pathLst>
          </a:cu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8"/>
          <p:cNvSpPr/>
          <p:nvPr/>
        </p:nvSpPr>
        <p:spPr>
          <a:xfrm>
            <a:off x="933971" y="2920798"/>
            <a:ext cx="185520" cy="401952"/>
          </a:xfrm>
          <a:custGeom>
            <a:rect b="b" l="l" r="r" t="t"/>
            <a:pathLst>
              <a:path extrusionOk="0" h="16046" w="7406">
                <a:moveTo>
                  <a:pt x="5171" y="1"/>
                </a:moveTo>
                <a:cubicBezTo>
                  <a:pt x="2769" y="1"/>
                  <a:pt x="1668" y="1035"/>
                  <a:pt x="1668" y="3070"/>
                </a:cubicBezTo>
                <a:lnTo>
                  <a:pt x="1668" y="5238"/>
                </a:lnTo>
                <a:lnTo>
                  <a:pt x="0" y="5238"/>
                </a:lnTo>
                <a:lnTo>
                  <a:pt x="0" y="7973"/>
                </a:lnTo>
                <a:lnTo>
                  <a:pt x="1668" y="7973"/>
                </a:lnTo>
                <a:lnTo>
                  <a:pt x="1668" y="16046"/>
                </a:lnTo>
                <a:lnTo>
                  <a:pt x="4904" y="16046"/>
                </a:lnTo>
                <a:lnTo>
                  <a:pt x="4904" y="7940"/>
                </a:lnTo>
                <a:lnTo>
                  <a:pt x="7172" y="7940"/>
                </a:lnTo>
                <a:lnTo>
                  <a:pt x="7406" y="5238"/>
                </a:lnTo>
                <a:lnTo>
                  <a:pt x="4904" y="5238"/>
                </a:lnTo>
                <a:lnTo>
                  <a:pt x="4904" y="3704"/>
                </a:lnTo>
                <a:cubicBezTo>
                  <a:pt x="4904" y="3070"/>
                  <a:pt x="5037" y="2803"/>
                  <a:pt x="5638" y="2803"/>
                </a:cubicBezTo>
                <a:lnTo>
                  <a:pt x="7406" y="2803"/>
                </a:lnTo>
                <a:lnTo>
                  <a:pt x="7406" y="1"/>
                </a:lnTo>
                <a:close/>
              </a:path>
            </a:pathLst>
          </a:cu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8"/>
          <p:cNvSpPr/>
          <p:nvPr/>
        </p:nvSpPr>
        <p:spPr>
          <a:xfrm>
            <a:off x="1769682" y="2939597"/>
            <a:ext cx="364352" cy="364352"/>
          </a:xfrm>
          <a:custGeom>
            <a:rect b="b" l="l" r="r" t="t"/>
            <a:pathLst>
              <a:path extrusionOk="0" h="14545" w="14545">
                <a:moveTo>
                  <a:pt x="7272" y="1302"/>
                </a:moveTo>
                <a:cubicBezTo>
                  <a:pt x="9207" y="1302"/>
                  <a:pt x="9441" y="1335"/>
                  <a:pt x="10208" y="1368"/>
                </a:cubicBezTo>
                <a:cubicBezTo>
                  <a:pt x="10942" y="1402"/>
                  <a:pt x="11309" y="1502"/>
                  <a:pt x="11575" y="1602"/>
                </a:cubicBezTo>
                <a:cubicBezTo>
                  <a:pt x="11909" y="1735"/>
                  <a:pt x="12142" y="1902"/>
                  <a:pt x="12409" y="2169"/>
                </a:cubicBezTo>
                <a:cubicBezTo>
                  <a:pt x="12676" y="2403"/>
                  <a:pt x="12810" y="2636"/>
                  <a:pt x="12943" y="3003"/>
                </a:cubicBezTo>
                <a:cubicBezTo>
                  <a:pt x="13043" y="3236"/>
                  <a:pt x="13177" y="3637"/>
                  <a:pt x="13210" y="4337"/>
                </a:cubicBezTo>
                <a:cubicBezTo>
                  <a:pt x="13243" y="5104"/>
                  <a:pt x="13243" y="5338"/>
                  <a:pt x="13243" y="7273"/>
                </a:cubicBezTo>
                <a:cubicBezTo>
                  <a:pt x="13243" y="9241"/>
                  <a:pt x="13243" y="9474"/>
                  <a:pt x="13210" y="10241"/>
                </a:cubicBezTo>
                <a:cubicBezTo>
                  <a:pt x="13177" y="10942"/>
                  <a:pt x="13043" y="11342"/>
                  <a:pt x="12943" y="11576"/>
                </a:cubicBezTo>
                <a:cubicBezTo>
                  <a:pt x="12810" y="11909"/>
                  <a:pt x="12676" y="12176"/>
                  <a:pt x="12409" y="12410"/>
                </a:cubicBezTo>
                <a:cubicBezTo>
                  <a:pt x="12142" y="12677"/>
                  <a:pt x="11909" y="12843"/>
                  <a:pt x="11575" y="12977"/>
                </a:cubicBezTo>
                <a:cubicBezTo>
                  <a:pt x="11309" y="13077"/>
                  <a:pt x="10942" y="13177"/>
                  <a:pt x="10208" y="13210"/>
                </a:cubicBezTo>
                <a:cubicBezTo>
                  <a:pt x="9441" y="13244"/>
                  <a:pt x="9207" y="13244"/>
                  <a:pt x="7272" y="13244"/>
                </a:cubicBezTo>
                <a:cubicBezTo>
                  <a:pt x="5338" y="13244"/>
                  <a:pt x="5104" y="13244"/>
                  <a:pt x="4337" y="13210"/>
                </a:cubicBezTo>
                <a:cubicBezTo>
                  <a:pt x="3636" y="13177"/>
                  <a:pt x="3236" y="13077"/>
                  <a:pt x="2969" y="12977"/>
                </a:cubicBezTo>
                <a:cubicBezTo>
                  <a:pt x="2636" y="12843"/>
                  <a:pt x="2402" y="12677"/>
                  <a:pt x="2135" y="12410"/>
                </a:cubicBezTo>
                <a:cubicBezTo>
                  <a:pt x="1902" y="12176"/>
                  <a:pt x="1735" y="11909"/>
                  <a:pt x="1602" y="11576"/>
                </a:cubicBezTo>
                <a:cubicBezTo>
                  <a:pt x="1502" y="11309"/>
                  <a:pt x="1368" y="10942"/>
                  <a:pt x="1335" y="10241"/>
                </a:cubicBezTo>
                <a:cubicBezTo>
                  <a:pt x="1301" y="9474"/>
                  <a:pt x="1301" y="9241"/>
                  <a:pt x="1301" y="7273"/>
                </a:cubicBezTo>
                <a:cubicBezTo>
                  <a:pt x="1301" y="5338"/>
                  <a:pt x="1301" y="5104"/>
                  <a:pt x="1335" y="4337"/>
                </a:cubicBezTo>
                <a:cubicBezTo>
                  <a:pt x="1368" y="3637"/>
                  <a:pt x="1502" y="3236"/>
                  <a:pt x="1602" y="3003"/>
                </a:cubicBezTo>
                <a:cubicBezTo>
                  <a:pt x="1735" y="2669"/>
                  <a:pt x="1902" y="2403"/>
                  <a:pt x="2135" y="2169"/>
                </a:cubicBezTo>
                <a:cubicBezTo>
                  <a:pt x="2402" y="1902"/>
                  <a:pt x="2636" y="1735"/>
                  <a:pt x="2969" y="1602"/>
                </a:cubicBezTo>
                <a:cubicBezTo>
                  <a:pt x="3236" y="1502"/>
                  <a:pt x="3636" y="1402"/>
                  <a:pt x="4337" y="1368"/>
                </a:cubicBezTo>
                <a:cubicBezTo>
                  <a:pt x="5104" y="1335"/>
                  <a:pt x="5338" y="1302"/>
                  <a:pt x="7272" y="1302"/>
                </a:cubicBezTo>
                <a:close/>
                <a:moveTo>
                  <a:pt x="7272" y="1"/>
                </a:moveTo>
                <a:cubicBezTo>
                  <a:pt x="5304" y="1"/>
                  <a:pt x="5037" y="1"/>
                  <a:pt x="4270" y="34"/>
                </a:cubicBezTo>
                <a:cubicBezTo>
                  <a:pt x="3503" y="68"/>
                  <a:pt x="2969" y="201"/>
                  <a:pt x="2502" y="368"/>
                </a:cubicBezTo>
                <a:cubicBezTo>
                  <a:pt x="2035" y="568"/>
                  <a:pt x="1635" y="801"/>
                  <a:pt x="1201" y="1235"/>
                </a:cubicBezTo>
                <a:cubicBezTo>
                  <a:pt x="801" y="1635"/>
                  <a:pt x="568" y="2036"/>
                  <a:pt x="367" y="2503"/>
                </a:cubicBezTo>
                <a:cubicBezTo>
                  <a:pt x="201" y="2970"/>
                  <a:pt x="67" y="3503"/>
                  <a:pt x="34" y="4271"/>
                </a:cubicBezTo>
                <a:cubicBezTo>
                  <a:pt x="0" y="5038"/>
                  <a:pt x="0" y="5305"/>
                  <a:pt x="0" y="7273"/>
                </a:cubicBezTo>
                <a:cubicBezTo>
                  <a:pt x="0" y="9241"/>
                  <a:pt x="0" y="9508"/>
                  <a:pt x="34" y="10275"/>
                </a:cubicBezTo>
                <a:cubicBezTo>
                  <a:pt x="67" y="11042"/>
                  <a:pt x="201" y="11576"/>
                  <a:pt x="367" y="12043"/>
                </a:cubicBezTo>
                <a:cubicBezTo>
                  <a:pt x="568" y="12543"/>
                  <a:pt x="801" y="12943"/>
                  <a:pt x="1201" y="13344"/>
                </a:cubicBezTo>
                <a:cubicBezTo>
                  <a:pt x="1635" y="13744"/>
                  <a:pt x="2035" y="13977"/>
                  <a:pt x="2502" y="14178"/>
                </a:cubicBezTo>
                <a:cubicBezTo>
                  <a:pt x="2969" y="14344"/>
                  <a:pt x="3503" y="14478"/>
                  <a:pt x="4270" y="14511"/>
                </a:cubicBezTo>
                <a:cubicBezTo>
                  <a:pt x="5037" y="14545"/>
                  <a:pt x="5304" y="14545"/>
                  <a:pt x="7272" y="14545"/>
                </a:cubicBezTo>
                <a:cubicBezTo>
                  <a:pt x="9240" y="14545"/>
                  <a:pt x="9507" y="14545"/>
                  <a:pt x="10274" y="14511"/>
                </a:cubicBezTo>
                <a:cubicBezTo>
                  <a:pt x="11042" y="14478"/>
                  <a:pt x="11575" y="14344"/>
                  <a:pt x="12042" y="14178"/>
                </a:cubicBezTo>
                <a:cubicBezTo>
                  <a:pt x="12509" y="13977"/>
                  <a:pt x="12943" y="13744"/>
                  <a:pt x="13343" y="13344"/>
                </a:cubicBezTo>
                <a:cubicBezTo>
                  <a:pt x="13744" y="12943"/>
                  <a:pt x="13977" y="12543"/>
                  <a:pt x="14177" y="12043"/>
                </a:cubicBezTo>
                <a:cubicBezTo>
                  <a:pt x="14344" y="11576"/>
                  <a:pt x="14477" y="11042"/>
                  <a:pt x="14511" y="10275"/>
                </a:cubicBezTo>
                <a:cubicBezTo>
                  <a:pt x="14544" y="9508"/>
                  <a:pt x="14544" y="9241"/>
                  <a:pt x="14544" y="7273"/>
                </a:cubicBezTo>
                <a:cubicBezTo>
                  <a:pt x="14544" y="5305"/>
                  <a:pt x="14544" y="5038"/>
                  <a:pt x="14511" y="4271"/>
                </a:cubicBezTo>
                <a:cubicBezTo>
                  <a:pt x="14477" y="3503"/>
                  <a:pt x="14344" y="2970"/>
                  <a:pt x="14177" y="2503"/>
                </a:cubicBezTo>
                <a:cubicBezTo>
                  <a:pt x="13977" y="2036"/>
                  <a:pt x="13744" y="1635"/>
                  <a:pt x="13343" y="1235"/>
                </a:cubicBezTo>
                <a:cubicBezTo>
                  <a:pt x="12943" y="801"/>
                  <a:pt x="12509" y="568"/>
                  <a:pt x="12042" y="368"/>
                </a:cubicBezTo>
                <a:cubicBezTo>
                  <a:pt x="11575" y="201"/>
                  <a:pt x="11042" y="68"/>
                  <a:pt x="10274" y="34"/>
                </a:cubicBezTo>
                <a:cubicBezTo>
                  <a:pt x="9507" y="1"/>
                  <a:pt x="9240" y="1"/>
                  <a:pt x="72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8"/>
          <p:cNvSpPr/>
          <p:nvPr/>
        </p:nvSpPr>
        <p:spPr>
          <a:xfrm>
            <a:off x="1858256" y="3028171"/>
            <a:ext cx="187199" cy="188025"/>
          </a:xfrm>
          <a:custGeom>
            <a:rect b="b" l="l" r="r" t="t"/>
            <a:pathLst>
              <a:path extrusionOk="0" h="7506" w="7473">
                <a:moveTo>
                  <a:pt x="3736" y="1335"/>
                </a:moveTo>
                <a:cubicBezTo>
                  <a:pt x="5071" y="1335"/>
                  <a:pt x="6171" y="2402"/>
                  <a:pt x="6171" y="3737"/>
                </a:cubicBezTo>
                <a:cubicBezTo>
                  <a:pt x="6171" y="5104"/>
                  <a:pt x="5071" y="6172"/>
                  <a:pt x="3736" y="6172"/>
                </a:cubicBezTo>
                <a:cubicBezTo>
                  <a:pt x="2402" y="6172"/>
                  <a:pt x="1301" y="5071"/>
                  <a:pt x="1301" y="3737"/>
                </a:cubicBezTo>
                <a:cubicBezTo>
                  <a:pt x="1301" y="2402"/>
                  <a:pt x="2402" y="1335"/>
                  <a:pt x="3736" y="1335"/>
                </a:cubicBezTo>
                <a:close/>
                <a:moveTo>
                  <a:pt x="3736" y="1"/>
                </a:moveTo>
                <a:cubicBezTo>
                  <a:pt x="1668" y="1"/>
                  <a:pt x="0" y="1669"/>
                  <a:pt x="0" y="3737"/>
                </a:cubicBezTo>
                <a:cubicBezTo>
                  <a:pt x="0" y="5805"/>
                  <a:pt x="1668" y="7506"/>
                  <a:pt x="3736" y="7506"/>
                </a:cubicBezTo>
                <a:cubicBezTo>
                  <a:pt x="5804" y="7506"/>
                  <a:pt x="7472" y="5805"/>
                  <a:pt x="7472" y="3737"/>
                </a:cubicBezTo>
                <a:cubicBezTo>
                  <a:pt x="7472" y="1669"/>
                  <a:pt x="5804" y="1"/>
                  <a:pt x="37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8"/>
          <p:cNvSpPr/>
          <p:nvPr/>
        </p:nvSpPr>
        <p:spPr>
          <a:xfrm>
            <a:off x="2027038" y="3003097"/>
            <a:ext cx="44313" cy="43487"/>
          </a:xfrm>
          <a:custGeom>
            <a:rect b="b" l="l" r="r" t="t"/>
            <a:pathLst>
              <a:path extrusionOk="0" h="1736" w="1769">
                <a:moveTo>
                  <a:pt x="901" y="1"/>
                </a:moveTo>
                <a:cubicBezTo>
                  <a:pt x="401" y="1"/>
                  <a:pt x="0" y="368"/>
                  <a:pt x="0" y="868"/>
                </a:cubicBezTo>
                <a:cubicBezTo>
                  <a:pt x="0" y="1335"/>
                  <a:pt x="401" y="1736"/>
                  <a:pt x="901" y="1736"/>
                </a:cubicBezTo>
                <a:cubicBezTo>
                  <a:pt x="1368" y="1736"/>
                  <a:pt x="1768" y="1335"/>
                  <a:pt x="1768" y="868"/>
                </a:cubicBezTo>
                <a:cubicBezTo>
                  <a:pt x="1768" y="368"/>
                  <a:pt x="1368" y="1"/>
                  <a:pt x="9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 name="Google Shape;877;p58"/>
          <p:cNvGrpSpPr/>
          <p:nvPr/>
        </p:nvGrpSpPr>
        <p:grpSpPr>
          <a:xfrm>
            <a:off x="3593414" y="2975050"/>
            <a:ext cx="417456" cy="294280"/>
            <a:chOff x="7713764" y="1534237"/>
            <a:chExt cx="417456" cy="294280"/>
          </a:xfrm>
        </p:grpSpPr>
        <p:sp>
          <p:nvSpPr>
            <p:cNvPr id="878" name="Google Shape;878;p58"/>
            <p:cNvSpPr/>
            <p:nvPr/>
          </p:nvSpPr>
          <p:spPr>
            <a:xfrm>
              <a:off x="7713764" y="1534237"/>
              <a:ext cx="417456" cy="294280"/>
            </a:xfrm>
            <a:custGeom>
              <a:rect b="b" l="l" r="r" t="t"/>
              <a:pathLst>
                <a:path extrusionOk="0" h="14978" w="21250">
                  <a:moveTo>
                    <a:pt x="10642" y="1"/>
                  </a:moveTo>
                  <a:cubicBezTo>
                    <a:pt x="10642" y="1"/>
                    <a:pt x="4004" y="1"/>
                    <a:pt x="2336" y="434"/>
                  </a:cubicBezTo>
                  <a:cubicBezTo>
                    <a:pt x="1435" y="701"/>
                    <a:pt x="701" y="1435"/>
                    <a:pt x="468" y="2336"/>
                  </a:cubicBezTo>
                  <a:cubicBezTo>
                    <a:pt x="1" y="4004"/>
                    <a:pt x="1" y="7506"/>
                    <a:pt x="1" y="7506"/>
                  </a:cubicBezTo>
                  <a:cubicBezTo>
                    <a:pt x="1" y="7506"/>
                    <a:pt x="1" y="10975"/>
                    <a:pt x="468" y="12643"/>
                  </a:cubicBezTo>
                  <a:cubicBezTo>
                    <a:pt x="701" y="13577"/>
                    <a:pt x="1402" y="14278"/>
                    <a:pt x="2336" y="14545"/>
                  </a:cubicBezTo>
                  <a:cubicBezTo>
                    <a:pt x="4004" y="14978"/>
                    <a:pt x="10642" y="14978"/>
                    <a:pt x="10642" y="14978"/>
                  </a:cubicBezTo>
                  <a:cubicBezTo>
                    <a:pt x="10642" y="14978"/>
                    <a:pt x="17280" y="14978"/>
                    <a:pt x="18948" y="14545"/>
                  </a:cubicBezTo>
                  <a:cubicBezTo>
                    <a:pt x="19848" y="14278"/>
                    <a:pt x="20582" y="13577"/>
                    <a:pt x="20816" y="12643"/>
                  </a:cubicBezTo>
                  <a:cubicBezTo>
                    <a:pt x="21249" y="10975"/>
                    <a:pt x="21249" y="7506"/>
                    <a:pt x="21249" y="7506"/>
                  </a:cubicBezTo>
                  <a:cubicBezTo>
                    <a:pt x="21249" y="7506"/>
                    <a:pt x="21249" y="4004"/>
                    <a:pt x="20816" y="2336"/>
                  </a:cubicBezTo>
                  <a:cubicBezTo>
                    <a:pt x="20582" y="1435"/>
                    <a:pt x="19848" y="701"/>
                    <a:pt x="18948" y="434"/>
                  </a:cubicBezTo>
                  <a:cubicBezTo>
                    <a:pt x="17280" y="1"/>
                    <a:pt x="10642" y="1"/>
                    <a:pt x="10642" y="1"/>
                  </a:cubicBezTo>
                  <a:close/>
                </a:path>
              </a:pathLst>
            </a:cu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8"/>
            <p:cNvSpPr/>
            <p:nvPr/>
          </p:nvSpPr>
          <p:spPr>
            <a:xfrm>
              <a:off x="7880234" y="1619446"/>
              <a:ext cx="108794" cy="123877"/>
            </a:xfrm>
            <a:custGeom>
              <a:rect b="b" l="l" r="r" t="t"/>
              <a:pathLst>
                <a:path extrusionOk="0" h="6305" w="5538">
                  <a:moveTo>
                    <a:pt x="0" y="0"/>
                  </a:moveTo>
                  <a:lnTo>
                    <a:pt x="0" y="6305"/>
                  </a:lnTo>
                  <a:lnTo>
                    <a:pt x="5538" y="3169"/>
                  </a:lnTo>
                  <a:lnTo>
                    <a:pt x="0" y="0"/>
                  </a:lnTo>
                  <a:close/>
                </a:path>
              </a:pathLst>
            </a:cu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3" name="Shape 883"/>
        <p:cNvGrpSpPr/>
        <p:nvPr/>
      </p:nvGrpSpPr>
      <p:grpSpPr>
        <a:xfrm>
          <a:off x="0" y="0"/>
          <a:ext cx="0" cy="0"/>
          <a:chOff x="0" y="0"/>
          <a:chExt cx="0" cy="0"/>
        </a:xfrm>
      </p:grpSpPr>
      <p:sp>
        <p:nvSpPr>
          <p:cNvPr id="884" name="Google Shape;884;p59"/>
          <p:cNvSpPr txBox="1"/>
          <p:nvPr>
            <p:ph type="ctrTitle"/>
          </p:nvPr>
        </p:nvSpPr>
        <p:spPr>
          <a:xfrm>
            <a:off x="713225" y="434400"/>
            <a:ext cx="6094500" cy="125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PLAYING</a:t>
            </a:r>
            <a:r>
              <a:rPr lang="en"/>
              <a:t> VIDEOGAMES</a:t>
            </a:r>
            <a:endParaRPr/>
          </a:p>
        </p:txBody>
      </p:sp>
      <p:sp>
        <p:nvSpPr>
          <p:cNvPr id="885" name="Google Shape;885;p59"/>
          <p:cNvSpPr/>
          <p:nvPr/>
        </p:nvSpPr>
        <p:spPr>
          <a:xfrm>
            <a:off x="7290768" y="4400635"/>
            <a:ext cx="333816" cy="166923"/>
          </a:xfrm>
          <a:custGeom>
            <a:rect b="b" l="l" r="r" t="t"/>
            <a:pathLst>
              <a:path extrusionOk="0" h="5336" w="10671">
                <a:moveTo>
                  <a:pt x="1946" y="340"/>
                </a:moveTo>
                <a:cubicBezTo>
                  <a:pt x="1857" y="518"/>
                  <a:pt x="1714" y="625"/>
                  <a:pt x="1642" y="661"/>
                </a:cubicBezTo>
                <a:lnTo>
                  <a:pt x="840" y="661"/>
                </a:lnTo>
                <a:cubicBezTo>
                  <a:pt x="1000" y="447"/>
                  <a:pt x="1161" y="340"/>
                  <a:pt x="1339" y="340"/>
                </a:cubicBezTo>
                <a:close/>
                <a:moveTo>
                  <a:pt x="9333" y="340"/>
                </a:moveTo>
                <a:cubicBezTo>
                  <a:pt x="9511" y="340"/>
                  <a:pt x="9672" y="447"/>
                  <a:pt x="9832" y="661"/>
                </a:cubicBezTo>
                <a:lnTo>
                  <a:pt x="9029" y="661"/>
                </a:lnTo>
                <a:cubicBezTo>
                  <a:pt x="8958" y="625"/>
                  <a:pt x="8815" y="518"/>
                  <a:pt x="8726" y="340"/>
                </a:cubicBezTo>
                <a:close/>
                <a:moveTo>
                  <a:pt x="1642" y="4658"/>
                </a:moveTo>
                <a:cubicBezTo>
                  <a:pt x="1714" y="4711"/>
                  <a:pt x="1857" y="4818"/>
                  <a:pt x="1946" y="4997"/>
                </a:cubicBezTo>
                <a:lnTo>
                  <a:pt x="1339" y="4997"/>
                </a:lnTo>
                <a:cubicBezTo>
                  <a:pt x="1161" y="4997"/>
                  <a:pt x="1000" y="4872"/>
                  <a:pt x="840" y="4658"/>
                </a:cubicBezTo>
                <a:close/>
                <a:moveTo>
                  <a:pt x="8369" y="340"/>
                </a:moveTo>
                <a:cubicBezTo>
                  <a:pt x="8494" y="786"/>
                  <a:pt x="8887" y="982"/>
                  <a:pt x="8904" y="982"/>
                </a:cubicBezTo>
                <a:cubicBezTo>
                  <a:pt x="8922" y="1000"/>
                  <a:pt x="8958" y="1000"/>
                  <a:pt x="8976" y="1000"/>
                </a:cubicBezTo>
                <a:lnTo>
                  <a:pt x="10028" y="1000"/>
                </a:lnTo>
                <a:cubicBezTo>
                  <a:pt x="10225" y="1446"/>
                  <a:pt x="10332" y="2035"/>
                  <a:pt x="10332" y="2659"/>
                </a:cubicBezTo>
                <a:cubicBezTo>
                  <a:pt x="10332" y="3302"/>
                  <a:pt x="10225" y="3891"/>
                  <a:pt x="10028" y="4337"/>
                </a:cubicBezTo>
                <a:lnTo>
                  <a:pt x="8976" y="4337"/>
                </a:lnTo>
                <a:cubicBezTo>
                  <a:pt x="8958" y="4337"/>
                  <a:pt x="8922" y="4337"/>
                  <a:pt x="8904" y="4355"/>
                </a:cubicBezTo>
                <a:cubicBezTo>
                  <a:pt x="8887" y="4355"/>
                  <a:pt x="8494" y="4551"/>
                  <a:pt x="8369" y="4997"/>
                </a:cubicBezTo>
                <a:lnTo>
                  <a:pt x="2303" y="4997"/>
                </a:lnTo>
                <a:cubicBezTo>
                  <a:pt x="2178" y="4551"/>
                  <a:pt x="1785" y="4355"/>
                  <a:pt x="1767" y="4355"/>
                </a:cubicBezTo>
                <a:cubicBezTo>
                  <a:pt x="1749" y="4337"/>
                  <a:pt x="1714" y="4337"/>
                  <a:pt x="1696" y="4337"/>
                </a:cubicBezTo>
                <a:lnTo>
                  <a:pt x="643" y="4337"/>
                </a:lnTo>
                <a:cubicBezTo>
                  <a:pt x="447" y="3891"/>
                  <a:pt x="340" y="3302"/>
                  <a:pt x="340" y="2659"/>
                </a:cubicBezTo>
                <a:cubicBezTo>
                  <a:pt x="340" y="2035"/>
                  <a:pt x="447" y="1446"/>
                  <a:pt x="643" y="1000"/>
                </a:cubicBezTo>
                <a:lnTo>
                  <a:pt x="1696" y="1000"/>
                </a:lnTo>
                <a:cubicBezTo>
                  <a:pt x="1714" y="1000"/>
                  <a:pt x="1749" y="1000"/>
                  <a:pt x="1767" y="982"/>
                </a:cubicBezTo>
                <a:cubicBezTo>
                  <a:pt x="1785" y="982"/>
                  <a:pt x="2178" y="786"/>
                  <a:pt x="2303" y="340"/>
                </a:cubicBezTo>
                <a:close/>
                <a:moveTo>
                  <a:pt x="9832" y="4658"/>
                </a:moveTo>
                <a:cubicBezTo>
                  <a:pt x="9672" y="4872"/>
                  <a:pt x="9511" y="4997"/>
                  <a:pt x="9333" y="4997"/>
                </a:cubicBezTo>
                <a:lnTo>
                  <a:pt x="8726" y="4997"/>
                </a:lnTo>
                <a:cubicBezTo>
                  <a:pt x="8815" y="4801"/>
                  <a:pt x="8958" y="4711"/>
                  <a:pt x="9029" y="4658"/>
                </a:cubicBezTo>
                <a:close/>
                <a:moveTo>
                  <a:pt x="1339" y="1"/>
                </a:moveTo>
                <a:cubicBezTo>
                  <a:pt x="964" y="1"/>
                  <a:pt x="608" y="286"/>
                  <a:pt x="358" y="822"/>
                </a:cubicBezTo>
                <a:cubicBezTo>
                  <a:pt x="126" y="1321"/>
                  <a:pt x="1" y="1981"/>
                  <a:pt x="1" y="2659"/>
                </a:cubicBezTo>
                <a:cubicBezTo>
                  <a:pt x="1" y="3355"/>
                  <a:pt x="126" y="4016"/>
                  <a:pt x="358" y="4497"/>
                </a:cubicBezTo>
                <a:cubicBezTo>
                  <a:pt x="608" y="5033"/>
                  <a:pt x="964" y="5336"/>
                  <a:pt x="1339" y="5336"/>
                </a:cubicBezTo>
                <a:lnTo>
                  <a:pt x="9333" y="5336"/>
                </a:lnTo>
                <a:cubicBezTo>
                  <a:pt x="9707" y="5336"/>
                  <a:pt x="10064" y="5033"/>
                  <a:pt x="10314" y="4497"/>
                </a:cubicBezTo>
                <a:cubicBezTo>
                  <a:pt x="10546" y="4016"/>
                  <a:pt x="10671" y="3355"/>
                  <a:pt x="10671" y="2659"/>
                </a:cubicBezTo>
                <a:cubicBezTo>
                  <a:pt x="10671" y="1981"/>
                  <a:pt x="10546" y="1321"/>
                  <a:pt x="10314" y="822"/>
                </a:cubicBezTo>
                <a:cubicBezTo>
                  <a:pt x="10064" y="286"/>
                  <a:pt x="9707" y="1"/>
                  <a:pt x="93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9"/>
          <p:cNvSpPr/>
          <p:nvPr/>
        </p:nvSpPr>
        <p:spPr>
          <a:xfrm>
            <a:off x="7369475" y="4426881"/>
            <a:ext cx="176965" cy="114463"/>
          </a:xfrm>
          <a:custGeom>
            <a:rect b="b" l="l" r="r" t="t"/>
            <a:pathLst>
              <a:path extrusionOk="0" h="3659" w="5657">
                <a:moveTo>
                  <a:pt x="5336" y="322"/>
                </a:moveTo>
                <a:lnTo>
                  <a:pt x="5336" y="3319"/>
                </a:lnTo>
                <a:lnTo>
                  <a:pt x="340" y="3319"/>
                </a:lnTo>
                <a:lnTo>
                  <a:pt x="340" y="322"/>
                </a:lnTo>
                <a:close/>
                <a:moveTo>
                  <a:pt x="161" y="1"/>
                </a:moveTo>
                <a:cubicBezTo>
                  <a:pt x="72" y="1"/>
                  <a:pt x="1" y="72"/>
                  <a:pt x="1" y="161"/>
                </a:cubicBezTo>
                <a:lnTo>
                  <a:pt x="1" y="3498"/>
                </a:lnTo>
                <a:cubicBezTo>
                  <a:pt x="1" y="3587"/>
                  <a:pt x="72" y="3658"/>
                  <a:pt x="161" y="3658"/>
                </a:cubicBezTo>
                <a:lnTo>
                  <a:pt x="5496" y="3658"/>
                </a:lnTo>
                <a:cubicBezTo>
                  <a:pt x="5585" y="3658"/>
                  <a:pt x="5657" y="3587"/>
                  <a:pt x="5657" y="3498"/>
                </a:cubicBezTo>
                <a:lnTo>
                  <a:pt x="5657" y="161"/>
                </a:lnTo>
                <a:cubicBezTo>
                  <a:pt x="5657" y="72"/>
                  <a:pt x="5585" y="1"/>
                  <a:pt x="54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9"/>
          <p:cNvSpPr/>
          <p:nvPr/>
        </p:nvSpPr>
        <p:spPr>
          <a:xfrm>
            <a:off x="7311446" y="4463169"/>
            <a:ext cx="21773" cy="10636"/>
          </a:xfrm>
          <a:custGeom>
            <a:rect b="b" l="l" r="r" t="t"/>
            <a:pathLst>
              <a:path extrusionOk="0" h="340" w="696">
                <a:moveTo>
                  <a:pt x="179" y="0"/>
                </a:moveTo>
                <a:cubicBezTo>
                  <a:pt x="107" y="0"/>
                  <a:pt x="18" y="54"/>
                  <a:pt x="18" y="143"/>
                </a:cubicBezTo>
                <a:cubicBezTo>
                  <a:pt x="0" y="250"/>
                  <a:pt x="71" y="339"/>
                  <a:pt x="179" y="339"/>
                </a:cubicBezTo>
                <a:lnTo>
                  <a:pt x="500" y="339"/>
                </a:lnTo>
                <a:cubicBezTo>
                  <a:pt x="589" y="339"/>
                  <a:pt x="660" y="268"/>
                  <a:pt x="678" y="197"/>
                </a:cubicBezTo>
                <a:cubicBezTo>
                  <a:pt x="696" y="90"/>
                  <a:pt x="607" y="0"/>
                  <a:pt x="5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9"/>
          <p:cNvSpPr/>
          <p:nvPr/>
        </p:nvSpPr>
        <p:spPr>
          <a:xfrm>
            <a:off x="7342697" y="4463169"/>
            <a:ext cx="21804" cy="10636"/>
          </a:xfrm>
          <a:custGeom>
            <a:rect b="b" l="l" r="r" t="t"/>
            <a:pathLst>
              <a:path extrusionOk="0" h="340" w="697">
                <a:moveTo>
                  <a:pt x="179" y="0"/>
                </a:moveTo>
                <a:cubicBezTo>
                  <a:pt x="107" y="0"/>
                  <a:pt x="18" y="54"/>
                  <a:pt x="18" y="143"/>
                </a:cubicBezTo>
                <a:cubicBezTo>
                  <a:pt x="0" y="250"/>
                  <a:pt x="72" y="339"/>
                  <a:pt x="179" y="339"/>
                </a:cubicBezTo>
                <a:lnTo>
                  <a:pt x="500" y="339"/>
                </a:lnTo>
                <a:cubicBezTo>
                  <a:pt x="589" y="339"/>
                  <a:pt x="660" y="268"/>
                  <a:pt x="678" y="197"/>
                </a:cubicBezTo>
                <a:cubicBezTo>
                  <a:pt x="696" y="90"/>
                  <a:pt x="607" y="0"/>
                  <a:pt x="5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9"/>
          <p:cNvSpPr/>
          <p:nvPr/>
        </p:nvSpPr>
        <p:spPr>
          <a:xfrm>
            <a:off x="7333187" y="4473211"/>
            <a:ext cx="10104" cy="21241"/>
          </a:xfrm>
          <a:custGeom>
            <a:rect b="b" l="l" r="r" t="t"/>
            <a:pathLst>
              <a:path extrusionOk="0" h="679" w="323">
                <a:moveTo>
                  <a:pt x="126" y="0"/>
                </a:moveTo>
                <a:cubicBezTo>
                  <a:pt x="54" y="18"/>
                  <a:pt x="1" y="90"/>
                  <a:pt x="1" y="179"/>
                </a:cubicBezTo>
                <a:lnTo>
                  <a:pt x="1" y="500"/>
                </a:lnTo>
                <a:cubicBezTo>
                  <a:pt x="1" y="589"/>
                  <a:pt x="54" y="661"/>
                  <a:pt x="126" y="679"/>
                </a:cubicBezTo>
                <a:cubicBezTo>
                  <a:pt x="233" y="679"/>
                  <a:pt x="322" y="607"/>
                  <a:pt x="322" y="500"/>
                </a:cubicBezTo>
                <a:lnTo>
                  <a:pt x="322" y="179"/>
                </a:lnTo>
                <a:cubicBezTo>
                  <a:pt x="322" y="72"/>
                  <a:pt x="233" y="0"/>
                  <a:pt x="1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9"/>
          <p:cNvSpPr/>
          <p:nvPr/>
        </p:nvSpPr>
        <p:spPr>
          <a:xfrm>
            <a:off x="7333187" y="4441959"/>
            <a:ext cx="10104" cy="21241"/>
          </a:xfrm>
          <a:custGeom>
            <a:rect b="b" l="l" r="r" t="t"/>
            <a:pathLst>
              <a:path extrusionOk="0" h="679" w="323">
                <a:moveTo>
                  <a:pt x="179" y="0"/>
                </a:moveTo>
                <a:cubicBezTo>
                  <a:pt x="72" y="0"/>
                  <a:pt x="1" y="72"/>
                  <a:pt x="1" y="179"/>
                </a:cubicBezTo>
                <a:lnTo>
                  <a:pt x="1" y="500"/>
                </a:lnTo>
                <a:cubicBezTo>
                  <a:pt x="1" y="607"/>
                  <a:pt x="72" y="678"/>
                  <a:pt x="179" y="678"/>
                </a:cubicBezTo>
                <a:cubicBezTo>
                  <a:pt x="269" y="660"/>
                  <a:pt x="322" y="589"/>
                  <a:pt x="322" y="500"/>
                </a:cubicBezTo>
                <a:lnTo>
                  <a:pt x="322" y="179"/>
                </a:lnTo>
                <a:cubicBezTo>
                  <a:pt x="322" y="90"/>
                  <a:pt x="269" y="18"/>
                  <a:pt x="1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9"/>
          <p:cNvSpPr/>
          <p:nvPr/>
        </p:nvSpPr>
        <p:spPr>
          <a:xfrm>
            <a:off x="7572092" y="4478779"/>
            <a:ext cx="15673" cy="15673"/>
          </a:xfrm>
          <a:custGeom>
            <a:rect b="b" l="l" r="r" t="t"/>
            <a:pathLst>
              <a:path extrusionOk="0" h="501" w="501">
                <a:moveTo>
                  <a:pt x="250" y="1"/>
                </a:moveTo>
                <a:cubicBezTo>
                  <a:pt x="126" y="1"/>
                  <a:pt x="1" y="108"/>
                  <a:pt x="1" y="251"/>
                </a:cubicBezTo>
                <a:cubicBezTo>
                  <a:pt x="1" y="376"/>
                  <a:pt x="126" y="501"/>
                  <a:pt x="250" y="501"/>
                </a:cubicBezTo>
                <a:cubicBezTo>
                  <a:pt x="393" y="501"/>
                  <a:pt x="500" y="376"/>
                  <a:pt x="500" y="251"/>
                </a:cubicBezTo>
                <a:cubicBezTo>
                  <a:pt x="500" y="108"/>
                  <a:pt x="393" y="1"/>
                  <a:pt x="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9"/>
          <p:cNvSpPr/>
          <p:nvPr/>
        </p:nvSpPr>
        <p:spPr>
          <a:xfrm>
            <a:off x="7572092" y="4441959"/>
            <a:ext cx="15673" cy="15641"/>
          </a:xfrm>
          <a:custGeom>
            <a:rect b="b" l="l" r="r" t="t"/>
            <a:pathLst>
              <a:path extrusionOk="0" h="500" w="501">
                <a:moveTo>
                  <a:pt x="250" y="0"/>
                </a:moveTo>
                <a:cubicBezTo>
                  <a:pt x="126" y="0"/>
                  <a:pt x="1" y="125"/>
                  <a:pt x="1" y="250"/>
                </a:cubicBezTo>
                <a:cubicBezTo>
                  <a:pt x="1" y="393"/>
                  <a:pt x="126" y="500"/>
                  <a:pt x="250" y="500"/>
                </a:cubicBezTo>
                <a:cubicBezTo>
                  <a:pt x="393" y="500"/>
                  <a:pt x="500" y="393"/>
                  <a:pt x="500" y="250"/>
                </a:cubicBezTo>
                <a:cubicBezTo>
                  <a:pt x="500" y="125"/>
                  <a:pt x="393" y="0"/>
                  <a:pt x="2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9"/>
          <p:cNvSpPr/>
          <p:nvPr/>
        </p:nvSpPr>
        <p:spPr>
          <a:xfrm>
            <a:off x="7590517" y="4460385"/>
            <a:ext cx="15641" cy="15641"/>
          </a:xfrm>
          <a:custGeom>
            <a:rect b="b" l="l" r="r" t="t"/>
            <a:pathLst>
              <a:path extrusionOk="0" h="500" w="500">
                <a:moveTo>
                  <a:pt x="250" y="0"/>
                </a:moveTo>
                <a:cubicBezTo>
                  <a:pt x="107" y="0"/>
                  <a:pt x="0" y="107"/>
                  <a:pt x="0" y="250"/>
                </a:cubicBezTo>
                <a:cubicBezTo>
                  <a:pt x="0" y="393"/>
                  <a:pt x="107" y="500"/>
                  <a:pt x="250" y="500"/>
                </a:cubicBezTo>
                <a:cubicBezTo>
                  <a:pt x="393" y="500"/>
                  <a:pt x="500" y="393"/>
                  <a:pt x="500" y="250"/>
                </a:cubicBezTo>
                <a:cubicBezTo>
                  <a:pt x="500" y="107"/>
                  <a:pt x="393" y="0"/>
                  <a:pt x="2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9"/>
          <p:cNvSpPr/>
          <p:nvPr/>
        </p:nvSpPr>
        <p:spPr>
          <a:xfrm>
            <a:off x="7554229" y="4460385"/>
            <a:ext cx="15673" cy="15641"/>
          </a:xfrm>
          <a:custGeom>
            <a:rect b="b" l="l" r="r" t="t"/>
            <a:pathLst>
              <a:path extrusionOk="0" h="500" w="501">
                <a:moveTo>
                  <a:pt x="250" y="0"/>
                </a:moveTo>
                <a:cubicBezTo>
                  <a:pt x="108" y="0"/>
                  <a:pt x="1" y="107"/>
                  <a:pt x="1" y="250"/>
                </a:cubicBezTo>
                <a:cubicBezTo>
                  <a:pt x="1" y="393"/>
                  <a:pt x="108" y="500"/>
                  <a:pt x="250" y="500"/>
                </a:cubicBezTo>
                <a:cubicBezTo>
                  <a:pt x="375" y="500"/>
                  <a:pt x="500" y="393"/>
                  <a:pt x="500" y="250"/>
                </a:cubicBezTo>
                <a:cubicBezTo>
                  <a:pt x="500" y="107"/>
                  <a:pt x="375" y="0"/>
                  <a:pt x="2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9"/>
          <p:cNvSpPr/>
          <p:nvPr/>
        </p:nvSpPr>
        <p:spPr>
          <a:xfrm>
            <a:off x="1164935" y="2177482"/>
            <a:ext cx="302001" cy="333816"/>
          </a:xfrm>
          <a:custGeom>
            <a:rect b="b" l="l" r="r" t="t"/>
            <a:pathLst>
              <a:path extrusionOk="0" h="10671" w="9654">
                <a:moveTo>
                  <a:pt x="8476" y="340"/>
                </a:moveTo>
                <a:cubicBezTo>
                  <a:pt x="9011" y="340"/>
                  <a:pt x="9315" y="518"/>
                  <a:pt x="9315" y="839"/>
                </a:cubicBezTo>
                <a:lnTo>
                  <a:pt x="9315" y="2838"/>
                </a:lnTo>
                <a:lnTo>
                  <a:pt x="9154" y="2838"/>
                </a:lnTo>
                <a:cubicBezTo>
                  <a:pt x="9083" y="2838"/>
                  <a:pt x="8994" y="2891"/>
                  <a:pt x="8994" y="2980"/>
                </a:cubicBezTo>
                <a:cubicBezTo>
                  <a:pt x="8976" y="3088"/>
                  <a:pt x="9047" y="3177"/>
                  <a:pt x="9154" y="3177"/>
                </a:cubicBezTo>
                <a:lnTo>
                  <a:pt x="9315" y="3177"/>
                </a:lnTo>
                <a:lnTo>
                  <a:pt x="9315" y="5835"/>
                </a:lnTo>
                <a:cubicBezTo>
                  <a:pt x="9315" y="7066"/>
                  <a:pt x="8833" y="8208"/>
                  <a:pt x="7959" y="9065"/>
                </a:cubicBezTo>
                <a:cubicBezTo>
                  <a:pt x="7102" y="9886"/>
                  <a:pt x="5996" y="10332"/>
                  <a:pt x="4818" y="10332"/>
                </a:cubicBezTo>
                <a:lnTo>
                  <a:pt x="4693" y="10332"/>
                </a:lnTo>
                <a:cubicBezTo>
                  <a:pt x="3516" y="10296"/>
                  <a:pt x="2410" y="9796"/>
                  <a:pt x="1589" y="8922"/>
                </a:cubicBezTo>
                <a:cubicBezTo>
                  <a:pt x="768" y="8066"/>
                  <a:pt x="322" y="6924"/>
                  <a:pt x="322" y="5728"/>
                </a:cubicBezTo>
                <a:lnTo>
                  <a:pt x="322" y="3177"/>
                </a:lnTo>
                <a:lnTo>
                  <a:pt x="2160" y="3177"/>
                </a:lnTo>
                <a:cubicBezTo>
                  <a:pt x="2231" y="3177"/>
                  <a:pt x="2320" y="3105"/>
                  <a:pt x="2320" y="3034"/>
                </a:cubicBezTo>
                <a:cubicBezTo>
                  <a:pt x="2338" y="2927"/>
                  <a:pt x="2267" y="2838"/>
                  <a:pt x="2160" y="2838"/>
                </a:cubicBezTo>
                <a:lnTo>
                  <a:pt x="322" y="2838"/>
                </a:lnTo>
                <a:lnTo>
                  <a:pt x="322" y="839"/>
                </a:lnTo>
                <a:cubicBezTo>
                  <a:pt x="322" y="554"/>
                  <a:pt x="554" y="340"/>
                  <a:pt x="822" y="340"/>
                </a:cubicBezTo>
                <a:lnTo>
                  <a:pt x="2499" y="340"/>
                </a:lnTo>
                <a:cubicBezTo>
                  <a:pt x="2766" y="340"/>
                  <a:pt x="2998" y="554"/>
                  <a:pt x="2998" y="839"/>
                </a:cubicBezTo>
                <a:lnTo>
                  <a:pt x="2998" y="2838"/>
                </a:lnTo>
                <a:lnTo>
                  <a:pt x="2838" y="2838"/>
                </a:lnTo>
                <a:cubicBezTo>
                  <a:pt x="2749" y="2838"/>
                  <a:pt x="2677" y="2891"/>
                  <a:pt x="2659" y="2980"/>
                </a:cubicBezTo>
                <a:cubicBezTo>
                  <a:pt x="2642" y="3088"/>
                  <a:pt x="2731" y="3177"/>
                  <a:pt x="2820" y="3177"/>
                </a:cubicBezTo>
                <a:lnTo>
                  <a:pt x="2998" y="3177"/>
                </a:lnTo>
                <a:lnTo>
                  <a:pt x="2998" y="5764"/>
                </a:lnTo>
                <a:cubicBezTo>
                  <a:pt x="2998" y="6228"/>
                  <a:pt x="3159" y="6674"/>
                  <a:pt x="3462" y="7031"/>
                </a:cubicBezTo>
                <a:cubicBezTo>
                  <a:pt x="3766" y="7388"/>
                  <a:pt x="4194" y="7602"/>
                  <a:pt x="4640" y="7637"/>
                </a:cubicBezTo>
                <a:cubicBezTo>
                  <a:pt x="4711" y="7655"/>
                  <a:pt x="4765" y="7655"/>
                  <a:pt x="4818" y="7655"/>
                </a:cubicBezTo>
                <a:cubicBezTo>
                  <a:pt x="5282" y="7655"/>
                  <a:pt x="5711" y="7495"/>
                  <a:pt x="6050" y="7174"/>
                </a:cubicBezTo>
                <a:cubicBezTo>
                  <a:pt x="6442" y="6834"/>
                  <a:pt x="6656" y="6335"/>
                  <a:pt x="6656" y="5817"/>
                </a:cubicBezTo>
                <a:lnTo>
                  <a:pt x="6656" y="3177"/>
                </a:lnTo>
                <a:lnTo>
                  <a:pt x="8476" y="3177"/>
                </a:lnTo>
                <a:cubicBezTo>
                  <a:pt x="8565" y="3177"/>
                  <a:pt x="8637" y="3105"/>
                  <a:pt x="8655" y="3034"/>
                </a:cubicBezTo>
                <a:cubicBezTo>
                  <a:pt x="8672" y="2927"/>
                  <a:pt x="8583" y="2838"/>
                  <a:pt x="8494" y="2838"/>
                </a:cubicBezTo>
                <a:lnTo>
                  <a:pt x="6656" y="2838"/>
                </a:lnTo>
                <a:lnTo>
                  <a:pt x="6656" y="839"/>
                </a:lnTo>
                <a:cubicBezTo>
                  <a:pt x="6656" y="839"/>
                  <a:pt x="6656" y="822"/>
                  <a:pt x="6656" y="822"/>
                </a:cubicBezTo>
                <a:cubicBezTo>
                  <a:pt x="6656" y="554"/>
                  <a:pt x="6888" y="340"/>
                  <a:pt x="7156" y="340"/>
                </a:cubicBezTo>
                <a:close/>
                <a:moveTo>
                  <a:pt x="822" y="1"/>
                </a:moveTo>
                <a:cubicBezTo>
                  <a:pt x="376" y="1"/>
                  <a:pt x="1" y="375"/>
                  <a:pt x="1" y="839"/>
                </a:cubicBezTo>
                <a:lnTo>
                  <a:pt x="1" y="5728"/>
                </a:lnTo>
                <a:cubicBezTo>
                  <a:pt x="1" y="7013"/>
                  <a:pt x="483" y="8226"/>
                  <a:pt x="1357" y="9154"/>
                </a:cubicBezTo>
                <a:cubicBezTo>
                  <a:pt x="2231" y="10082"/>
                  <a:pt x="3409" y="10635"/>
                  <a:pt x="4676" y="10671"/>
                </a:cubicBezTo>
                <a:lnTo>
                  <a:pt x="4818" y="10671"/>
                </a:lnTo>
                <a:cubicBezTo>
                  <a:pt x="6085" y="10671"/>
                  <a:pt x="7281" y="10189"/>
                  <a:pt x="8191" y="9297"/>
                </a:cubicBezTo>
                <a:cubicBezTo>
                  <a:pt x="8655" y="8851"/>
                  <a:pt x="9011" y="8333"/>
                  <a:pt x="9261" y="7744"/>
                </a:cubicBezTo>
                <a:cubicBezTo>
                  <a:pt x="9529" y="7138"/>
                  <a:pt x="9654" y="6495"/>
                  <a:pt x="9654" y="5835"/>
                </a:cubicBezTo>
                <a:lnTo>
                  <a:pt x="9654" y="3016"/>
                </a:lnTo>
                <a:cubicBezTo>
                  <a:pt x="9654" y="3016"/>
                  <a:pt x="9654" y="3016"/>
                  <a:pt x="9654" y="2998"/>
                </a:cubicBezTo>
                <a:lnTo>
                  <a:pt x="9654" y="839"/>
                </a:lnTo>
                <a:cubicBezTo>
                  <a:pt x="9654" y="643"/>
                  <a:pt x="9565" y="1"/>
                  <a:pt x="8476" y="1"/>
                </a:cubicBezTo>
                <a:lnTo>
                  <a:pt x="7156" y="1"/>
                </a:lnTo>
                <a:cubicBezTo>
                  <a:pt x="6692" y="1"/>
                  <a:pt x="6317" y="375"/>
                  <a:pt x="6317" y="839"/>
                </a:cubicBezTo>
                <a:cubicBezTo>
                  <a:pt x="6317" y="839"/>
                  <a:pt x="6317" y="857"/>
                  <a:pt x="6317" y="857"/>
                </a:cubicBezTo>
                <a:lnTo>
                  <a:pt x="6317" y="5817"/>
                </a:lnTo>
                <a:cubicBezTo>
                  <a:pt x="6317" y="6246"/>
                  <a:pt x="6139" y="6638"/>
                  <a:pt x="5835" y="6924"/>
                </a:cubicBezTo>
                <a:cubicBezTo>
                  <a:pt x="5550" y="7194"/>
                  <a:pt x="5193" y="7322"/>
                  <a:pt x="4817" y="7322"/>
                </a:cubicBezTo>
                <a:cubicBezTo>
                  <a:pt x="4770" y="7322"/>
                  <a:pt x="4723" y="7320"/>
                  <a:pt x="4676" y="7316"/>
                </a:cubicBezTo>
                <a:cubicBezTo>
                  <a:pt x="3926" y="7245"/>
                  <a:pt x="3320" y="6567"/>
                  <a:pt x="3320" y="5764"/>
                </a:cubicBezTo>
                <a:lnTo>
                  <a:pt x="3320" y="3016"/>
                </a:lnTo>
                <a:cubicBezTo>
                  <a:pt x="3320" y="3016"/>
                  <a:pt x="3320" y="2998"/>
                  <a:pt x="3320" y="2998"/>
                </a:cubicBezTo>
                <a:lnTo>
                  <a:pt x="3320" y="839"/>
                </a:lnTo>
                <a:cubicBezTo>
                  <a:pt x="3320" y="375"/>
                  <a:pt x="2945" y="1"/>
                  <a:pt x="24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9"/>
          <p:cNvSpPr/>
          <p:nvPr/>
        </p:nvSpPr>
        <p:spPr>
          <a:xfrm>
            <a:off x="5904859" y="4317486"/>
            <a:ext cx="211564" cy="332689"/>
          </a:xfrm>
          <a:custGeom>
            <a:rect b="b" l="l" r="r" t="t"/>
            <a:pathLst>
              <a:path extrusionOk="0" h="10635" w="6763">
                <a:moveTo>
                  <a:pt x="3623" y="482"/>
                </a:moveTo>
                <a:lnTo>
                  <a:pt x="3016" y="4283"/>
                </a:lnTo>
                <a:cubicBezTo>
                  <a:pt x="3016" y="4336"/>
                  <a:pt x="3034" y="4390"/>
                  <a:pt x="3052" y="4425"/>
                </a:cubicBezTo>
                <a:cubicBezTo>
                  <a:pt x="3087" y="4461"/>
                  <a:pt x="3141" y="4479"/>
                  <a:pt x="3177" y="4479"/>
                </a:cubicBezTo>
                <a:lnTo>
                  <a:pt x="6156" y="4479"/>
                </a:lnTo>
                <a:cubicBezTo>
                  <a:pt x="6281" y="4479"/>
                  <a:pt x="6353" y="4515"/>
                  <a:pt x="6370" y="4550"/>
                </a:cubicBezTo>
                <a:cubicBezTo>
                  <a:pt x="6388" y="4586"/>
                  <a:pt x="6370" y="4657"/>
                  <a:pt x="6299" y="4764"/>
                </a:cubicBezTo>
                <a:lnTo>
                  <a:pt x="2552" y="10153"/>
                </a:lnTo>
                <a:lnTo>
                  <a:pt x="2552" y="10153"/>
                </a:lnTo>
                <a:lnTo>
                  <a:pt x="3248" y="5674"/>
                </a:lnTo>
                <a:cubicBezTo>
                  <a:pt x="3248" y="5639"/>
                  <a:pt x="3248" y="5585"/>
                  <a:pt x="3212" y="5549"/>
                </a:cubicBezTo>
                <a:cubicBezTo>
                  <a:pt x="3177" y="5514"/>
                  <a:pt x="3141" y="5496"/>
                  <a:pt x="3087" y="5496"/>
                </a:cubicBezTo>
                <a:lnTo>
                  <a:pt x="607" y="5496"/>
                </a:lnTo>
                <a:cubicBezTo>
                  <a:pt x="500" y="5496"/>
                  <a:pt x="411" y="5460"/>
                  <a:pt x="393" y="5407"/>
                </a:cubicBezTo>
                <a:cubicBezTo>
                  <a:pt x="357" y="5371"/>
                  <a:pt x="393" y="5282"/>
                  <a:pt x="447" y="5193"/>
                </a:cubicBezTo>
                <a:lnTo>
                  <a:pt x="3623" y="482"/>
                </a:lnTo>
                <a:close/>
                <a:moveTo>
                  <a:pt x="3730" y="0"/>
                </a:moveTo>
                <a:cubicBezTo>
                  <a:pt x="3605" y="0"/>
                  <a:pt x="3498" y="90"/>
                  <a:pt x="3373" y="268"/>
                </a:cubicBezTo>
                <a:lnTo>
                  <a:pt x="179" y="5014"/>
                </a:lnTo>
                <a:cubicBezTo>
                  <a:pt x="1" y="5264"/>
                  <a:pt x="54" y="5460"/>
                  <a:pt x="108" y="5567"/>
                </a:cubicBezTo>
                <a:cubicBezTo>
                  <a:pt x="161" y="5657"/>
                  <a:pt x="286" y="5817"/>
                  <a:pt x="607" y="5817"/>
                </a:cubicBezTo>
                <a:lnTo>
                  <a:pt x="2891" y="5817"/>
                </a:lnTo>
                <a:lnTo>
                  <a:pt x="2213" y="10135"/>
                </a:lnTo>
                <a:cubicBezTo>
                  <a:pt x="2177" y="10349"/>
                  <a:pt x="2195" y="10474"/>
                  <a:pt x="2267" y="10563"/>
                </a:cubicBezTo>
                <a:cubicBezTo>
                  <a:pt x="2302" y="10617"/>
                  <a:pt x="2374" y="10635"/>
                  <a:pt x="2427" y="10635"/>
                </a:cubicBezTo>
                <a:lnTo>
                  <a:pt x="2445" y="10635"/>
                </a:lnTo>
                <a:cubicBezTo>
                  <a:pt x="2552" y="10635"/>
                  <a:pt x="2659" y="10563"/>
                  <a:pt x="2802" y="10367"/>
                </a:cubicBezTo>
                <a:lnTo>
                  <a:pt x="6567" y="4961"/>
                </a:lnTo>
                <a:cubicBezTo>
                  <a:pt x="6763" y="4693"/>
                  <a:pt x="6709" y="4497"/>
                  <a:pt x="6656" y="4390"/>
                </a:cubicBezTo>
                <a:cubicBezTo>
                  <a:pt x="6602" y="4300"/>
                  <a:pt x="6478" y="4140"/>
                  <a:pt x="6156" y="4140"/>
                </a:cubicBezTo>
                <a:lnTo>
                  <a:pt x="3373" y="4140"/>
                </a:lnTo>
                <a:lnTo>
                  <a:pt x="3944" y="500"/>
                </a:lnTo>
                <a:cubicBezTo>
                  <a:pt x="3980" y="304"/>
                  <a:pt x="3962" y="161"/>
                  <a:pt x="3890" y="90"/>
                </a:cubicBezTo>
                <a:cubicBezTo>
                  <a:pt x="3855" y="36"/>
                  <a:pt x="3783" y="0"/>
                  <a:pt x="37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9"/>
          <p:cNvSpPr/>
          <p:nvPr/>
        </p:nvSpPr>
        <p:spPr>
          <a:xfrm>
            <a:off x="5981877" y="4391626"/>
            <a:ext cx="16799" cy="43670"/>
          </a:xfrm>
          <a:custGeom>
            <a:rect b="b" l="l" r="r" t="t"/>
            <a:pathLst>
              <a:path extrusionOk="0" h="1396" w="537">
                <a:moveTo>
                  <a:pt x="359" y="0"/>
                </a:moveTo>
                <a:cubicBezTo>
                  <a:pt x="282" y="0"/>
                  <a:pt x="213" y="51"/>
                  <a:pt x="197" y="128"/>
                </a:cubicBezTo>
                <a:lnTo>
                  <a:pt x="19" y="1199"/>
                </a:lnTo>
                <a:cubicBezTo>
                  <a:pt x="1" y="1288"/>
                  <a:pt x="54" y="1377"/>
                  <a:pt x="144" y="1395"/>
                </a:cubicBezTo>
                <a:lnTo>
                  <a:pt x="179" y="1395"/>
                </a:lnTo>
                <a:cubicBezTo>
                  <a:pt x="269" y="1395"/>
                  <a:pt x="322" y="1342"/>
                  <a:pt x="340" y="1252"/>
                </a:cubicBezTo>
                <a:lnTo>
                  <a:pt x="518" y="182"/>
                </a:lnTo>
                <a:cubicBezTo>
                  <a:pt x="536" y="93"/>
                  <a:pt x="483" y="3"/>
                  <a:pt x="393" y="3"/>
                </a:cubicBezTo>
                <a:cubicBezTo>
                  <a:pt x="382" y="1"/>
                  <a:pt x="370" y="0"/>
                  <a:pt x="3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9"/>
          <p:cNvSpPr/>
          <p:nvPr/>
        </p:nvSpPr>
        <p:spPr>
          <a:xfrm>
            <a:off x="6061710" y="4473367"/>
            <a:ext cx="18457" cy="20521"/>
          </a:xfrm>
          <a:custGeom>
            <a:rect b="b" l="l" r="r" t="t"/>
            <a:pathLst>
              <a:path extrusionOk="0" h="656" w="590">
                <a:moveTo>
                  <a:pt x="404" y="0"/>
                </a:moveTo>
                <a:cubicBezTo>
                  <a:pt x="353" y="0"/>
                  <a:pt x="300" y="24"/>
                  <a:pt x="268" y="67"/>
                </a:cubicBezTo>
                <a:lnTo>
                  <a:pt x="54" y="388"/>
                </a:lnTo>
                <a:cubicBezTo>
                  <a:pt x="0" y="459"/>
                  <a:pt x="18" y="566"/>
                  <a:pt x="90" y="620"/>
                </a:cubicBezTo>
                <a:cubicBezTo>
                  <a:pt x="125" y="638"/>
                  <a:pt x="143" y="656"/>
                  <a:pt x="179" y="656"/>
                </a:cubicBezTo>
                <a:cubicBezTo>
                  <a:pt x="232" y="656"/>
                  <a:pt x="286" y="620"/>
                  <a:pt x="322" y="584"/>
                </a:cubicBezTo>
                <a:lnTo>
                  <a:pt x="536" y="263"/>
                </a:lnTo>
                <a:cubicBezTo>
                  <a:pt x="589" y="192"/>
                  <a:pt x="571" y="85"/>
                  <a:pt x="500" y="31"/>
                </a:cubicBezTo>
                <a:cubicBezTo>
                  <a:pt x="472" y="10"/>
                  <a:pt x="438" y="0"/>
                  <a:pt x="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9"/>
          <p:cNvSpPr/>
          <p:nvPr/>
        </p:nvSpPr>
        <p:spPr>
          <a:xfrm>
            <a:off x="6016507" y="4498487"/>
            <a:ext cx="46361" cy="59593"/>
          </a:xfrm>
          <a:custGeom>
            <a:rect b="b" l="l" r="r" t="t"/>
            <a:pathLst>
              <a:path extrusionOk="0" h="1905" w="1482">
                <a:moveTo>
                  <a:pt x="1283" y="1"/>
                </a:moveTo>
                <a:cubicBezTo>
                  <a:pt x="1230" y="1"/>
                  <a:pt x="1176" y="29"/>
                  <a:pt x="1142" y="85"/>
                </a:cubicBezTo>
                <a:lnTo>
                  <a:pt x="54" y="1637"/>
                </a:lnTo>
                <a:cubicBezTo>
                  <a:pt x="0" y="1708"/>
                  <a:pt x="18" y="1815"/>
                  <a:pt x="107" y="1869"/>
                </a:cubicBezTo>
                <a:cubicBezTo>
                  <a:pt x="125" y="1887"/>
                  <a:pt x="161" y="1905"/>
                  <a:pt x="196" y="1905"/>
                </a:cubicBezTo>
                <a:cubicBezTo>
                  <a:pt x="250" y="1905"/>
                  <a:pt x="303" y="1869"/>
                  <a:pt x="339" y="1833"/>
                </a:cubicBezTo>
                <a:lnTo>
                  <a:pt x="1428" y="263"/>
                </a:lnTo>
                <a:cubicBezTo>
                  <a:pt x="1481" y="192"/>
                  <a:pt x="1463" y="85"/>
                  <a:pt x="1374" y="31"/>
                </a:cubicBezTo>
                <a:cubicBezTo>
                  <a:pt x="1347" y="11"/>
                  <a:pt x="1315" y="1"/>
                  <a:pt x="12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9"/>
          <p:cNvSpPr/>
          <p:nvPr/>
        </p:nvSpPr>
        <p:spPr>
          <a:xfrm>
            <a:off x="6567392" y="4408456"/>
            <a:ext cx="333252" cy="151313"/>
          </a:xfrm>
          <a:custGeom>
            <a:rect b="b" l="l" r="r" t="t"/>
            <a:pathLst>
              <a:path extrusionOk="0" h="4837" w="10653">
                <a:moveTo>
                  <a:pt x="9832" y="340"/>
                </a:moveTo>
                <a:cubicBezTo>
                  <a:pt x="10100" y="340"/>
                  <a:pt x="10332" y="554"/>
                  <a:pt x="10332" y="839"/>
                </a:cubicBezTo>
                <a:lnTo>
                  <a:pt x="10332" y="3997"/>
                </a:lnTo>
                <a:cubicBezTo>
                  <a:pt x="10332" y="4265"/>
                  <a:pt x="10100" y="4497"/>
                  <a:pt x="9832" y="4497"/>
                </a:cubicBezTo>
                <a:lnTo>
                  <a:pt x="839" y="4497"/>
                </a:lnTo>
                <a:cubicBezTo>
                  <a:pt x="554" y="4497"/>
                  <a:pt x="340" y="4265"/>
                  <a:pt x="340" y="3997"/>
                </a:cubicBezTo>
                <a:lnTo>
                  <a:pt x="340" y="839"/>
                </a:lnTo>
                <a:cubicBezTo>
                  <a:pt x="340" y="554"/>
                  <a:pt x="554" y="340"/>
                  <a:pt x="839" y="340"/>
                </a:cubicBezTo>
                <a:close/>
                <a:moveTo>
                  <a:pt x="839" y="1"/>
                </a:moveTo>
                <a:cubicBezTo>
                  <a:pt x="376" y="1"/>
                  <a:pt x="1" y="375"/>
                  <a:pt x="1" y="839"/>
                </a:cubicBezTo>
                <a:lnTo>
                  <a:pt x="1" y="3997"/>
                </a:lnTo>
                <a:cubicBezTo>
                  <a:pt x="1" y="4461"/>
                  <a:pt x="376" y="4836"/>
                  <a:pt x="839" y="4836"/>
                </a:cubicBezTo>
                <a:lnTo>
                  <a:pt x="9832" y="4836"/>
                </a:lnTo>
                <a:cubicBezTo>
                  <a:pt x="10296" y="4836"/>
                  <a:pt x="10653" y="4461"/>
                  <a:pt x="10653" y="3997"/>
                </a:cubicBezTo>
                <a:lnTo>
                  <a:pt x="10653" y="839"/>
                </a:lnTo>
                <a:cubicBezTo>
                  <a:pt x="10653" y="375"/>
                  <a:pt x="10296" y="1"/>
                  <a:pt x="98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9"/>
          <p:cNvSpPr/>
          <p:nvPr/>
        </p:nvSpPr>
        <p:spPr>
          <a:xfrm>
            <a:off x="6589164" y="4429102"/>
            <a:ext cx="255672" cy="109457"/>
          </a:xfrm>
          <a:custGeom>
            <a:rect b="b" l="l" r="r" t="t"/>
            <a:pathLst>
              <a:path extrusionOk="0" h="3499" w="8173">
                <a:moveTo>
                  <a:pt x="161" y="1"/>
                </a:moveTo>
                <a:cubicBezTo>
                  <a:pt x="72" y="1"/>
                  <a:pt x="1" y="72"/>
                  <a:pt x="1" y="179"/>
                </a:cubicBezTo>
                <a:lnTo>
                  <a:pt x="1" y="3337"/>
                </a:lnTo>
                <a:cubicBezTo>
                  <a:pt x="1" y="3427"/>
                  <a:pt x="72" y="3498"/>
                  <a:pt x="161" y="3498"/>
                </a:cubicBezTo>
                <a:lnTo>
                  <a:pt x="643" y="3498"/>
                </a:lnTo>
                <a:cubicBezTo>
                  <a:pt x="732" y="3498"/>
                  <a:pt x="804" y="3445"/>
                  <a:pt x="821" y="3355"/>
                </a:cubicBezTo>
                <a:cubicBezTo>
                  <a:pt x="839" y="3266"/>
                  <a:pt x="750" y="3177"/>
                  <a:pt x="661" y="3177"/>
                </a:cubicBezTo>
                <a:lnTo>
                  <a:pt x="322" y="3177"/>
                </a:lnTo>
                <a:lnTo>
                  <a:pt x="322" y="340"/>
                </a:lnTo>
                <a:lnTo>
                  <a:pt x="2820" y="340"/>
                </a:lnTo>
                <a:lnTo>
                  <a:pt x="2820" y="1161"/>
                </a:lnTo>
                <a:cubicBezTo>
                  <a:pt x="2820" y="1268"/>
                  <a:pt x="2909" y="1339"/>
                  <a:pt x="2998" y="1339"/>
                </a:cubicBezTo>
                <a:lnTo>
                  <a:pt x="5354" y="1339"/>
                </a:lnTo>
                <a:cubicBezTo>
                  <a:pt x="5389" y="1339"/>
                  <a:pt x="5425" y="1321"/>
                  <a:pt x="5443" y="1286"/>
                </a:cubicBezTo>
                <a:cubicBezTo>
                  <a:pt x="5550" y="1161"/>
                  <a:pt x="5443" y="1000"/>
                  <a:pt x="5318" y="1000"/>
                </a:cubicBezTo>
                <a:lnTo>
                  <a:pt x="3141" y="1000"/>
                </a:lnTo>
                <a:lnTo>
                  <a:pt x="3141" y="340"/>
                </a:lnTo>
                <a:lnTo>
                  <a:pt x="6139" y="340"/>
                </a:lnTo>
                <a:lnTo>
                  <a:pt x="6139" y="1000"/>
                </a:lnTo>
                <a:lnTo>
                  <a:pt x="5942" y="1000"/>
                </a:lnTo>
                <a:cubicBezTo>
                  <a:pt x="5871" y="1000"/>
                  <a:pt x="5817" y="1054"/>
                  <a:pt x="5782" y="1125"/>
                </a:cubicBezTo>
                <a:cubicBezTo>
                  <a:pt x="5746" y="1232"/>
                  <a:pt x="5835" y="1339"/>
                  <a:pt x="5960" y="1339"/>
                </a:cubicBezTo>
                <a:lnTo>
                  <a:pt x="6246" y="1339"/>
                </a:lnTo>
                <a:cubicBezTo>
                  <a:pt x="6371" y="1339"/>
                  <a:pt x="6495" y="1232"/>
                  <a:pt x="6495" y="1089"/>
                </a:cubicBezTo>
                <a:lnTo>
                  <a:pt x="6495" y="340"/>
                </a:lnTo>
                <a:lnTo>
                  <a:pt x="7976" y="340"/>
                </a:lnTo>
                <a:cubicBezTo>
                  <a:pt x="8066" y="340"/>
                  <a:pt x="8137" y="286"/>
                  <a:pt x="8155" y="197"/>
                </a:cubicBezTo>
                <a:cubicBezTo>
                  <a:pt x="8173" y="90"/>
                  <a:pt x="8083" y="1"/>
                  <a:pt x="79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9"/>
          <p:cNvSpPr/>
          <p:nvPr/>
        </p:nvSpPr>
        <p:spPr>
          <a:xfrm>
            <a:off x="6624326" y="4429102"/>
            <a:ext cx="255672" cy="109457"/>
          </a:xfrm>
          <a:custGeom>
            <a:rect b="b" l="l" r="r" t="t"/>
            <a:pathLst>
              <a:path extrusionOk="0" h="3499" w="8173">
                <a:moveTo>
                  <a:pt x="7513" y="1"/>
                </a:moveTo>
                <a:cubicBezTo>
                  <a:pt x="7423" y="1"/>
                  <a:pt x="7352" y="72"/>
                  <a:pt x="7352" y="144"/>
                </a:cubicBezTo>
                <a:cubicBezTo>
                  <a:pt x="7334" y="251"/>
                  <a:pt x="7405" y="340"/>
                  <a:pt x="7513" y="340"/>
                </a:cubicBezTo>
                <a:lnTo>
                  <a:pt x="7834" y="340"/>
                </a:lnTo>
                <a:lnTo>
                  <a:pt x="7834" y="3177"/>
                </a:lnTo>
                <a:lnTo>
                  <a:pt x="179" y="3177"/>
                </a:lnTo>
                <a:cubicBezTo>
                  <a:pt x="108" y="3177"/>
                  <a:pt x="19" y="3230"/>
                  <a:pt x="19" y="3320"/>
                </a:cubicBezTo>
                <a:cubicBezTo>
                  <a:pt x="1" y="3409"/>
                  <a:pt x="72" y="3498"/>
                  <a:pt x="179" y="3498"/>
                </a:cubicBezTo>
                <a:lnTo>
                  <a:pt x="8012" y="3498"/>
                </a:lnTo>
                <a:cubicBezTo>
                  <a:pt x="8101" y="3498"/>
                  <a:pt x="8173" y="3427"/>
                  <a:pt x="8173" y="3337"/>
                </a:cubicBezTo>
                <a:lnTo>
                  <a:pt x="8173" y="179"/>
                </a:lnTo>
                <a:cubicBezTo>
                  <a:pt x="8173" y="90"/>
                  <a:pt x="8101" y="1"/>
                  <a:pt x="80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9"/>
          <p:cNvSpPr/>
          <p:nvPr/>
        </p:nvSpPr>
        <p:spPr>
          <a:xfrm>
            <a:off x="6603679" y="4450312"/>
            <a:ext cx="68133" cy="67570"/>
          </a:xfrm>
          <a:custGeom>
            <a:rect b="b" l="l" r="r" t="t"/>
            <a:pathLst>
              <a:path extrusionOk="0" h="2160" w="2178">
                <a:moveTo>
                  <a:pt x="1178" y="322"/>
                </a:moveTo>
                <a:lnTo>
                  <a:pt x="1178" y="822"/>
                </a:lnTo>
                <a:cubicBezTo>
                  <a:pt x="1178" y="911"/>
                  <a:pt x="1250" y="1000"/>
                  <a:pt x="1339" y="1000"/>
                </a:cubicBezTo>
                <a:lnTo>
                  <a:pt x="1838" y="1000"/>
                </a:lnTo>
                <a:lnTo>
                  <a:pt x="1838" y="1161"/>
                </a:lnTo>
                <a:lnTo>
                  <a:pt x="1339" y="1161"/>
                </a:lnTo>
                <a:cubicBezTo>
                  <a:pt x="1250" y="1161"/>
                  <a:pt x="1178" y="1232"/>
                  <a:pt x="1178" y="1321"/>
                </a:cubicBezTo>
                <a:lnTo>
                  <a:pt x="1178" y="1821"/>
                </a:lnTo>
                <a:lnTo>
                  <a:pt x="1000" y="1821"/>
                </a:lnTo>
                <a:lnTo>
                  <a:pt x="1000" y="1321"/>
                </a:lnTo>
                <a:cubicBezTo>
                  <a:pt x="1000" y="1232"/>
                  <a:pt x="928" y="1161"/>
                  <a:pt x="839" y="1161"/>
                </a:cubicBezTo>
                <a:lnTo>
                  <a:pt x="340" y="1161"/>
                </a:lnTo>
                <a:lnTo>
                  <a:pt x="340" y="1000"/>
                </a:lnTo>
                <a:lnTo>
                  <a:pt x="839" y="1000"/>
                </a:lnTo>
                <a:cubicBezTo>
                  <a:pt x="928" y="1000"/>
                  <a:pt x="1000" y="911"/>
                  <a:pt x="1000" y="822"/>
                </a:cubicBezTo>
                <a:lnTo>
                  <a:pt x="1000" y="322"/>
                </a:lnTo>
                <a:close/>
                <a:moveTo>
                  <a:pt x="1000" y="1"/>
                </a:moveTo>
                <a:cubicBezTo>
                  <a:pt x="821" y="1"/>
                  <a:pt x="679" y="144"/>
                  <a:pt x="679" y="322"/>
                </a:cubicBezTo>
                <a:lnTo>
                  <a:pt x="679" y="661"/>
                </a:lnTo>
                <a:lnTo>
                  <a:pt x="340" y="661"/>
                </a:lnTo>
                <a:cubicBezTo>
                  <a:pt x="161" y="661"/>
                  <a:pt x="1" y="804"/>
                  <a:pt x="1" y="1000"/>
                </a:cubicBezTo>
                <a:lnTo>
                  <a:pt x="1" y="1161"/>
                </a:lnTo>
                <a:cubicBezTo>
                  <a:pt x="1" y="1339"/>
                  <a:pt x="161" y="1500"/>
                  <a:pt x="340" y="1500"/>
                </a:cubicBezTo>
                <a:lnTo>
                  <a:pt x="679" y="1500"/>
                </a:lnTo>
                <a:lnTo>
                  <a:pt x="679" y="1821"/>
                </a:lnTo>
                <a:cubicBezTo>
                  <a:pt x="679" y="2017"/>
                  <a:pt x="821" y="2160"/>
                  <a:pt x="1000" y="2160"/>
                </a:cubicBezTo>
                <a:lnTo>
                  <a:pt x="1178" y="2160"/>
                </a:lnTo>
                <a:cubicBezTo>
                  <a:pt x="1357" y="2160"/>
                  <a:pt x="1499" y="2017"/>
                  <a:pt x="1499" y="1821"/>
                </a:cubicBezTo>
                <a:lnTo>
                  <a:pt x="1499" y="1500"/>
                </a:lnTo>
                <a:lnTo>
                  <a:pt x="1838" y="1500"/>
                </a:lnTo>
                <a:cubicBezTo>
                  <a:pt x="2017" y="1500"/>
                  <a:pt x="2177" y="1339"/>
                  <a:pt x="2177" y="1161"/>
                </a:cubicBezTo>
                <a:lnTo>
                  <a:pt x="2177" y="1000"/>
                </a:lnTo>
                <a:cubicBezTo>
                  <a:pt x="2177" y="804"/>
                  <a:pt x="2017" y="661"/>
                  <a:pt x="1838" y="661"/>
                </a:cubicBezTo>
                <a:lnTo>
                  <a:pt x="1499" y="661"/>
                </a:lnTo>
                <a:lnTo>
                  <a:pt x="1499" y="322"/>
                </a:lnTo>
                <a:cubicBezTo>
                  <a:pt x="1499" y="144"/>
                  <a:pt x="1357" y="1"/>
                  <a:pt x="1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9"/>
          <p:cNvSpPr/>
          <p:nvPr/>
        </p:nvSpPr>
        <p:spPr>
          <a:xfrm>
            <a:off x="6692991" y="4497204"/>
            <a:ext cx="36882" cy="10073"/>
          </a:xfrm>
          <a:custGeom>
            <a:rect b="b" l="l" r="r" t="t"/>
            <a:pathLst>
              <a:path extrusionOk="0" h="322" w="1179">
                <a:moveTo>
                  <a:pt x="179" y="1"/>
                </a:moveTo>
                <a:cubicBezTo>
                  <a:pt x="107" y="1"/>
                  <a:pt x="18" y="54"/>
                  <a:pt x="18" y="143"/>
                </a:cubicBezTo>
                <a:cubicBezTo>
                  <a:pt x="0" y="233"/>
                  <a:pt x="72" y="322"/>
                  <a:pt x="179" y="322"/>
                </a:cubicBezTo>
                <a:lnTo>
                  <a:pt x="982" y="322"/>
                </a:lnTo>
                <a:cubicBezTo>
                  <a:pt x="1071" y="322"/>
                  <a:pt x="1142" y="268"/>
                  <a:pt x="1160" y="179"/>
                </a:cubicBezTo>
                <a:cubicBezTo>
                  <a:pt x="1178" y="90"/>
                  <a:pt x="1089" y="1"/>
                  <a:pt x="10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9"/>
          <p:cNvSpPr/>
          <p:nvPr/>
        </p:nvSpPr>
        <p:spPr>
          <a:xfrm>
            <a:off x="6739320" y="4497204"/>
            <a:ext cx="37414" cy="10073"/>
          </a:xfrm>
          <a:custGeom>
            <a:rect b="b" l="l" r="r" t="t"/>
            <a:pathLst>
              <a:path extrusionOk="0" h="322" w="1196">
                <a:moveTo>
                  <a:pt x="179" y="1"/>
                </a:moveTo>
                <a:cubicBezTo>
                  <a:pt x="107" y="1"/>
                  <a:pt x="18" y="54"/>
                  <a:pt x="18" y="143"/>
                </a:cubicBezTo>
                <a:cubicBezTo>
                  <a:pt x="0" y="233"/>
                  <a:pt x="72" y="322"/>
                  <a:pt x="179" y="322"/>
                </a:cubicBezTo>
                <a:lnTo>
                  <a:pt x="1000" y="322"/>
                </a:lnTo>
                <a:cubicBezTo>
                  <a:pt x="1089" y="322"/>
                  <a:pt x="1160" y="268"/>
                  <a:pt x="1178" y="179"/>
                </a:cubicBezTo>
                <a:cubicBezTo>
                  <a:pt x="1196" y="90"/>
                  <a:pt x="1107" y="1"/>
                  <a:pt x="10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9"/>
          <p:cNvSpPr/>
          <p:nvPr/>
        </p:nvSpPr>
        <p:spPr>
          <a:xfrm>
            <a:off x="6796817" y="4486599"/>
            <a:ext cx="31282" cy="31282"/>
          </a:xfrm>
          <a:custGeom>
            <a:rect b="b" l="l" r="r" t="t"/>
            <a:pathLst>
              <a:path extrusionOk="0" h="1000" w="1000">
                <a:moveTo>
                  <a:pt x="500" y="340"/>
                </a:moveTo>
                <a:cubicBezTo>
                  <a:pt x="589" y="340"/>
                  <a:pt x="678" y="411"/>
                  <a:pt x="678" y="500"/>
                </a:cubicBezTo>
                <a:cubicBezTo>
                  <a:pt x="678" y="590"/>
                  <a:pt x="589" y="661"/>
                  <a:pt x="500" y="661"/>
                </a:cubicBezTo>
                <a:cubicBezTo>
                  <a:pt x="411" y="661"/>
                  <a:pt x="339" y="590"/>
                  <a:pt x="339" y="500"/>
                </a:cubicBezTo>
                <a:cubicBezTo>
                  <a:pt x="339" y="411"/>
                  <a:pt x="411" y="340"/>
                  <a:pt x="500" y="340"/>
                </a:cubicBezTo>
                <a:close/>
                <a:moveTo>
                  <a:pt x="500" y="1"/>
                </a:moveTo>
                <a:cubicBezTo>
                  <a:pt x="232" y="1"/>
                  <a:pt x="0" y="233"/>
                  <a:pt x="0" y="500"/>
                </a:cubicBezTo>
                <a:cubicBezTo>
                  <a:pt x="0" y="768"/>
                  <a:pt x="232" y="1000"/>
                  <a:pt x="500" y="1000"/>
                </a:cubicBezTo>
                <a:cubicBezTo>
                  <a:pt x="785" y="1000"/>
                  <a:pt x="999" y="768"/>
                  <a:pt x="999" y="500"/>
                </a:cubicBezTo>
                <a:cubicBezTo>
                  <a:pt x="999" y="233"/>
                  <a:pt x="785" y="1"/>
                  <a:pt x="5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9"/>
          <p:cNvSpPr/>
          <p:nvPr/>
        </p:nvSpPr>
        <p:spPr>
          <a:xfrm>
            <a:off x="6833637" y="4486599"/>
            <a:ext cx="31282" cy="31282"/>
          </a:xfrm>
          <a:custGeom>
            <a:rect b="b" l="l" r="r" t="t"/>
            <a:pathLst>
              <a:path extrusionOk="0" h="1000" w="1000">
                <a:moveTo>
                  <a:pt x="500" y="340"/>
                </a:moveTo>
                <a:cubicBezTo>
                  <a:pt x="590" y="340"/>
                  <a:pt x="661" y="411"/>
                  <a:pt x="661" y="500"/>
                </a:cubicBezTo>
                <a:cubicBezTo>
                  <a:pt x="661" y="590"/>
                  <a:pt x="590" y="661"/>
                  <a:pt x="500" y="661"/>
                </a:cubicBezTo>
                <a:cubicBezTo>
                  <a:pt x="393" y="661"/>
                  <a:pt x="322" y="590"/>
                  <a:pt x="322" y="500"/>
                </a:cubicBezTo>
                <a:cubicBezTo>
                  <a:pt x="322" y="411"/>
                  <a:pt x="393" y="340"/>
                  <a:pt x="500" y="340"/>
                </a:cubicBezTo>
                <a:close/>
                <a:moveTo>
                  <a:pt x="500" y="1"/>
                </a:moveTo>
                <a:cubicBezTo>
                  <a:pt x="215" y="1"/>
                  <a:pt x="1" y="233"/>
                  <a:pt x="1" y="500"/>
                </a:cubicBezTo>
                <a:cubicBezTo>
                  <a:pt x="1" y="768"/>
                  <a:pt x="215" y="1000"/>
                  <a:pt x="500" y="1000"/>
                </a:cubicBezTo>
                <a:cubicBezTo>
                  <a:pt x="768" y="1000"/>
                  <a:pt x="1000" y="768"/>
                  <a:pt x="1000" y="500"/>
                </a:cubicBezTo>
                <a:cubicBezTo>
                  <a:pt x="1000" y="233"/>
                  <a:pt x="768" y="1"/>
                  <a:pt x="5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9"/>
          <p:cNvSpPr/>
          <p:nvPr/>
        </p:nvSpPr>
        <p:spPr>
          <a:xfrm>
            <a:off x="6796817" y="4450312"/>
            <a:ext cx="31282" cy="31314"/>
          </a:xfrm>
          <a:custGeom>
            <a:rect b="b" l="l" r="r" t="t"/>
            <a:pathLst>
              <a:path extrusionOk="0" h="1001" w="1000">
                <a:moveTo>
                  <a:pt x="500" y="322"/>
                </a:moveTo>
                <a:cubicBezTo>
                  <a:pt x="589" y="322"/>
                  <a:pt x="678" y="411"/>
                  <a:pt x="678" y="501"/>
                </a:cubicBezTo>
                <a:cubicBezTo>
                  <a:pt x="678" y="590"/>
                  <a:pt x="589" y="661"/>
                  <a:pt x="500" y="661"/>
                </a:cubicBezTo>
                <a:cubicBezTo>
                  <a:pt x="411" y="661"/>
                  <a:pt x="339" y="590"/>
                  <a:pt x="339" y="501"/>
                </a:cubicBezTo>
                <a:cubicBezTo>
                  <a:pt x="339" y="411"/>
                  <a:pt x="411" y="322"/>
                  <a:pt x="500" y="322"/>
                </a:cubicBezTo>
                <a:close/>
                <a:moveTo>
                  <a:pt x="500" y="1"/>
                </a:moveTo>
                <a:cubicBezTo>
                  <a:pt x="232" y="1"/>
                  <a:pt x="0" y="215"/>
                  <a:pt x="0" y="501"/>
                </a:cubicBezTo>
                <a:cubicBezTo>
                  <a:pt x="0" y="768"/>
                  <a:pt x="232" y="1000"/>
                  <a:pt x="500" y="1000"/>
                </a:cubicBezTo>
                <a:cubicBezTo>
                  <a:pt x="785" y="1000"/>
                  <a:pt x="999" y="768"/>
                  <a:pt x="999" y="501"/>
                </a:cubicBezTo>
                <a:cubicBezTo>
                  <a:pt x="999" y="215"/>
                  <a:pt x="785" y="1"/>
                  <a:pt x="5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9"/>
          <p:cNvSpPr/>
          <p:nvPr/>
        </p:nvSpPr>
        <p:spPr>
          <a:xfrm>
            <a:off x="6833637" y="4450312"/>
            <a:ext cx="31282" cy="31314"/>
          </a:xfrm>
          <a:custGeom>
            <a:rect b="b" l="l" r="r" t="t"/>
            <a:pathLst>
              <a:path extrusionOk="0" h="1001" w="1000">
                <a:moveTo>
                  <a:pt x="500" y="322"/>
                </a:moveTo>
                <a:cubicBezTo>
                  <a:pt x="590" y="322"/>
                  <a:pt x="661" y="411"/>
                  <a:pt x="661" y="501"/>
                </a:cubicBezTo>
                <a:cubicBezTo>
                  <a:pt x="661" y="590"/>
                  <a:pt x="590" y="661"/>
                  <a:pt x="500" y="661"/>
                </a:cubicBezTo>
                <a:cubicBezTo>
                  <a:pt x="393" y="661"/>
                  <a:pt x="322" y="590"/>
                  <a:pt x="322" y="501"/>
                </a:cubicBezTo>
                <a:cubicBezTo>
                  <a:pt x="322" y="411"/>
                  <a:pt x="393" y="322"/>
                  <a:pt x="500" y="322"/>
                </a:cubicBezTo>
                <a:close/>
                <a:moveTo>
                  <a:pt x="500" y="1"/>
                </a:moveTo>
                <a:cubicBezTo>
                  <a:pt x="215" y="1"/>
                  <a:pt x="1" y="215"/>
                  <a:pt x="1" y="501"/>
                </a:cubicBezTo>
                <a:cubicBezTo>
                  <a:pt x="1" y="768"/>
                  <a:pt x="215" y="1000"/>
                  <a:pt x="500" y="1000"/>
                </a:cubicBezTo>
                <a:cubicBezTo>
                  <a:pt x="768" y="1000"/>
                  <a:pt x="1000" y="768"/>
                  <a:pt x="1000" y="501"/>
                </a:cubicBezTo>
                <a:cubicBezTo>
                  <a:pt x="1000" y="215"/>
                  <a:pt x="768" y="1"/>
                  <a:pt x="5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9"/>
          <p:cNvSpPr/>
          <p:nvPr/>
        </p:nvSpPr>
        <p:spPr>
          <a:xfrm>
            <a:off x="6676818" y="4481594"/>
            <a:ext cx="114431" cy="41324"/>
          </a:xfrm>
          <a:custGeom>
            <a:rect b="b" l="l" r="r" t="t"/>
            <a:pathLst>
              <a:path extrusionOk="0" h="1321" w="3658">
                <a:moveTo>
                  <a:pt x="3337" y="321"/>
                </a:moveTo>
                <a:lnTo>
                  <a:pt x="3337" y="999"/>
                </a:lnTo>
                <a:lnTo>
                  <a:pt x="339" y="999"/>
                </a:lnTo>
                <a:lnTo>
                  <a:pt x="339" y="321"/>
                </a:lnTo>
                <a:close/>
                <a:moveTo>
                  <a:pt x="250" y="0"/>
                </a:moveTo>
                <a:cubicBezTo>
                  <a:pt x="107" y="0"/>
                  <a:pt x="0" y="107"/>
                  <a:pt x="0" y="250"/>
                </a:cubicBezTo>
                <a:lnTo>
                  <a:pt x="0" y="1071"/>
                </a:lnTo>
                <a:cubicBezTo>
                  <a:pt x="0" y="1213"/>
                  <a:pt x="107" y="1320"/>
                  <a:pt x="250" y="1320"/>
                </a:cubicBezTo>
                <a:lnTo>
                  <a:pt x="3408" y="1320"/>
                </a:lnTo>
                <a:cubicBezTo>
                  <a:pt x="3551" y="1320"/>
                  <a:pt x="3658" y="1213"/>
                  <a:pt x="3658" y="1071"/>
                </a:cubicBezTo>
                <a:lnTo>
                  <a:pt x="3658" y="250"/>
                </a:lnTo>
                <a:cubicBezTo>
                  <a:pt x="3658" y="107"/>
                  <a:pt x="3551" y="0"/>
                  <a:pt x="34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9"/>
          <p:cNvSpPr/>
          <p:nvPr/>
        </p:nvSpPr>
        <p:spPr>
          <a:xfrm>
            <a:off x="5146321" y="4317392"/>
            <a:ext cx="281355" cy="333346"/>
          </a:xfrm>
          <a:custGeom>
            <a:rect b="b" l="l" r="r" t="t"/>
            <a:pathLst>
              <a:path extrusionOk="0" h="10656" w="8994">
                <a:moveTo>
                  <a:pt x="4497" y="325"/>
                </a:moveTo>
                <a:cubicBezTo>
                  <a:pt x="5139" y="325"/>
                  <a:pt x="5657" y="860"/>
                  <a:pt x="5657" y="1502"/>
                </a:cubicBezTo>
                <a:cubicBezTo>
                  <a:pt x="5657" y="2145"/>
                  <a:pt x="5139" y="2662"/>
                  <a:pt x="4497" y="2662"/>
                </a:cubicBezTo>
                <a:cubicBezTo>
                  <a:pt x="3854" y="2662"/>
                  <a:pt x="3319" y="2145"/>
                  <a:pt x="3319" y="1502"/>
                </a:cubicBezTo>
                <a:cubicBezTo>
                  <a:pt x="3319" y="860"/>
                  <a:pt x="3854" y="325"/>
                  <a:pt x="4497" y="325"/>
                </a:cubicBezTo>
                <a:close/>
                <a:moveTo>
                  <a:pt x="4657" y="2983"/>
                </a:moveTo>
                <a:lnTo>
                  <a:pt x="4657" y="7319"/>
                </a:lnTo>
                <a:lnTo>
                  <a:pt x="4336" y="7319"/>
                </a:lnTo>
                <a:lnTo>
                  <a:pt x="4336" y="2983"/>
                </a:lnTo>
                <a:cubicBezTo>
                  <a:pt x="4390" y="2983"/>
                  <a:pt x="4443" y="3001"/>
                  <a:pt x="4497" y="3001"/>
                </a:cubicBezTo>
                <a:cubicBezTo>
                  <a:pt x="4550" y="3001"/>
                  <a:pt x="4604" y="2983"/>
                  <a:pt x="4657" y="2983"/>
                </a:cubicBezTo>
                <a:close/>
                <a:moveTo>
                  <a:pt x="4996" y="7658"/>
                </a:moveTo>
                <a:lnTo>
                  <a:pt x="4996" y="7997"/>
                </a:lnTo>
                <a:lnTo>
                  <a:pt x="3997" y="7997"/>
                </a:lnTo>
                <a:lnTo>
                  <a:pt x="3997" y="7658"/>
                </a:lnTo>
                <a:close/>
                <a:moveTo>
                  <a:pt x="5674" y="8318"/>
                </a:moveTo>
                <a:lnTo>
                  <a:pt x="5674" y="8657"/>
                </a:lnTo>
                <a:lnTo>
                  <a:pt x="3337" y="8657"/>
                </a:lnTo>
                <a:lnTo>
                  <a:pt x="3337" y="8318"/>
                </a:lnTo>
                <a:close/>
                <a:moveTo>
                  <a:pt x="6335" y="8996"/>
                </a:moveTo>
                <a:lnTo>
                  <a:pt x="6335" y="9317"/>
                </a:lnTo>
                <a:lnTo>
                  <a:pt x="2659" y="9317"/>
                </a:lnTo>
                <a:lnTo>
                  <a:pt x="2659" y="8996"/>
                </a:lnTo>
                <a:close/>
                <a:moveTo>
                  <a:pt x="8494" y="9656"/>
                </a:moveTo>
                <a:cubicBezTo>
                  <a:pt x="8583" y="9656"/>
                  <a:pt x="8672" y="9728"/>
                  <a:pt x="8672" y="9817"/>
                </a:cubicBezTo>
                <a:lnTo>
                  <a:pt x="8672" y="10156"/>
                </a:lnTo>
                <a:cubicBezTo>
                  <a:pt x="8672" y="10245"/>
                  <a:pt x="8583" y="10316"/>
                  <a:pt x="8494" y="10316"/>
                </a:cubicBezTo>
                <a:lnTo>
                  <a:pt x="500" y="10316"/>
                </a:lnTo>
                <a:cubicBezTo>
                  <a:pt x="411" y="10316"/>
                  <a:pt x="339" y="10245"/>
                  <a:pt x="339" y="10156"/>
                </a:cubicBezTo>
                <a:lnTo>
                  <a:pt x="339" y="9817"/>
                </a:lnTo>
                <a:cubicBezTo>
                  <a:pt x="339" y="9728"/>
                  <a:pt x="411" y="9656"/>
                  <a:pt x="500" y="9656"/>
                </a:cubicBezTo>
                <a:close/>
                <a:moveTo>
                  <a:pt x="4492" y="1"/>
                </a:moveTo>
                <a:cubicBezTo>
                  <a:pt x="3661" y="1"/>
                  <a:pt x="2998" y="677"/>
                  <a:pt x="2998" y="1502"/>
                </a:cubicBezTo>
                <a:cubicBezTo>
                  <a:pt x="2998" y="2145"/>
                  <a:pt x="3426" y="2698"/>
                  <a:pt x="3997" y="2912"/>
                </a:cubicBezTo>
                <a:lnTo>
                  <a:pt x="3997" y="7319"/>
                </a:lnTo>
                <a:lnTo>
                  <a:pt x="3837" y="7319"/>
                </a:lnTo>
                <a:cubicBezTo>
                  <a:pt x="3747" y="7319"/>
                  <a:pt x="3658" y="7408"/>
                  <a:pt x="3658" y="7497"/>
                </a:cubicBezTo>
                <a:lnTo>
                  <a:pt x="3658" y="7997"/>
                </a:lnTo>
                <a:lnTo>
                  <a:pt x="3159" y="7997"/>
                </a:lnTo>
                <a:cubicBezTo>
                  <a:pt x="3069" y="7997"/>
                  <a:pt x="2998" y="8068"/>
                  <a:pt x="2998" y="8157"/>
                </a:cubicBezTo>
                <a:lnTo>
                  <a:pt x="2998" y="8657"/>
                </a:lnTo>
                <a:lnTo>
                  <a:pt x="2498" y="8657"/>
                </a:lnTo>
                <a:cubicBezTo>
                  <a:pt x="2409" y="8657"/>
                  <a:pt x="2338" y="8728"/>
                  <a:pt x="2338" y="8818"/>
                </a:cubicBezTo>
                <a:lnTo>
                  <a:pt x="2338" y="9317"/>
                </a:lnTo>
                <a:lnTo>
                  <a:pt x="500" y="9317"/>
                </a:lnTo>
                <a:cubicBezTo>
                  <a:pt x="232" y="9317"/>
                  <a:pt x="0" y="9549"/>
                  <a:pt x="0" y="9817"/>
                </a:cubicBezTo>
                <a:lnTo>
                  <a:pt x="0" y="10156"/>
                </a:lnTo>
                <a:cubicBezTo>
                  <a:pt x="0" y="10423"/>
                  <a:pt x="232" y="10655"/>
                  <a:pt x="500" y="10655"/>
                </a:cubicBezTo>
                <a:lnTo>
                  <a:pt x="8494" y="10655"/>
                </a:lnTo>
                <a:cubicBezTo>
                  <a:pt x="8779" y="10655"/>
                  <a:pt x="8993" y="10423"/>
                  <a:pt x="8993" y="10156"/>
                </a:cubicBezTo>
                <a:lnTo>
                  <a:pt x="8993" y="9817"/>
                </a:lnTo>
                <a:cubicBezTo>
                  <a:pt x="8993" y="9549"/>
                  <a:pt x="8779" y="9317"/>
                  <a:pt x="8494" y="9317"/>
                </a:cubicBezTo>
                <a:lnTo>
                  <a:pt x="6674" y="9317"/>
                </a:lnTo>
                <a:lnTo>
                  <a:pt x="6674" y="8818"/>
                </a:lnTo>
                <a:cubicBezTo>
                  <a:pt x="6674" y="8728"/>
                  <a:pt x="6584" y="8657"/>
                  <a:pt x="6495" y="8657"/>
                </a:cubicBezTo>
                <a:lnTo>
                  <a:pt x="5996" y="8657"/>
                </a:lnTo>
                <a:lnTo>
                  <a:pt x="5996" y="8157"/>
                </a:lnTo>
                <a:cubicBezTo>
                  <a:pt x="5996" y="8068"/>
                  <a:pt x="5924" y="7997"/>
                  <a:pt x="5835" y="7997"/>
                </a:cubicBezTo>
                <a:lnTo>
                  <a:pt x="5335" y="7997"/>
                </a:lnTo>
                <a:lnTo>
                  <a:pt x="5335" y="7497"/>
                </a:lnTo>
                <a:cubicBezTo>
                  <a:pt x="5335" y="7408"/>
                  <a:pt x="5264" y="7319"/>
                  <a:pt x="5157" y="7319"/>
                </a:cubicBezTo>
                <a:lnTo>
                  <a:pt x="4996" y="7319"/>
                </a:lnTo>
                <a:lnTo>
                  <a:pt x="4996" y="2912"/>
                </a:lnTo>
                <a:cubicBezTo>
                  <a:pt x="5603" y="2698"/>
                  <a:pt x="6031" y="2109"/>
                  <a:pt x="5996" y="1431"/>
                </a:cubicBezTo>
                <a:cubicBezTo>
                  <a:pt x="5960" y="664"/>
                  <a:pt x="5353" y="39"/>
                  <a:pt x="4586" y="3"/>
                </a:cubicBezTo>
                <a:cubicBezTo>
                  <a:pt x="4554" y="1"/>
                  <a:pt x="4523" y="1"/>
                  <a:pt x="44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9"/>
          <p:cNvSpPr/>
          <p:nvPr/>
        </p:nvSpPr>
        <p:spPr>
          <a:xfrm>
            <a:off x="5281399" y="4338133"/>
            <a:ext cx="31282" cy="31282"/>
          </a:xfrm>
          <a:custGeom>
            <a:rect b="b" l="l" r="r" t="t"/>
            <a:pathLst>
              <a:path extrusionOk="0" h="1000" w="1000">
                <a:moveTo>
                  <a:pt x="179" y="1"/>
                </a:moveTo>
                <a:cubicBezTo>
                  <a:pt x="72" y="1"/>
                  <a:pt x="0" y="72"/>
                  <a:pt x="0" y="161"/>
                </a:cubicBezTo>
                <a:cubicBezTo>
                  <a:pt x="0" y="250"/>
                  <a:pt x="72" y="340"/>
                  <a:pt x="179" y="340"/>
                </a:cubicBezTo>
                <a:cubicBezTo>
                  <a:pt x="446" y="340"/>
                  <a:pt x="678" y="554"/>
                  <a:pt x="678" y="839"/>
                </a:cubicBezTo>
                <a:cubicBezTo>
                  <a:pt x="678" y="928"/>
                  <a:pt x="750" y="1000"/>
                  <a:pt x="839" y="1000"/>
                </a:cubicBezTo>
                <a:cubicBezTo>
                  <a:pt x="928" y="1000"/>
                  <a:pt x="1000" y="928"/>
                  <a:pt x="1000" y="839"/>
                </a:cubicBezTo>
                <a:cubicBezTo>
                  <a:pt x="1000" y="375"/>
                  <a:pt x="625"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9"/>
          <p:cNvSpPr/>
          <p:nvPr/>
        </p:nvSpPr>
        <p:spPr>
          <a:xfrm>
            <a:off x="4459796" y="4467204"/>
            <a:ext cx="124473" cy="66319"/>
          </a:xfrm>
          <a:custGeom>
            <a:rect b="b" l="l" r="r" t="t"/>
            <a:pathLst>
              <a:path extrusionOk="0" h="2120" w="3979">
                <a:moveTo>
                  <a:pt x="182" y="0"/>
                </a:moveTo>
                <a:cubicBezTo>
                  <a:pt x="118" y="0"/>
                  <a:pt x="62" y="37"/>
                  <a:pt x="36" y="103"/>
                </a:cubicBezTo>
                <a:cubicBezTo>
                  <a:pt x="0" y="192"/>
                  <a:pt x="36" y="282"/>
                  <a:pt x="125" y="317"/>
                </a:cubicBezTo>
                <a:lnTo>
                  <a:pt x="2659" y="1370"/>
                </a:lnTo>
                <a:cubicBezTo>
                  <a:pt x="2659" y="1388"/>
                  <a:pt x="2659" y="1424"/>
                  <a:pt x="2659" y="1459"/>
                </a:cubicBezTo>
                <a:cubicBezTo>
                  <a:pt x="2659" y="1816"/>
                  <a:pt x="2944" y="2119"/>
                  <a:pt x="3319" y="2119"/>
                </a:cubicBezTo>
                <a:cubicBezTo>
                  <a:pt x="3676" y="2119"/>
                  <a:pt x="3979" y="1816"/>
                  <a:pt x="3979" y="1459"/>
                </a:cubicBezTo>
                <a:cubicBezTo>
                  <a:pt x="3979" y="1370"/>
                  <a:pt x="3908" y="1281"/>
                  <a:pt x="3818" y="1281"/>
                </a:cubicBezTo>
                <a:cubicBezTo>
                  <a:pt x="3729" y="1281"/>
                  <a:pt x="3658" y="1370"/>
                  <a:pt x="3658" y="1459"/>
                </a:cubicBezTo>
                <a:cubicBezTo>
                  <a:pt x="3658" y="1638"/>
                  <a:pt x="3497" y="1798"/>
                  <a:pt x="3319" y="1798"/>
                </a:cubicBezTo>
                <a:cubicBezTo>
                  <a:pt x="3140" y="1798"/>
                  <a:pt x="2980" y="1638"/>
                  <a:pt x="2980" y="1459"/>
                </a:cubicBezTo>
                <a:cubicBezTo>
                  <a:pt x="2980" y="1424"/>
                  <a:pt x="2980" y="1388"/>
                  <a:pt x="2998" y="1352"/>
                </a:cubicBezTo>
                <a:cubicBezTo>
                  <a:pt x="2998" y="1352"/>
                  <a:pt x="3015" y="1334"/>
                  <a:pt x="3015" y="1334"/>
                </a:cubicBezTo>
                <a:cubicBezTo>
                  <a:pt x="3015" y="1317"/>
                  <a:pt x="3015" y="1317"/>
                  <a:pt x="3015" y="1299"/>
                </a:cubicBezTo>
                <a:cubicBezTo>
                  <a:pt x="3087" y="1192"/>
                  <a:pt x="3194" y="1120"/>
                  <a:pt x="3319" y="1120"/>
                </a:cubicBezTo>
                <a:cubicBezTo>
                  <a:pt x="3408" y="1120"/>
                  <a:pt x="3479" y="1049"/>
                  <a:pt x="3479" y="960"/>
                </a:cubicBezTo>
                <a:cubicBezTo>
                  <a:pt x="3479" y="871"/>
                  <a:pt x="3408" y="781"/>
                  <a:pt x="3319" y="781"/>
                </a:cubicBezTo>
                <a:cubicBezTo>
                  <a:pt x="3105" y="781"/>
                  <a:pt x="2908" y="888"/>
                  <a:pt x="2783" y="1049"/>
                </a:cubicBezTo>
                <a:lnTo>
                  <a:pt x="250" y="14"/>
                </a:lnTo>
                <a:cubicBezTo>
                  <a:pt x="227" y="5"/>
                  <a:pt x="204" y="0"/>
                  <a:pt x="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9"/>
          <p:cNvSpPr/>
          <p:nvPr/>
        </p:nvSpPr>
        <p:spPr>
          <a:xfrm>
            <a:off x="4396699" y="4345953"/>
            <a:ext cx="333816" cy="260677"/>
          </a:xfrm>
          <a:custGeom>
            <a:rect b="b" l="l" r="r" t="t"/>
            <a:pathLst>
              <a:path extrusionOk="0" h="8333" w="10671">
                <a:moveTo>
                  <a:pt x="5336" y="0"/>
                </a:moveTo>
                <a:cubicBezTo>
                  <a:pt x="3908" y="0"/>
                  <a:pt x="2570" y="553"/>
                  <a:pt x="1571" y="1571"/>
                </a:cubicBezTo>
                <a:cubicBezTo>
                  <a:pt x="554" y="2570"/>
                  <a:pt x="1" y="3908"/>
                  <a:pt x="1" y="5335"/>
                </a:cubicBezTo>
                <a:cubicBezTo>
                  <a:pt x="1" y="6370"/>
                  <a:pt x="304" y="7387"/>
                  <a:pt x="875" y="8262"/>
                </a:cubicBezTo>
                <a:cubicBezTo>
                  <a:pt x="911" y="8297"/>
                  <a:pt x="964" y="8333"/>
                  <a:pt x="1018" y="8333"/>
                </a:cubicBezTo>
                <a:cubicBezTo>
                  <a:pt x="1054" y="8333"/>
                  <a:pt x="1071" y="8315"/>
                  <a:pt x="1107" y="8297"/>
                </a:cubicBezTo>
                <a:cubicBezTo>
                  <a:pt x="1178" y="8262"/>
                  <a:pt x="1196" y="8154"/>
                  <a:pt x="1161" y="8065"/>
                </a:cubicBezTo>
                <a:cubicBezTo>
                  <a:pt x="1018" y="7851"/>
                  <a:pt x="893" y="7637"/>
                  <a:pt x="786" y="7405"/>
                </a:cubicBezTo>
                <a:lnTo>
                  <a:pt x="1232" y="7209"/>
                </a:lnTo>
                <a:cubicBezTo>
                  <a:pt x="1321" y="7173"/>
                  <a:pt x="1357" y="7084"/>
                  <a:pt x="1321" y="6995"/>
                </a:cubicBezTo>
                <a:cubicBezTo>
                  <a:pt x="1308" y="6929"/>
                  <a:pt x="1246" y="6892"/>
                  <a:pt x="1178" y="6892"/>
                </a:cubicBezTo>
                <a:cubicBezTo>
                  <a:pt x="1154" y="6892"/>
                  <a:pt x="1130" y="6896"/>
                  <a:pt x="1107" y="6905"/>
                </a:cubicBezTo>
                <a:lnTo>
                  <a:pt x="661" y="7084"/>
                </a:lnTo>
                <a:cubicBezTo>
                  <a:pt x="465" y="6584"/>
                  <a:pt x="340" y="5514"/>
                  <a:pt x="340" y="5514"/>
                </a:cubicBezTo>
                <a:lnTo>
                  <a:pt x="839" y="5514"/>
                </a:lnTo>
                <a:cubicBezTo>
                  <a:pt x="839" y="5514"/>
                  <a:pt x="1000" y="5425"/>
                  <a:pt x="1000" y="5335"/>
                </a:cubicBezTo>
                <a:cubicBezTo>
                  <a:pt x="1000" y="5246"/>
                  <a:pt x="929" y="5157"/>
                  <a:pt x="839" y="5157"/>
                </a:cubicBezTo>
                <a:lnTo>
                  <a:pt x="340" y="5157"/>
                </a:lnTo>
                <a:cubicBezTo>
                  <a:pt x="358" y="4622"/>
                  <a:pt x="465" y="4086"/>
                  <a:pt x="643" y="3569"/>
                </a:cubicBezTo>
                <a:lnTo>
                  <a:pt x="1107" y="3765"/>
                </a:lnTo>
                <a:cubicBezTo>
                  <a:pt x="1125" y="3765"/>
                  <a:pt x="1161" y="3783"/>
                  <a:pt x="1178" y="3783"/>
                </a:cubicBezTo>
                <a:cubicBezTo>
                  <a:pt x="1250" y="3783"/>
                  <a:pt x="1303" y="3729"/>
                  <a:pt x="1321" y="3676"/>
                </a:cubicBezTo>
                <a:cubicBezTo>
                  <a:pt x="1357" y="3587"/>
                  <a:pt x="1321" y="3498"/>
                  <a:pt x="1232" y="3462"/>
                </a:cubicBezTo>
                <a:lnTo>
                  <a:pt x="786" y="3266"/>
                </a:lnTo>
                <a:cubicBezTo>
                  <a:pt x="1000" y="2784"/>
                  <a:pt x="1303" y="2320"/>
                  <a:pt x="1678" y="1910"/>
                </a:cubicBezTo>
                <a:lnTo>
                  <a:pt x="2035" y="2266"/>
                </a:lnTo>
                <a:cubicBezTo>
                  <a:pt x="2071" y="2302"/>
                  <a:pt x="2106" y="2320"/>
                  <a:pt x="2160" y="2320"/>
                </a:cubicBezTo>
                <a:cubicBezTo>
                  <a:pt x="2195" y="2320"/>
                  <a:pt x="2231" y="2302"/>
                  <a:pt x="2267" y="2266"/>
                </a:cubicBezTo>
                <a:cubicBezTo>
                  <a:pt x="2338" y="2195"/>
                  <a:pt x="2338" y="2106"/>
                  <a:pt x="2267" y="2034"/>
                </a:cubicBezTo>
                <a:lnTo>
                  <a:pt x="1910" y="1678"/>
                </a:lnTo>
                <a:cubicBezTo>
                  <a:pt x="2320" y="1303"/>
                  <a:pt x="2784" y="1000"/>
                  <a:pt x="3266" y="785"/>
                </a:cubicBezTo>
                <a:lnTo>
                  <a:pt x="3462" y="1232"/>
                </a:lnTo>
                <a:cubicBezTo>
                  <a:pt x="3480" y="1303"/>
                  <a:pt x="3551" y="1339"/>
                  <a:pt x="3605" y="1339"/>
                </a:cubicBezTo>
                <a:cubicBezTo>
                  <a:pt x="3641" y="1339"/>
                  <a:pt x="3659" y="1339"/>
                  <a:pt x="3676" y="1321"/>
                </a:cubicBezTo>
                <a:cubicBezTo>
                  <a:pt x="3766" y="1303"/>
                  <a:pt x="3801" y="1196"/>
                  <a:pt x="3766" y="1107"/>
                </a:cubicBezTo>
                <a:lnTo>
                  <a:pt x="3569" y="643"/>
                </a:lnTo>
                <a:cubicBezTo>
                  <a:pt x="4087" y="464"/>
                  <a:pt x="5175" y="339"/>
                  <a:pt x="5175" y="339"/>
                </a:cubicBezTo>
                <a:lnTo>
                  <a:pt x="5175" y="821"/>
                </a:lnTo>
                <a:cubicBezTo>
                  <a:pt x="5175" y="910"/>
                  <a:pt x="5229" y="982"/>
                  <a:pt x="5318" y="1000"/>
                </a:cubicBezTo>
                <a:cubicBezTo>
                  <a:pt x="5327" y="1001"/>
                  <a:pt x="5336" y="1002"/>
                  <a:pt x="5345" y="1002"/>
                </a:cubicBezTo>
                <a:cubicBezTo>
                  <a:pt x="5440" y="1002"/>
                  <a:pt x="5514" y="920"/>
                  <a:pt x="5514" y="839"/>
                </a:cubicBezTo>
                <a:lnTo>
                  <a:pt x="5514" y="339"/>
                </a:lnTo>
                <a:cubicBezTo>
                  <a:pt x="6049" y="357"/>
                  <a:pt x="6603" y="464"/>
                  <a:pt x="7102" y="643"/>
                </a:cubicBezTo>
                <a:lnTo>
                  <a:pt x="6906" y="1107"/>
                </a:lnTo>
                <a:cubicBezTo>
                  <a:pt x="6870" y="1178"/>
                  <a:pt x="6906" y="1267"/>
                  <a:pt x="6959" y="1303"/>
                </a:cubicBezTo>
                <a:cubicBezTo>
                  <a:pt x="6995" y="1339"/>
                  <a:pt x="7031" y="1339"/>
                  <a:pt x="7066" y="1339"/>
                </a:cubicBezTo>
                <a:cubicBezTo>
                  <a:pt x="7120" y="1339"/>
                  <a:pt x="7191" y="1303"/>
                  <a:pt x="7209" y="1232"/>
                </a:cubicBezTo>
                <a:lnTo>
                  <a:pt x="7405" y="768"/>
                </a:lnTo>
                <a:cubicBezTo>
                  <a:pt x="7887" y="1000"/>
                  <a:pt x="8351" y="1303"/>
                  <a:pt x="8762" y="1678"/>
                </a:cubicBezTo>
                <a:lnTo>
                  <a:pt x="8405" y="2034"/>
                </a:lnTo>
                <a:cubicBezTo>
                  <a:pt x="8333" y="2088"/>
                  <a:pt x="8333" y="2195"/>
                  <a:pt x="8405" y="2266"/>
                </a:cubicBezTo>
                <a:cubicBezTo>
                  <a:pt x="8440" y="2302"/>
                  <a:pt x="8476" y="2320"/>
                  <a:pt x="8512" y="2320"/>
                </a:cubicBezTo>
                <a:cubicBezTo>
                  <a:pt x="8565" y="2320"/>
                  <a:pt x="8601" y="2302"/>
                  <a:pt x="8637" y="2266"/>
                </a:cubicBezTo>
                <a:lnTo>
                  <a:pt x="8993" y="1910"/>
                </a:lnTo>
                <a:cubicBezTo>
                  <a:pt x="9368" y="2320"/>
                  <a:pt x="9672" y="2766"/>
                  <a:pt x="9886" y="3266"/>
                </a:cubicBezTo>
                <a:lnTo>
                  <a:pt x="9440" y="3444"/>
                </a:lnTo>
                <a:cubicBezTo>
                  <a:pt x="9368" y="3480"/>
                  <a:pt x="9315" y="3569"/>
                  <a:pt x="9332" y="3640"/>
                </a:cubicBezTo>
                <a:cubicBezTo>
                  <a:pt x="9350" y="3729"/>
                  <a:pt x="9422" y="3783"/>
                  <a:pt x="9493" y="3783"/>
                </a:cubicBezTo>
                <a:cubicBezTo>
                  <a:pt x="9511" y="3783"/>
                  <a:pt x="9547" y="3765"/>
                  <a:pt x="9564" y="3765"/>
                </a:cubicBezTo>
                <a:lnTo>
                  <a:pt x="10028" y="3569"/>
                </a:lnTo>
                <a:cubicBezTo>
                  <a:pt x="10207" y="4068"/>
                  <a:pt x="10314" y="4604"/>
                  <a:pt x="10332" y="5157"/>
                </a:cubicBezTo>
                <a:lnTo>
                  <a:pt x="9850" y="5157"/>
                </a:lnTo>
                <a:cubicBezTo>
                  <a:pt x="9761" y="5157"/>
                  <a:pt x="9689" y="5228"/>
                  <a:pt x="9672" y="5300"/>
                </a:cubicBezTo>
                <a:cubicBezTo>
                  <a:pt x="9654" y="5407"/>
                  <a:pt x="9743" y="5496"/>
                  <a:pt x="9832" y="5496"/>
                </a:cubicBezTo>
                <a:lnTo>
                  <a:pt x="10332" y="5496"/>
                </a:lnTo>
                <a:cubicBezTo>
                  <a:pt x="10332" y="5496"/>
                  <a:pt x="10207" y="6584"/>
                  <a:pt x="10011" y="7084"/>
                </a:cubicBezTo>
                <a:lnTo>
                  <a:pt x="9547" y="6905"/>
                </a:lnTo>
                <a:cubicBezTo>
                  <a:pt x="9528" y="6896"/>
                  <a:pt x="9507" y="6892"/>
                  <a:pt x="9486" y="6892"/>
                </a:cubicBezTo>
                <a:cubicBezTo>
                  <a:pt x="9425" y="6892"/>
                  <a:pt x="9359" y="6929"/>
                  <a:pt x="9332" y="6995"/>
                </a:cubicBezTo>
                <a:cubicBezTo>
                  <a:pt x="9297" y="7084"/>
                  <a:pt x="9332" y="7173"/>
                  <a:pt x="9422" y="7209"/>
                </a:cubicBezTo>
                <a:lnTo>
                  <a:pt x="9886" y="7405"/>
                </a:lnTo>
                <a:cubicBezTo>
                  <a:pt x="9779" y="7637"/>
                  <a:pt x="9654" y="7851"/>
                  <a:pt x="9511" y="8065"/>
                </a:cubicBezTo>
                <a:cubicBezTo>
                  <a:pt x="9457" y="8154"/>
                  <a:pt x="9475" y="8262"/>
                  <a:pt x="9564" y="8297"/>
                </a:cubicBezTo>
                <a:cubicBezTo>
                  <a:pt x="9593" y="8318"/>
                  <a:pt x="9626" y="8328"/>
                  <a:pt x="9660" y="8328"/>
                </a:cubicBezTo>
                <a:cubicBezTo>
                  <a:pt x="9712" y="8328"/>
                  <a:pt x="9764" y="8305"/>
                  <a:pt x="9796" y="8262"/>
                </a:cubicBezTo>
                <a:cubicBezTo>
                  <a:pt x="10367" y="7387"/>
                  <a:pt x="10671" y="6370"/>
                  <a:pt x="10671" y="5335"/>
                </a:cubicBezTo>
                <a:cubicBezTo>
                  <a:pt x="10671" y="3908"/>
                  <a:pt x="10118" y="2570"/>
                  <a:pt x="9101" y="1571"/>
                </a:cubicBezTo>
                <a:cubicBezTo>
                  <a:pt x="8101" y="553"/>
                  <a:pt x="6763" y="0"/>
                  <a:pt x="53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9"/>
          <p:cNvSpPr/>
          <p:nvPr/>
        </p:nvSpPr>
        <p:spPr>
          <a:xfrm>
            <a:off x="4501089" y="4569780"/>
            <a:ext cx="125067" cy="52492"/>
          </a:xfrm>
          <a:custGeom>
            <a:rect b="b" l="l" r="r" t="t"/>
            <a:pathLst>
              <a:path extrusionOk="0" h="1678" w="3998">
                <a:moveTo>
                  <a:pt x="3498" y="339"/>
                </a:moveTo>
                <a:cubicBezTo>
                  <a:pt x="3587" y="339"/>
                  <a:pt x="3676" y="411"/>
                  <a:pt x="3676" y="500"/>
                </a:cubicBezTo>
                <a:lnTo>
                  <a:pt x="3676" y="1178"/>
                </a:lnTo>
                <a:cubicBezTo>
                  <a:pt x="3676" y="1267"/>
                  <a:pt x="3587" y="1338"/>
                  <a:pt x="3498" y="1338"/>
                </a:cubicBezTo>
                <a:lnTo>
                  <a:pt x="500" y="1338"/>
                </a:lnTo>
                <a:cubicBezTo>
                  <a:pt x="411" y="1338"/>
                  <a:pt x="339" y="1267"/>
                  <a:pt x="339" y="1178"/>
                </a:cubicBezTo>
                <a:lnTo>
                  <a:pt x="339" y="500"/>
                </a:lnTo>
                <a:cubicBezTo>
                  <a:pt x="339" y="411"/>
                  <a:pt x="411" y="339"/>
                  <a:pt x="500" y="339"/>
                </a:cubicBezTo>
                <a:close/>
                <a:moveTo>
                  <a:pt x="500" y="0"/>
                </a:moveTo>
                <a:cubicBezTo>
                  <a:pt x="232" y="0"/>
                  <a:pt x="0" y="232"/>
                  <a:pt x="0" y="500"/>
                </a:cubicBezTo>
                <a:lnTo>
                  <a:pt x="0" y="1178"/>
                </a:lnTo>
                <a:cubicBezTo>
                  <a:pt x="0" y="1446"/>
                  <a:pt x="232" y="1677"/>
                  <a:pt x="500" y="1677"/>
                </a:cubicBezTo>
                <a:lnTo>
                  <a:pt x="3498" y="1677"/>
                </a:lnTo>
                <a:cubicBezTo>
                  <a:pt x="3783" y="1677"/>
                  <a:pt x="3997" y="1446"/>
                  <a:pt x="3997" y="1178"/>
                </a:cubicBezTo>
                <a:lnTo>
                  <a:pt x="3997" y="500"/>
                </a:lnTo>
                <a:cubicBezTo>
                  <a:pt x="3997" y="232"/>
                  <a:pt x="3783" y="0"/>
                  <a:pt x="34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9"/>
          <p:cNvSpPr/>
          <p:nvPr/>
        </p:nvSpPr>
        <p:spPr>
          <a:xfrm>
            <a:off x="4552423" y="4590989"/>
            <a:ext cx="21804" cy="10073"/>
          </a:xfrm>
          <a:custGeom>
            <a:rect b="b" l="l" r="r" t="t"/>
            <a:pathLst>
              <a:path extrusionOk="0" h="322" w="697">
                <a:moveTo>
                  <a:pt x="197" y="0"/>
                </a:moveTo>
                <a:cubicBezTo>
                  <a:pt x="108" y="0"/>
                  <a:pt x="37" y="54"/>
                  <a:pt x="19" y="143"/>
                </a:cubicBezTo>
                <a:cubicBezTo>
                  <a:pt x="1" y="232"/>
                  <a:pt x="90" y="321"/>
                  <a:pt x="179" y="321"/>
                </a:cubicBezTo>
                <a:lnTo>
                  <a:pt x="518" y="321"/>
                </a:lnTo>
                <a:cubicBezTo>
                  <a:pt x="590" y="321"/>
                  <a:pt x="679" y="268"/>
                  <a:pt x="679" y="179"/>
                </a:cubicBezTo>
                <a:cubicBezTo>
                  <a:pt x="697" y="89"/>
                  <a:pt x="625" y="0"/>
                  <a:pt x="5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9"/>
          <p:cNvSpPr/>
          <p:nvPr/>
        </p:nvSpPr>
        <p:spPr>
          <a:xfrm>
            <a:off x="4526772" y="4590989"/>
            <a:ext cx="21241" cy="10073"/>
          </a:xfrm>
          <a:custGeom>
            <a:rect b="b" l="l" r="r" t="t"/>
            <a:pathLst>
              <a:path extrusionOk="0" h="322" w="679">
                <a:moveTo>
                  <a:pt x="179" y="0"/>
                </a:moveTo>
                <a:cubicBezTo>
                  <a:pt x="89" y="0"/>
                  <a:pt x="18" y="54"/>
                  <a:pt x="0" y="143"/>
                </a:cubicBezTo>
                <a:cubicBezTo>
                  <a:pt x="0" y="232"/>
                  <a:pt x="71" y="321"/>
                  <a:pt x="179" y="321"/>
                </a:cubicBezTo>
                <a:lnTo>
                  <a:pt x="500" y="321"/>
                </a:lnTo>
                <a:cubicBezTo>
                  <a:pt x="589" y="321"/>
                  <a:pt x="660" y="268"/>
                  <a:pt x="678" y="179"/>
                </a:cubicBezTo>
                <a:cubicBezTo>
                  <a:pt x="678" y="89"/>
                  <a:pt x="607" y="0"/>
                  <a:pt x="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9"/>
          <p:cNvSpPr/>
          <p:nvPr/>
        </p:nvSpPr>
        <p:spPr>
          <a:xfrm>
            <a:off x="4578669" y="4590989"/>
            <a:ext cx="21804" cy="10073"/>
          </a:xfrm>
          <a:custGeom>
            <a:rect b="b" l="l" r="r" t="t"/>
            <a:pathLst>
              <a:path extrusionOk="0" h="322" w="697">
                <a:moveTo>
                  <a:pt x="179" y="0"/>
                </a:moveTo>
                <a:cubicBezTo>
                  <a:pt x="108" y="0"/>
                  <a:pt x="18" y="54"/>
                  <a:pt x="18" y="143"/>
                </a:cubicBezTo>
                <a:cubicBezTo>
                  <a:pt x="0" y="232"/>
                  <a:pt x="72" y="321"/>
                  <a:pt x="179" y="321"/>
                </a:cubicBezTo>
                <a:lnTo>
                  <a:pt x="500" y="321"/>
                </a:lnTo>
                <a:cubicBezTo>
                  <a:pt x="589" y="321"/>
                  <a:pt x="661" y="268"/>
                  <a:pt x="679" y="179"/>
                </a:cubicBezTo>
                <a:cubicBezTo>
                  <a:pt x="696" y="89"/>
                  <a:pt x="607" y="0"/>
                  <a:pt x="5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9"/>
          <p:cNvSpPr/>
          <p:nvPr/>
        </p:nvSpPr>
        <p:spPr>
          <a:xfrm>
            <a:off x="6937464" y="3813463"/>
            <a:ext cx="333252" cy="271313"/>
          </a:xfrm>
          <a:custGeom>
            <a:rect b="b" l="l" r="r" t="t"/>
            <a:pathLst>
              <a:path extrusionOk="0" h="8673" w="10653">
                <a:moveTo>
                  <a:pt x="5157" y="340"/>
                </a:moveTo>
                <a:lnTo>
                  <a:pt x="5157" y="8333"/>
                </a:lnTo>
                <a:lnTo>
                  <a:pt x="340" y="8333"/>
                </a:lnTo>
                <a:lnTo>
                  <a:pt x="340" y="340"/>
                </a:lnTo>
                <a:close/>
                <a:moveTo>
                  <a:pt x="10331" y="340"/>
                </a:moveTo>
                <a:lnTo>
                  <a:pt x="10331" y="8333"/>
                </a:lnTo>
                <a:lnTo>
                  <a:pt x="5496" y="8333"/>
                </a:lnTo>
                <a:lnTo>
                  <a:pt x="5496" y="340"/>
                </a:lnTo>
                <a:close/>
                <a:moveTo>
                  <a:pt x="340" y="1"/>
                </a:moveTo>
                <a:cubicBezTo>
                  <a:pt x="143" y="1"/>
                  <a:pt x="1" y="161"/>
                  <a:pt x="1" y="340"/>
                </a:cubicBezTo>
                <a:lnTo>
                  <a:pt x="1" y="8333"/>
                </a:lnTo>
                <a:cubicBezTo>
                  <a:pt x="1" y="8511"/>
                  <a:pt x="143" y="8672"/>
                  <a:pt x="340" y="8672"/>
                </a:cubicBezTo>
                <a:lnTo>
                  <a:pt x="10331" y="8672"/>
                </a:lnTo>
                <a:cubicBezTo>
                  <a:pt x="10510" y="8672"/>
                  <a:pt x="10653" y="8511"/>
                  <a:pt x="10653" y="8333"/>
                </a:cubicBezTo>
                <a:lnTo>
                  <a:pt x="10653" y="340"/>
                </a:lnTo>
                <a:cubicBezTo>
                  <a:pt x="10653" y="161"/>
                  <a:pt x="10510" y="1"/>
                  <a:pt x="103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9"/>
          <p:cNvSpPr/>
          <p:nvPr/>
        </p:nvSpPr>
        <p:spPr>
          <a:xfrm>
            <a:off x="7113834" y="4047894"/>
            <a:ext cx="21804" cy="21241"/>
          </a:xfrm>
          <a:custGeom>
            <a:rect b="b" l="l" r="r" t="t"/>
            <a:pathLst>
              <a:path extrusionOk="0" h="679" w="697">
                <a:moveTo>
                  <a:pt x="181" y="0"/>
                </a:moveTo>
                <a:cubicBezTo>
                  <a:pt x="139" y="0"/>
                  <a:pt x="99" y="18"/>
                  <a:pt x="72" y="54"/>
                </a:cubicBezTo>
                <a:cubicBezTo>
                  <a:pt x="1" y="125"/>
                  <a:pt x="1" y="232"/>
                  <a:pt x="72" y="286"/>
                </a:cubicBezTo>
                <a:lnTo>
                  <a:pt x="393" y="625"/>
                </a:lnTo>
                <a:cubicBezTo>
                  <a:pt x="429" y="661"/>
                  <a:pt x="465" y="678"/>
                  <a:pt x="518" y="678"/>
                </a:cubicBezTo>
                <a:cubicBezTo>
                  <a:pt x="554" y="678"/>
                  <a:pt x="607" y="661"/>
                  <a:pt x="625" y="625"/>
                </a:cubicBezTo>
                <a:cubicBezTo>
                  <a:pt x="697" y="554"/>
                  <a:pt x="697" y="446"/>
                  <a:pt x="625" y="393"/>
                </a:cubicBezTo>
                <a:lnTo>
                  <a:pt x="304" y="54"/>
                </a:lnTo>
                <a:cubicBezTo>
                  <a:pt x="268" y="18"/>
                  <a:pt x="224" y="0"/>
                  <a:pt x="1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9"/>
          <p:cNvSpPr/>
          <p:nvPr/>
        </p:nvSpPr>
        <p:spPr>
          <a:xfrm>
            <a:off x="7113834" y="4022086"/>
            <a:ext cx="48050" cy="47049"/>
          </a:xfrm>
          <a:custGeom>
            <a:rect b="b" l="l" r="r" t="t"/>
            <a:pathLst>
              <a:path extrusionOk="0" h="1504" w="1536">
                <a:moveTo>
                  <a:pt x="181" y="0"/>
                </a:moveTo>
                <a:cubicBezTo>
                  <a:pt x="139" y="0"/>
                  <a:pt x="99" y="14"/>
                  <a:pt x="72" y="40"/>
                </a:cubicBezTo>
                <a:cubicBezTo>
                  <a:pt x="1" y="112"/>
                  <a:pt x="1" y="219"/>
                  <a:pt x="72" y="290"/>
                </a:cubicBezTo>
                <a:lnTo>
                  <a:pt x="1232" y="1450"/>
                </a:lnTo>
                <a:cubicBezTo>
                  <a:pt x="1268" y="1486"/>
                  <a:pt x="1303" y="1503"/>
                  <a:pt x="1357" y="1503"/>
                </a:cubicBezTo>
                <a:cubicBezTo>
                  <a:pt x="1393" y="1503"/>
                  <a:pt x="1428" y="1486"/>
                  <a:pt x="1464" y="1450"/>
                </a:cubicBezTo>
                <a:cubicBezTo>
                  <a:pt x="1535" y="1379"/>
                  <a:pt x="1535" y="1271"/>
                  <a:pt x="1464" y="1218"/>
                </a:cubicBezTo>
                <a:lnTo>
                  <a:pt x="304" y="40"/>
                </a:lnTo>
                <a:cubicBezTo>
                  <a:pt x="268" y="14"/>
                  <a:pt x="224" y="0"/>
                  <a:pt x="1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9"/>
          <p:cNvSpPr/>
          <p:nvPr/>
        </p:nvSpPr>
        <p:spPr>
          <a:xfrm>
            <a:off x="7113834" y="3995996"/>
            <a:ext cx="73733" cy="73138"/>
          </a:xfrm>
          <a:custGeom>
            <a:rect b="b" l="l" r="r" t="t"/>
            <a:pathLst>
              <a:path extrusionOk="0" h="2338" w="2357">
                <a:moveTo>
                  <a:pt x="181" y="0"/>
                </a:moveTo>
                <a:cubicBezTo>
                  <a:pt x="139" y="0"/>
                  <a:pt x="99" y="18"/>
                  <a:pt x="72" y="54"/>
                </a:cubicBezTo>
                <a:cubicBezTo>
                  <a:pt x="1" y="107"/>
                  <a:pt x="1" y="214"/>
                  <a:pt x="72" y="286"/>
                </a:cubicBezTo>
                <a:lnTo>
                  <a:pt x="2071" y="2284"/>
                </a:lnTo>
                <a:cubicBezTo>
                  <a:pt x="2088" y="2320"/>
                  <a:pt x="2142" y="2337"/>
                  <a:pt x="2178" y="2337"/>
                </a:cubicBezTo>
                <a:cubicBezTo>
                  <a:pt x="2231" y="2337"/>
                  <a:pt x="2267" y="2320"/>
                  <a:pt x="2302" y="2284"/>
                </a:cubicBezTo>
                <a:cubicBezTo>
                  <a:pt x="2356" y="2213"/>
                  <a:pt x="2356" y="2105"/>
                  <a:pt x="2302" y="2052"/>
                </a:cubicBezTo>
                <a:lnTo>
                  <a:pt x="304" y="54"/>
                </a:lnTo>
                <a:cubicBezTo>
                  <a:pt x="268" y="18"/>
                  <a:pt x="224" y="0"/>
                  <a:pt x="1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9"/>
          <p:cNvSpPr/>
          <p:nvPr/>
        </p:nvSpPr>
        <p:spPr>
          <a:xfrm>
            <a:off x="7113834" y="3969750"/>
            <a:ext cx="99948" cy="99385"/>
          </a:xfrm>
          <a:custGeom>
            <a:rect b="b" l="l" r="r" t="t"/>
            <a:pathLst>
              <a:path extrusionOk="0" h="3177" w="3195">
                <a:moveTo>
                  <a:pt x="181" y="0"/>
                </a:moveTo>
                <a:cubicBezTo>
                  <a:pt x="139" y="0"/>
                  <a:pt x="99" y="18"/>
                  <a:pt x="72" y="54"/>
                </a:cubicBezTo>
                <a:cubicBezTo>
                  <a:pt x="1" y="125"/>
                  <a:pt x="1" y="232"/>
                  <a:pt x="72" y="286"/>
                </a:cubicBezTo>
                <a:lnTo>
                  <a:pt x="2891" y="3123"/>
                </a:lnTo>
                <a:cubicBezTo>
                  <a:pt x="2927" y="3159"/>
                  <a:pt x="2981" y="3176"/>
                  <a:pt x="3016" y="3176"/>
                </a:cubicBezTo>
                <a:cubicBezTo>
                  <a:pt x="3052" y="3176"/>
                  <a:pt x="3105" y="3159"/>
                  <a:pt x="3123" y="3123"/>
                </a:cubicBezTo>
                <a:cubicBezTo>
                  <a:pt x="3195" y="3052"/>
                  <a:pt x="3195" y="2944"/>
                  <a:pt x="3123" y="2891"/>
                </a:cubicBezTo>
                <a:lnTo>
                  <a:pt x="304" y="54"/>
                </a:lnTo>
                <a:cubicBezTo>
                  <a:pt x="268" y="18"/>
                  <a:pt x="224" y="0"/>
                  <a:pt x="1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9"/>
          <p:cNvSpPr/>
          <p:nvPr/>
        </p:nvSpPr>
        <p:spPr>
          <a:xfrm>
            <a:off x="7113834" y="3943942"/>
            <a:ext cx="126194" cy="125193"/>
          </a:xfrm>
          <a:custGeom>
            <a:rect b="b" l="l" r="r" t="t"/>
            <a:pathLst>
              <a:path extrusionOk="0" h="4002" w="4034">
                <a:moveTo>
                  <a:pt x="181" y="0"/>
                </a:moveTo>
                <a:cubicBezTo>
                  <a:pt x="139" y="0"/>
                  <a:pt x="99" y="14"/>
                  <a:pt x="72" y="40"/>
                </a:cubicBezTo>
                <a:cubicBezTo>
                  <a:pt x="1" y="112"/>
                  <a:pt x="1" y="219"/>
                  <a:pt x="72" y="290"/>
                </a:cubicBezTo>
                <a:lnTo>
                  <a:pt x="3730" y="3948"/>
                </a:lnTo>
                <a:cubicBezTo>
                  <a:pt x="3766" y="3984"/>
                  <a:pt x="3801" y="4001"/>
                  <a:pt x="3855" y="4001"/>
                </a:cubicBezTo>
                <a:cubicBezTo>
                  <a:pt x="3890" y="4001"/>
                  <a:pt x="3926" y="3984"/>
                  <a:pt x="3962" y="3948"/>
                </a:cubicBezTo>
                <a:cubicBezTo>
                  <a:pt x="4033" y="3877"/>
                  <a:pt x="4033" y="3769"/>
                  <a:pt x="3962" y="3716"/>
                </a:cubicBezTo>
                <a:lnTo>
                  <a:pt x="304" y="40"/>
                </a:lnTo>
                <a:cubicBezTo>
                  <a:pt x="268" y="14"/>
                  <a:pt x="224" y="0"/>
                  <a:pt x="1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9"/>
          <p:cNvSpPr/>
          <p:nvPr/>
        </p:nvSpPr>
        <p:spPr>
          <a:xfrm>
            <a:off x="7113834" y="3917852"/>
            <a:ext cx="141804" cy="140677"/>
          </a:xfrm>
          <a:custGeom>
            <a:rect b="b" l="l" r="r" t="t"/>
            <a:pathLst>
              <a:path extrusionOk="0" h="4497" w="4533">
                <a:moveTo>
                  <a:pt x="181" y="0"/>
                </a:moveTo>
                <a:cubicBezTo>
                  <a:pt x="139" y="0"/>
                  <a:pt x="99" y="18"/>
                  <a:pt x="72" y="54"/>
                </a:cubicBezTo>
                <a:cubicBezTo>
                  <a:pt x="1" y="107"/>
                  <a:pt x="1" y="214"/>
                  <a:pt x="72" y="286"/>
                </a:cubicBezTo>
                <a:lnTo>
                  <a:pt x="4230" y="4443"/>
                </a:lnTo>
                <a:cubicBezTo>
                  <a:pt x="4265" y="4479"/>
                  <a:pt x="4301" y="4496"/>
                  <a:pt x="4354" y="4496"/>
                </a:cubicBezTo>
                <a:cubicBezTo>
                  <a:pt x="4390" y="4496"/>
                  <a:pt x="4426" y="4479"/>
                  <a:pt x="4461" y="4443"/>
                </a:cubicBezTo>
                <a:cubicBezTo>
                  <a:pt x="4533" y="4389"/>
                  <a:pt x="4533" y="4282"/>
                  <a:pt x="4461" y="4211"/>
                </a:cubicBezTo>
                <a:lnTo>
                  <a:pt x="304" y="54"/>
                </a:lnTo>
                <a:cubicBezTo>
                  <a:pt x="268" y="18"/>
                  <a:pt x="224" y="0"/>
                  <a:pt x="1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9"/>
          <p:cNvSpPr/>
          <p:nvPr/>
        </p:nvSpPr>
        <p:spPr>
          <a:xfrm>
            <a:off x="7113834" y="3891606"/>
            <a:ext cx="141804" cy="140677"/>
          </a:xfrm>
          <a:custGeom>
            <a:rect b="b" l="l" r="r" t="t"/>
            <a:pathLst>
              <a:path extrusionOk="0" h="4497" w="4533">
                <a:moveTo>
                  <a:pt x="181" y="0"/>
                </a:moveTo>
                <a:cubicBezTo>
                  <a:pt x="139" y="0"/>
                  <a:pt x="99" y="18"/>
                  <a:pt x="72" y="54"/>
                </a:cubicBezTo>
                <a:cubicBezTo>
                  <a:pt x="1" y="125"/>
                  <a:pt x="1" y="232"/>
                  <a:pt x="72" y="286"/>
                </a:cubicBezTo>
                <a:lnTo>
                  <a:pt x="4230" y="4461"/>
                </a:lnTo>
                <a:cubicBezTo>
                  <a:pt x="4265" y="4479"/>
                  <a:pt x="4301" y="4497"/>
                  <a:pt x="4354" y="4497"/>
                </a:cubicBezTo>
                <a:cubicBezTo>
                  <a:pt x="4390" y="4497"/>
                  <a:pt x="4426" y="4479"/>
                  <a:pt x="4461" y="4461"/>
                </a:cubicBezTo>
                <a:cubicBezTo>
                  <a:pt x="4533" y="4390"/>
                  <a:pt x="4533" y="4283"/>
                  <a:pt x="4461" y="4211"/>
                </a:cubicBezTo>
                <a:lnTo>
                  <a:pt x="304" y="54"/>
                </a:lnTo>
                <a:cubicBezTo>
                  <a:pt x="268" y="18"/>
                  <a:pt x="224" y="0"/>
                  <a:pt x="1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9"/>
          <p:cNvSpPr/>
          <p:nvPr/>
        </p:nvSpPr>
        <p:spPr>
          <a:xfrm>
            <a:off x="7113834" y="3865798"/>
            <a:ext cx="141804" cy="140834"/>
          </a:xfrm>
          <a:custGeom>
            <a:rect b="b" l="l" r="r" t="t"/>
            <a:pathLst>
              <a:path extrusionOk="0" h="4502" w="4533">
                <a:moveTo>
                  <a:pt x="181" y="0"/>
                </a:moveTo>
                <a:cubicBezTo>
                  <a:pt x="139" y="0"/>
                  <a:pt x="99" y="14"/>
                  <a:pt x="72" y="40"/>
                </a:cubicBezTo>
                <a:cubicBezTo>
                  <a:pt x="1" y="112"/>
                  <a:pt x="1" y="219"/>
                  <a:pt x="72" y="290"/>
                </a:cubicBezTo>
                <a:lnTo>
                  <a:pt x="4230" y="4448"/>
                </a:lnTo>
                <a:cubicBezTo>
                  <a:pt x="4265" y="4483"/>
                  <a:pt x="4301" y="4501"/>
                  <a:pt x="4354" y="4501"/>
                </a:cubicBezTo>
                <a:cubicBezTo>
                  <a:pt x="4390" y="4501"/>
                  <a:pt x="4426" y="4483"/>
                  <a:pt x="4461" y="4448"/>
                </a:cubicBezTo>
                <a:cubicBezTo>
                  <a:pt x="4533" y="4376"/>
                  <a:pt x="4533" y="4269"/>
                  <a:pt x="4461" y="4216"/>
                </a:cubicBezTo>
                <a:lnTo>
                  <a:pt x="304" y="40"/>
                </a:lnTo>
                <a:cubicBezTo>
                  <a:pt x="268" y="14"/>
                  <a:pt x="224" y="0"/>
                  <a:pt x="1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9"/>
          <p:cNvSpPr/>
          <p:nvPr/>
        </p:nvSpPr>
        <p:spPr>
          <a:xfrm>
            <a:off x="7113834" y="3839709"/>
            <a:ext cx="141804" cy="140677"/>
          </a:xfrm>
          <a:custGeom>
            <a:rect b="b" l="l" r="r" t="t"/>
            <a:pathLst>
              <a:path extrusionOk="0" h="4497" w="4533">
                <a:moveTo>
                  <a:pt x="181" y="0"/>
                </a:moveTo>
                <a:cubicBezTo>
                  <a:pt x="139" y="0"/>
                  <a:pt x="99" y="18"/>
                  <a:pt x="72" y="54"/>
                </a:cubicBezTo>
                <a:cubicBezTo>
                  <a:pt x="1" y="107"/>
                  <a:pt x="1" y="214"/>
                  <a:pt x="72" y="286"/>
                </a:cubicBezTo>
                <a:lnTo>
                  <a:pt x="4230" y="4443"/>
                </a:lnTo>
                <a:cubicBezTo>
                  <a:pt x="4265" y="4479"/>
                  <a:pt x="4301" y="4496"/>
                  <a:pt x="4354" y="4496"/>
                </a:cubicBezTo>
                <a:cubicBezTo>
                  <a:pt x="4390" y="4496"/>
                  <a:pt x="4426" y="4479"/>
                  <a:pt x="4461" y="4443"/>
                </a:cubicBezTo>
                <a:cubicBezTo>
                  <a:pt x="4533" y="4389"/>
                  <a:pt x="4533" y="4282"/>
                  <a:pt x="4461" y="4211"/>
                </a:cubicBezTo>
                <a:lnTo>
                  <a:pt x="304" y="54"/>
                </a:lnTo>
                <a:cubicBezTo>
                  <a:pt x="268" y="18"/>
                  <a:pt x="224" y="0"/>
                  <a:pt x="1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9"/>
          <p:cNvSpPr/>
          <p:nvPr/>
        </p:nvSpPr>
        <p:spPr>
          <a:xfrm>
            <a:off x="7129476" y="3829104"/>
            <a:ext cx="126162" cy="125036"/>
          </a:xfrm>
          <a:custGeom>
            <a:rect b="b" l="l" r="r" t="t"/>
            <a:pathLst>
              <a:path extrusionOk="0" h="3997" w="4033">
                <a:moveTo>
                  <a:pt x="181" y="0"/>
                </a:moveTo>
                <a:cubicBezTo>
                  <a:pt x="139" y="0"/>
                  <a:pt x="99" y="18"/>
                  <a:pt x="72" y="54"/>
                </a:cubicBezTo>
                <a:cubicBezTo>
                  <a:pt x="0" y="125"/>
                  <a:pt x="0" y="232"/>
                  <a:pt x="72" y="286"/>
                </a:cubicBezTo>
                <a:lnTo>
                  <a:pt x="3730" y="3961"/>
                </a:lnTo>
                <a:cubicBezTo>
                  <a:pt x="3765" y="3979"/>
                  <a:pt x="3801" y="3997"/>
                  <a:pt x="3854" y="3997"/>
                </a:cubicBezTo>
                <a:cubicBezTo>
                  <a:pt x="3890" y="3997"/>
                  <a:pt x="3926" y="3979"/>
                  <a:pt x="3961" y="3961"/>
                </a:cubicBezTo>
                <a:cubicBezTo>
                  <a:pt x="4033" y="3890"/>
                  <a:pt x="4033" y="3783"/>
                  <a:pt x="3961" y="3711"/>
                </a:cubicBezTo>
                <a:lnTo>
                  <a:pt x="304" y="54"/>
                </a:lnTo>
                <a:cubicBezTo>
                  <a:pt x="268" y="18"/>
                  <a:pt x="223" y="0"/>
                  <a:pt x="1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9"/>
          <p:cNvSpPr/>
          <p:nvPr/>
        </p:nvSpPr>
        <p:spPr>
          <a:xfrm>
            <a:off x="7155690" y="3829104"/>
            <a:ext cx="99948" cy="99385"/>
          </a:xfrm>
          <a:custGeom>
            <a:rect b="b" l="l" r="r" t="t"/>
            <a:pathLst>
              <a:path extrusionOk="0" h="3177" w="3195">
                <a:moveTo>
                  <a:pt x="177" y="0"/>
                </a:moveTo>
                <a:cubicBezTo>
                  <a:pt x="135" y="0"/>
                  <a:pt x="90" y="18"/>
                  <a:pt x="55" y="54"/>
                </a:cubicBezTo>
                <a:cubicBezTo>
                  <a:pt x="1" y="125"/>
                  <a:pt x="1" y="232"/>
                  <a:pt x="55" y="286"/>
                </a:cubicBezTo>
                <a:lnTo>
                  <a:pt x="2892" y="3123"/>
                </a:lnTo>
                <a:cubicBezTo>
                  <a:pt x="2927" y="3158"/>
                  <a:pt x="2963" y="3176"/>
                  <a:pt x="3016" y="3176"/>
                </a:cubicBezTo>
                <a:cubicBezTo>
                  <a:pt x="3052" y="3176"/>
                  <a:pt x="3088" y="3158"/>
                  <a:pt x="3123" y="3123"/>
                </a:cubicBezTo>
                <a:cubicBezTo>
                  <a:pt x="3195" y="3051"/>
                  <a:pt x="3195" y="2944"/>
                  <a:pt x="3123" y="2891"/>
                </a:cubicBezTo>
                <a:lnTo>
                  <a:pt x="286" y="54"/>
                </a:lnTo>
                <a:cubicBezTo>
                  <a:pt x="260" y="18"/>
                  <a:pt x="220" y="0"/>
                  <a:pt x="1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9"/>
          <p:cNvSpPr/>
          <p:nvPr/>
        </p:nvSpPr>
        <p:spPr>
          <a:xfrm>
            <a:off x="7181373" y="3829104"/>
            <a:ext cx="74265" cy="73138"/>
          </a:xfrm>
          <a:custGeom>
            <a:rect b="b" l="l" r="r" t="t"/>
            <a:pathLst>
              <a:path extrusionOk="0" h="2338" w="2374">
                <a:moveTo>
                  <a:pt x="195" y="0"/>
                </a:moveTo>
                <a:cubicBezTo>
                  <a:pt x="152" y="0"/>
                  <a:pt x="108" y="18"/>
                  <a:pt x="72" y="54"/>
                </a:cubicBezTo>
                <a:cubicBezTo>
                  <a:pt x="1" y="125"/>
                  <a:pt x="1" y="232"/>
                  <a:pt x="72" y="286"/>
                </a:cubicBezTo>
                <a:lnTo>
                  <a:pt x="2071" y="2284"/>
                </a:lnTo>
                <a:cubicBezTo>
                  <a:pt x="2106" y="2320"/>
                  <a:pt x="2142" y="2337"/>
                  <a:pt x="2195" y="2337"/>
                </a:cubicBezTo>
                <a:cubicBezTo>
                  <a:pt x="2231" y="2337"/>
                  <a:pt x="2267" y="2320"/>
                  <a:pt x="2302" y="2284"/>
                </a:cubicBezTo>
                <a:cubicBezTo>
                  <a:pt x="2374" y="2230"/>
                  <a:pt x="2374" y="2123"/>
                  <a:pt x="2302" y="2052"/>
                </a:cubicBezTo>
                <a:lnTo>
                  <a:pt x="304" y="54"/>
                </a:lnTo>
                <a:cubicBezTo>
                  <a:pt x="277" y="18"/>
                  <a:pt x="237" y="0"/>
                  <a:pt x="1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9"/>
          <p:cNvSpPr/>
          <p:nvPr/>
        </p:nvSpPr>
        <p:spPr>
          <a:xfrm>
            <a:off x="7207619" y="3829104"/>
            <a:ext cx="48019" cy="46892"/>
          </a:xfrm>
          <a:custGeom>
            <a:rect b="b" l="l" r="r" t="t"/>
            <a:pathLst>
              <a:path extrusionOk="0" h="1499" w="1535">
                <a:moveTo>
                  <a:pt x="181" y="0"/>
                </a:moveTo>
                <a:cubicBezTo>
                  <a:pt x="139" y="0"/>
                  <a:pt x="98" y="18"/>
                  <a:pt x="72" y="54"/>
                </a:cubicBezTo>
                <a:cubicBezTo>
                  <a:pt x="0" y="125"/>
                  <a:pt x="0" y="232"/>
                  <a:pt x="72" y="286"/>
                </a:cubicBezTo>
                <a:lnTo>
                  <a:pt x="1232" y="1463"/>
                </a:lnTo>
                <a:cubicBezTo>
                  <a:pt x="1267" y="1481"/>
                  <a:pt x="1303" y="1499"/>
                  <a:pt x="1356" y="1499"/>
                </a:cubicBezTo>
                <a:cubicBezTo>
                  <a:pt x="1392" y="1499"/>
                  <a:pt x="1428" y="1481"/>
                  <a:pt x="1463" y="1463"/>
                </a:cubicBezTo>
                <a:cubicBezTo>
                  <a:pt x="1535" y="1392"/>
                  <a:pt x="1535" y="1285"/>
                  <a:pt x="1463" y="1213"/>
                </a:cubicBezTo>
                <a:lnTo>
                  <a:pt x="304" y="54"/>
                </a:lnTo>
                <a:cubicBezTo>
                  <a:pt x="268" y="18"/>
                  <a:pt x="223" y="0"/>
                  <a:pt x="1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9"/>
          <p:cNvSpPr/>
          <p:nvPr/>
        </p:nvSpPr>
        <p:spPr>
          <a:xfrm>
            <a:off x="7233834" y="3829104"/>
            <a:ext cx="21804" cy="21241"/>
          </a:xfrm>
          <a:custGeom>
            <a:rect b="b" l="l" r="r" t="t"/>
            <a:pathLst>
              <a:path extrusionOk="0" h="679" w="697">
                <a:moveTo>
                  <a:pt x="179" y="0"/>
                </a:moveTo>
                <a:cubicBezTo>
                  <a:pt x="135" y="0"/>
                  <a:pt x="90" y="18"/>
                  <a:pt x="54" y="54"/>
                </a:cubicBezTo>
                <a:cubicBezTo>
                  <a:pt x="1" y="125"/>
                  <a:pt x="1" y="232"/>
                  <a:pt x="54" y="286"/>
                </a:cubicBezTo>
                <a:lnTo>
                  <a:pt x="394" y="625"/>
                </a:lnTo>
                <a:cubicBezTo>
                  <a:pt x="429" y="660"/>
                  <a:pt x="465" y="678"/>
                  <a:pt x="518" y="678"/>
                </a:cubicBezTo>
                <a:cubicBezTo>
                  <a:pt x="554" y="678"/>
                  <a:pt x="590" y="660"/>
                  <a:pt x="625" y="625"/>
                </a:cubicBezTo>
                <a:cubicBezTo>
                  <a:pt x="697" y="553"/>
                  <a:pt x="697" y="446"/>
                  <a:pt x="625" y="393"/>
                </a:cubicBezTo>
                <a:lnTo>
                  <a:pt x="304" y="54"/>
                </a:lnTo>
                <a:cubicBezTo>
                  <a:pt x="269" y="18"/>
                  <a:pt x="224" y="0"/>
                  <a:pt x="1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9"/>
          <p:cNvSpPr/>
          <p:nvPr/>
        </p:nvSpPr>
        <p:spPr>
          <a:xfrm>
            <a:off x="6958110" y="4053462"/>
            <a:ext cx="10636" cy="10073"/>
          </a:xfrm>
          <a:custGeom>
            <a:rect b="b" l="l" r="r" t="t"/>
            <a:pathLst>
              <a:path extrusionOk="0" h="322" w="340">
                <a:moveTo>
                  <a:pt x="161" y="1"/>
                </a:moveTo>
                <a:cubicBezTo>
                  <a:pt x="126" y="1"/>
                  <a:pt x="72" y="19"/>
                  <a:pt x="54" y="37"/>
                </a:cubicBezTo>
                <a:cubicBezTo>
                  <a:pt x="19" y="72"/>
                  <a:pt x="1" y="126"/>
                  <a:pt x="1" y="161"/>
                </a:cubicBezTo>
                <a:cubicBezTo>
                  <a:pt x="1" y="197"/>
                  <a:pt x="19" y="251"/>
                  <a:pt x="54" y="286"/>
                </a:cubicBezTo>
                <a:cubicBezTo>
                  <a:pt x="72" y="304"/>
                  <a:pt x="126" y="322"/>
                  <a:pt x="161" y="322"/>
                </a:cubicBezTo>
                <a:cubicBezTo>
                  <a:pt x="215" y="322"/>
                  <a:pt x="250" y="304"/>
                  <a:pt x="286" y="286"/>
                </a:cubicBezTo>
                <a:cubicBezTo>
                  <a:pt x="322" y="251"/>
                  <a:pt x="340" y="197"/>
                  <a:pt x="340" y="161"/>
                </a:cubicBezTo>
                <a:cubicBezTo>
                  <a:pt x="340" y="126"/>
                  <a:pt x="322" y="72"/>
                  <a:pt x="286" y="37"/>
                </a:cubicBezTo>
                <a:cubicBezTo>
                  <a:pt x="250" y="19"/>
                  <a:pt x="215" y="1"/>
                  <a:pt x="1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9"/>
          <p:cNvSpPr/>
          <p:nvPr/>
        </p:nvSpPr>
        <p:spPr>
          <a:xfrm>
            <a:off x="6973188" y="4053462"/>
            <a:ext cx="21804" cy="10073"/>
          </a:xfrm>
          <a:custGeom>
            <a:rect b="b" l="l" r="r" t="t"/>
            <a:pathLst>
              <a:path extrusionOk="0" h="322" w="697">
                <a:moveTo>
                  <a:pt x="179" y="1"/>
                </a:moveTo>
                <a:cubicBezTo>
                  <a:pt x="108" y="1"/>
                  <a:pt x="36" y="54"/>
                  <a:pt x="18" y="144"/>
                </a:cubicBezTo>
                <a:cubicBezTo>
                  <a:pt x="0" y="233"/>
                  <a:pt x="90" y="322"/>
                  <a:pt x="179" y="322"/>
                </a:cubicBezTo>
                <a:lnTo>
                  <a:pt x="518" y="322"/>
                </a:lnTo>
                <a:cubicBezTo>
                  <a:pt x="589" y="322"/>
                  <a:pt x="661" y="268"/>
                  <a:pt x="678" y="179"/>
                </a:cubicBezTo>
                <a:cubicBezTo>
                  <a:pt x="696" y="90"/>
                  <a:pt x="607" y="1"/>
                  <a:pt x="5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9"/>
          <p:cNvSpPr/>
          <p:nvPr/>
        </p:nvSpPr>
        <p:spPr>
          <a:xfrm>
            <a:off x="3012480" y="4317486"/>
            <a:ext cx="208216" cy="333252"/>
          </a:xfrm>
          <a:custGeom>
            <a:rect b="b" l="l" r="r" t="t"/>
            <a:pathLst>
              <a:path extrusionOk="0" h="10653" w="6656">
                <a:moveTo>
                  <a:pt x="6156" y="322"/>
                </a:moveTo>
                <a:cubicBezTo>
                  <a:pt x="6245" y="322"/>
                  <a:pt x="6316" y="393"/>
                  <a:pt x="6316" y="500"/>
                </a:cubicBezTo>
                <a:lnTo>
                  <a:pt x="6316" y="8993"/>
                </a:lnTo>
                <a:cubicBezTo>
                  <a:pt x="6316" y="9118"/>
                  <a:pt x="6227" y="9332"/>
                  <a:pt x="6138" y="9439"/>
                </a:cubicBezTo>
                <a:lnTo>
                  <a:pt x="5442" y="10135"/>
                </a:lnTo>
                <a:cubicBezTo>
                  <a:pt x="5335" y="10242"/>
                  <a:pt x="5139" y="10313"/>
                  <a:pt x="4996" y="10313"/>
                </a:cubicBezTo>
                <a:lnTo>
                  <a:pt x="500" y="10313"/>
                </a:lnTo>
                <a:cubicBezTo>
                  <a:pt x="393" y="10313"/>
                  <a:pt x="321" y="10242"/>
                  <a:pt x="321" y="10153"/>
                </a:cubicBezTo>
                <a:lnTo>
                  <a:pt x="321" y="500"/>
                </a:lnTo>
                <a:cubicBezTo>
                  <a:pt x="321" y="393"/>
                  <a:pt x="393" y="322"/>
                  <a:pt x="500" y="322"/>
                </a:cubicBezTo>
                <a:close/>
                <a:moveTo>
                  <a:pt x="500" y="0"/>
                </a:moveTo>
                <a:cubicBezTo>
                  <a:pt x="214" y="0"/>
                  <a:pt x="0" y="215"/>
                  <a:pt x="0" y="500"/>
                </a:cubicBezTo>
                <a:lnTo>
                  <a:pt x="0" y="10153"/>
                </a:lnTo>
                <a:cubicBezTo>
                  <a:pt x="0" y="10438"/>
                  <a:pt x="214" y="10652"/>
                  <a:pt x="500" y="10652"/>
                </a:cubicBezTo>
                <a:lnTo>
                  <a:pt x="4996" y="10652"/>
                </a:lnTo>
                <a:cubicBezTo>
                  <a:pt x="5210" y="10652"/>
                  <a:pt x="5513" y="10528"/>
                  <a:pt x="5674" y="10367"/>
                </a:cubicBezTo>
                <a:lnTo>
                  <a:pt x="6370" y="9671"/>
                </a:lnTo>
                <a:cubicBezTo>
                  <a:pt x="6530" y="9511"/>
                  <a:pt x="6655" y="9225"/>
                  <a:pt x="6655" y="8993"/>
                </a:cubicBezTo>
                <a:lnTo>
                  <a:pt x="6655" y="500"/>
                </a:lnTo>
                <a:cubicBezTo>
                  <a:pt x="6655" y="215"/>
                  <a:pt x="6423" y="0"/>
                  <a:pt x="61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9"/>
          <p:cNvSpPr/>
          <p:nvPr/>
        </p:nvSpPr>
        <p:spPr>
          <a:xfrm>
            <a:off x="3033126" y="4353774"/>
            <a:ext cx="166923" cy="135641"/>
          </a:xfrm>
          <a:custGeom>
            <a:rect b="b" l="l" r="r" t="t"/>
            <a:pathLst>
              <a:path extrusionOk="0" h="4336" w="5336">
                <a:moveTo>
                  <a:pt x="4996" y="339"/>
                </a:moveTo>
                <a:lnTo>
                  <a:pt x="4996" y="3997"/>
                </a:lnTo>
                <a:lnTo>
                  <a:pt x="339" y="3997"/>
                </a:lnTo>
                <a:lnTo>
                  <a:pt x="339" y="339"/>
                </a:lnTo>
                <a:close/>
                <a:moveTo>
                  <a:pt x="161" y="0"/>
                </a:moveTo>
                <a:cubicBezTo>
                  <a:pt x="72" y="0"/>
                  <a:pt x="0" y="72"/>
                  <a:pt x="0" y="161"/>
                </a:cubicBezTo>
                <a:lnTo>
                  <a:pt x="0" y="4157"/>
                </a:lnTo>
                <a:cubicBezTo>
                  <a:pt x="0" y="4265"/>
                  <a:pt x="72" y="4336"/>
                  <a:pt x="161" y="4336"/>
                </a:cubicBezTo>
                <a:lnTo>
                  <a:pt x="5157" y="4336"/>
                </a:lnTo>
                <a:cubicBezTo>
                  <a:pt x="5246" y="4336"/>
                  <a:pt x="5335" y="4265"/>
                  <a:pt x="5335" y="4157"/>
                </a:cubicBezTo>
                <a:lnTo>
                  <a:pt x="5335" y="161"/>
                </a:lnTo>
                <a:cubicBezTo>
                  <a:pt x="5335" y="72"/>
                  <a:pt x="5246" y="0"/>
                  <a:pt x="5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9"/>
          <p:cNvSpPr/>
          <p:nvPr/>
        </p:nvSpPr>
        <p:spPr>
          <a:xfrm>
            <a:off x="3038131" y="4505025"/>
            <a:ext cx="62565" cy="62534"/>
          </a:xfrm>
          <a:custGeom>
            <a:rect b="b" l="l" r="r" t="t"/>
            <a:pathLst>
              <a:path extrusionOk="0" h="1999" w="2000">
                <a:moveTo>
                  <a:pt x="1178" y="322"/>
                </a:moveTo>
                <a:lnTo>
                  <a:pt x="1178" y="661"/>
                </a:lnTo>
                <a:cubicBezTo>
                  <a:pt x="1178" y="750"/>
                  <a:pt x="1250" y="821"/>
                  <a:pt x="1339" y="821"/>
                </a:cubicBezTo>
                <a:lnTo>
                  <a:pt x="1678" y="821"/>
                </a:lnTo>
                <a:lnTo>
                  <a:pt x="1678" y="1160"/>
                </a:lnTo>
                <a:lnTo>
                  <a:pt x="1339" y="1160"/>
                </a:lnTo>
                <a:cubicBezTo>
                  <a:pt x="1250" y="1160"/>
                  <a:pt x="1178" y="1232"/>
                  <a:pt x="1178" y="1321"/>
                </a:cubicBezTo>
                <a:lnTo>
                  <a:pt x="1178" y="1660"/>
                </a:lnTo>
                <a:lnTo>
                  <a:pt x="839" y="1660"/>
                </a:lnTo>
                <a:lnTo>
                  <a:pt x="839" y="1321"/>
                </a:lnTo>
                <a:cubicBezTo>
                  <a:pt x="839" y="1232"/>
                  <a:pt x="768" y="1160"/>
                  <a:pt x="679" y="1160"/>
                </a:cubicBezTo>
                <a:lnTo>
                  <a:pt x="340" y="1160"/>
                </a:lnTo>
                <a:lnTo>
                  <a:pt x="340" y="821"/>
                </a:lnTo>
                <a:lnTo>
                  <a:pt x="679" y="821"/>
                </a:lnTo>
                <a:cubicBezTo>
                  <a:pt x="768" y="821"/>
                  <a:pt x="839" y="750"/>
                  <a:pt x="839" y="661"/>
                </a:cubicBezTo>
                <a:lnTo>
                  <a:pt x="839" y="322"/>
                </a:lnTo>
                <a:close/>
                <a:moveTo>
                  <a:pt x="839" y="1"/>
                </a:moveTo>
                <a:cubicBezTo>
                  <a:pt x="661" y="1"/>
                  <a:pt x="500" y="143"/>
                  <a:pt x="500" y="322"/>
                </a:cubicBezTo>
                <a:lnTo>
                  <a:pt x="500" y="500"/>
                </a:lnTo>
                <a:lnTo>
                  <a:pt x="340" y="500"/>
                </a:lnTo>
                <a:cubicBezTo>
                  <a:pt x="161" y="500"/>
                  <a:pt x="1" y="643"/>
                  <a:pt x="1" y="821"/>
                </a:cubicBezTo>
                <a:lnTo>
                  <a:pt x="1" y="1160"/>
                </a:lnTo>
                <a:cubicBezTo>
                  <a:pt x="1" y="1339"/>
                  <a:pt x="161" y="1499"/>
                  <a:pt x="340" y="1499"/>
                </a:cubicBezTo>
                <a:lnTo>
                  <a:pt x="500" y="1499"/>
                </a:lnTo>
                <a:lnTo>
                  <a:pt x="500" y="1660"/>
                </a:lnTo>
                <a:cubicBezTo>
                  <a:pt x="500" y="1838"/>
                  <a:pt x="661" y="1999"/>
                  <a:pt x="839" y="1999"/>
                </a:cubicBezTo>
                <a:lnTo>
                  <a:pt x="1178" y="1999"/>
                </a:lnTo>
                <a:cubicBezTo>
                  <a:pt x="1357" y="1999"/>
                  <a:pt x="1500" y="1838"/>
                  <a:pt x="1500" y="1660"/>
                </a:cubicBezTo>
                <a:lnTo>
                  <a:pt x="1500" y="1499"/>
                </a:lnTo>
                <a:lnTo>
                  <a:pt x="1678" y="1499"/>
                </a:lnTo>
                <a:cubicBezTo>
                  <a:pt x="1856" y="1499"/>
                  <a:pt x="1999" y="1339"/>
                  <a:pt x="1999" y="1160"/>
                </a:cubicBezTo>
                <a:lnTo>
                  <a:pt x="1999" y="821"/>
                </a:lnTo>
                <a:cubicBezTo>
                  <a:pt x="1999" y="643"/>
                  <a:pt x="1856" y="500"/>
                  <a:pt x="1678" y="500"/>
                </a:cubicBezTo>
                <a:lnTo>
                  <a:pt x="1500" y="500"/>
                </a:lnTo>
                <a:lnTo>
                  <a:pt x="1500" y="322"/>
                </a:lnTo>
                <a:cubicBezTo>
                  <a:pt x="1500" y="143"/>
                  <a:pt x="1357" y="1"/>
                  <a:pt x="1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9"/>
          <p:cNvSpPr/>
          <p:nvPr/>
        </p:nvSpPr>
        <p:spPr>
          <a:xfrm>
            <a:off x="3168204" y="4510061"/>
            <a:ext cx="31283" cy="31282"/>
          </a:xfrm>
          <a:custGeom>
            <a:rect b="b" l="l" r="r" t="t"/>
            <a:pathLst>
              <a:path extrusionOk="0" h="1000" w="1000">
                <a:moveTo>
                  <a:pt x="500" y="0"/>
                </a:moveTo>
                <a:cubicBezTo>
                  <a:pt x="232" y="0"/>
                  <a:pt x="0" y="232"/>
                  <a:pt x="0" y="500"/>
                </a:cubicBezTo>
                <a:cubicBezTo>
                  <a:pt x="0" y="767"/>
                  <a:pt x="232" y="999"/>
                  <a:pt x="500" y="999"/>
                </a:cubicBezTo>
                <a:cubicBezTo>
                  <a:pt x="785" y="999"/>
                  <a:pt x="999" y="767"/>
                  <a:pt x="999" y="500"/>
                </a:cubicBezTo>
                <a:cubicBezTo>
                  <a:pt x="999" y="410"/>
                  <a:pt x="928" y="339"/>
                  <a:pt x="839" y="339"/>
                </a:cubicBezTo>
                <a:cubicBezTo>
                  <a:pt x="750" y="339"/>
                  <a:pt x="660" y="410"/>
                  <a:pt x="660" y="500"/>
                </a:cubicBezTo>
                <a:cubicBezTo>
                  <a:pt x="660" y="589"/>
                  <a:pt x="589" y="660"/>
                  <a:pt x="500" y="660"/>
                </a:cubicBezTo>
                <a:cubicBezTo>
                  <a:pt x="410" y="660"/>
                  <a:pt x="339" y="589"/>
                  <a:pt x="339" y="500"/>
                </a:cubicBezTo>
                <a:cubicBezTo>
                  <a:pt x="339" y="410"/>
                  <a:pt x="410" y="339"/>
                  <a:pt x="500" y="339"/>
                </a:cubicBezTo>
                <a:cubicBezTo>
                  <a:pt x="589" y="339"/>
                  <a:pt x="660" y="250"/>
                  <a:pt x="660" y="161"/>
                </a:cubicBezTo>
                <a:cubicBezTo>
                  <a:pt x="660" y="71"/>
                  <a:pt x="589" y="0"/>
                  <a:pt x="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9"/>
          <p:cNvSpPr/>
          <p:nvPr/>
        </p:nvSpPr>
        <p:spPr>
          <a:xfrm>
            <a:off x="3141958" y="4536276"/>
            <a:ext cx="31283" cy="31282"/>
          </a:xfrm>
          <a:custGeom>
            <a:rect b="b" l="l" r="r" t="t"/>
            <a:pathLst>
              <a:path extrusionOk="0" h="1000" w="1000">
                <a:moveTo>
                  <a:pt x="500" y="1"/>
                </a:moveTo>
                <a:cubicBezTo>
                  <a:pt x="232" y="1"/>
                  <a:pt x="1" y="215"/>
                  <a:pt x="1" y="500"/>
                </a:cubicBezTo>
                <a:cubicBezTo>
                  <a:pt x="1" y="768"/>
                  <a:pt x="232" y="1000"/>
                  <a:pt x="500" y="1000"/>
                </a:cubicBezTo>
                <a:cubicBezTo>
                  <a:pt x="786" y="1000"/>
                  <a:pt x="1000" y="768"/>
                  <a:pt x="1000" y="500"/>
                </a:cubicBezTo>
                <a:cubicBezTo>
                  <a:pt x="1000" y="411"/>
                  <a:pt x="928" y="322"/>
                  <a:pt x="839" y="322"/>
                </a:cubicBezTo>
                <a:cubicBezTo>
                  <a:pt x="750" y="322"/>
                  <a:pt x="679" y="411"/>
                  <a:pt x="679" y="500"/>
                </a:cubicBezTo>
                <a:cubicBezTo>
                  <a:pt x="679" y="590"/>
                  <a:pt x="607" y="661"/>
                  <a:pt x="500" y="661"/>
                </a:cubicBezTo>
                <a:cubicBezTo>
                  <a:pt x="411" y="661"/>
                  <a:pt x="340" y="590"/>
                  <a:pt x="340" y="500"/>
                </a:cubicBezTo>
                <a:cubicBezTo>
                  <a:pt x="340" y="411"/>
                  <a:pt x="411" y="322"/>
                  <a:pt x="500" y="322"/>
                </a:cubicBezTo>
                <a:cubicBezTo>
                  <a:pt x="607" y="322"/>
                  <a:pt x="679" y="251"/>
                  <a:pt x="679" y="161"/>
                </a:cubicBezTo>
                <a:cubicBezTo>
                  <a:pt x="679" y="72"/>
                  <a:pt x="607" y="1"/>
                  <a:pt x="5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9"/>
          <p:cNvSpPr/>
          <p:nvPr/>
        </p:nvSpPr>
        <p:spPr>
          <a:xfrm>
            <a:off x="3083897" y="4582918"/>
            <a:ext cx="27967" cy="20928"/>
          </a:xfrm>
          <a:custGeom>
            <a:rect b="b" l="l" r="r" t="t"/>
            <a:pathLst>
              <a:path extrusionOk="0" h="669" w="894">
                <a:moveTo>
                  <a:pt x="687" y="1"/>
                </a:moveTo>
                <a:cubicBezTo>
                  <a:pt x="659" y="1"/>
                  <a:pt x="631" y="8"/>
                  <a:pt x="608" y="26"/>
                </a:cubicBezTo>
                <a:lnTo>
                  <a:pt x="108" y="365"/>
                </a:lnTo>
                <a:cubicBezTo>
                  <a:pt x="37" y="419"/>
                  <a:pt x="1" y="526"/>
                  <a:pt x="54" y="597"/>
                </a:cubicBezTo>
                <a:cubicBezTo>
                  <a:pt x="90" y="651"/>
                  <a:pt x="144" y="669"/>
                  <a:pt x="197" y="669"/>
                </a:cubicBezTo>
                <a:cubicBezTo>
                  <a:pt x="233" y="669"/>
                  <a:pt x="269" y="669"/>
                  <a:pt x="286" y="633"/>
                </a:cubicBezTo>
                <a:lnTo>
                  <a:pt x="786" y="312"/>
                </a:lnTo>
                <a:cubicBezTo>
                  <a:pt x="875" y="258"/>
                  <a:pt x="893" y="151"/>
                  <a:pt x="839" y="80"/>
                </a:cubicBezTo>
                <a:cubicBezTo>
                  <a:pt x="804" y="32"/>
                  <a:pt x="744" y="1"/>
                  <a:pt x="6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9"/>
          <p:cNvSpPr/>
          <p:nvPr/>
        </p:nvSpPr>
        <p:spPr>
          <a:xfrm>
            <a:off x="3120748" y="4582918"/>
            <a:ext cx="27372" cy="20928"/>
          </a:xfrm>
          <a:custGeom>
            <a:rect b="b" l="l" r="r" t="t"/>
            <a:pathLst>
              <a:path extrusionOk="0" h="669" w="875">
                <a:moveTo>
                  <a:pt x="677" y="1"/>
                </a:moveTo>
                <a:cubicBezTo>
                  <a:pt x="649" y="1"/>
                  <a:pt x="619" y="8"/>
                  <a:pt x="589" y="26"/>
                </a:cubicBezTo>
                <a:lnTo>
                  <a:pt x="90" y="365"/>
                </a:lnTo>
                <a:cubicBezTo>
                  <a:pt x="18" y="419"/>
                  <a:pt x="0" y="526"/>
                  <a:pt x="54" y="597"/>
                </a:cubicBezTo>
                <a:cubicBezTo>
                  <a:pt x="72" y="651"/>
                  <a:pt x="125" y="669"/>
                  <a:pt x="179" y="669"/>
                </a:cubicBezTo>
                <a:cubicBezTo>
                  <a:pt x="215" y="669"/>
                  <a:pt x="250" y="669"/>
                  <a:pt x="286" y="633"/>
                </a:cubicBezTo>
                <a:lnTo>
                  <a:pt x="786" y="312"/>
                </a:lnTo>
                <a:cubicBezTo>
                  <a:pt x="857" y="258"/>
                  <a:pt x="875" y="151"/>
                  <a:pt x="821" y="80"/>
                </a:cubicBezTo>
                <a:cubicBezTo>
                  <a:pt x="786" y="32"/>
                  <a:pt x="734" y="1"/>
                  <a:pt x="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9"/>
          <p:cNvSpPr/>
          <p:nvPr/>
        </p:nvSpPr>
        <p:spPr>
          <a:xfrm>
            <a:off x="1549522" y="4317486"/>
            <a:ext cx="240031" cy="333252"/>
          </a:xfrm>
          <a:custGeom>
            <a:rect b="b" l="l" r="r" t="t"/>
            <a:pathLst>
              <a:path extrusionOk="0" h="10653" w="7673">
                <a:moveTo>
                  <a:pt x="3837" y="322"/>
                </a:moveTo>
                <a:cubicBezTo>
                  <a:pt x="4229" y="322"/>
                  <a:pt x="4497" y="571"/>
                  <a:pt x="4497" y="910"/>
                </a:cubicBezTo>
                <a:lnTo>
                  <a:pt x="4497" y="1660"/>
                </a:lnTo>
                <a:lnTo>
                  <a:pt x="3176" y="1660"/>
                </a:lnTo>
                <a:lnTo>
                  <a:pt x="3176" y="910"/>
                </a:lnTo>
                <a:cubicBezTo>
                  <a:pt x="3176" y="571"/>
                  <a:pt x="3444" y="322"/>
                  <a:pt x="3837" y="322"/>
                </a:cubicBezTo>
                <a:close/>
                <a:moveTo>
                  <a:pt x="1339" y="2320"/>
                </a:moveTo>
                <a:lnTo>
                  <a:pt x="1339" y="2998"/>
                </a:lnTo>
                <a:lnTo>
                  <a:pt x="661" y="2998"/>
                </a:lnTo>
                <a:cubicBezTo>
                  <a:pt x="482" y="2998"/>
                  <a:pt x="339" y="2837"/>
                  <a:pt x="339" y="2659"/>
                </a:cubicBezTo>
                <a:cubicBezTo>
                  <a:pt x="339" y="2481"/>
                  <a:pt x="482" y="2320"/>
                  <a:pt x="661" y="2320"/>
                </a:cubicBezTo>
                <a:close/>
                <a:moveTo>
                  <a:pt x="7013" y="2320"/>
                </a:moveTo>
                <a:cubicBezTo>
                  <a:pt x="7191" y="2320"/>
                  <a:pt x="7334" y="2481"/>
                  <a:pt x="7334" y="2659"/>
                </a:cubicBezTo>
                <a:cubicBezTo>
                  <a:pt x="7334" y="2837"/>
                  <a:pt x="7191" y="2998"/>
                  <a:pt x="7013" y="2998"/>
                </a:cubicBezTo>
                <a:lnTo>
                  <a:pt x="6335" y="2998"/>
                </a:lnTo>
                <a:lnTo>
                  <a:pt x="6335" y="2320"/>
                </a:lnTo>
                <a:close/>
                <a:moveTo>
                  <a:pt x="5692" y="1999"/>
                </a:moveTo>
                <a:cubicBezTo>
                  <a:pt x="5781" y="1999"/>
                  <a:pt x="5996" y="2017"/>
                  <a:pt x="5996" y="2249"/>
                </a:cubicBezTo>
                <a:lnTo>
                  <a:pt x="5996" y="3176"/>
                </a:lnTo>
                <a:cubicBezTo>
                  <a:pt x="5996" y="3373"/>
                  <a:pt x="5853" y="3569"/>
                  <a:pt x="5657" y="3622"/>
                </a:cubicBezTo>
                <a:lnTo>
                  <a:pt x="4265" y="3979"/>
                </a:lnTo>
                <a:cubicBezTo>
                  <a:pt x="4158" y="4015"/>
                  <a:pt x="3997" y="4033"/>
                  <a:pt x="3837" y="4033"/>
                </a:cubicBezTo>
                <a:cubicBezTo>
                  <a:pt x="3676" y="4033"/>
                  <a:pt x="3515" y="4015"/>
                  <a:pt x="3408" y="3979"/>
                </a:cubicBezTo>
                <a:lnTo>
                  <a:pt x="2017" y="3622"/>
                </a:lnTo>
                <a:cubicBezTo>
                  <a:pt x="1820" y="3569"/>
                  <a:pt x="1678" y="3373"/>
                  <a:pt x="1678" y="3176"/>
                </a:cubicBezTo>
                <a:lnTo>
                  <a:pt x="1678" y="2070"/>
                </a:lnTo>
                <a:cubicBezTo>
                  <a:pt x="1678" y="2034"/>
                  <a:pt x="1678" y="2017"/>
                  <a:pt x="1678" y="2017"/>
                </a:cubicBezTo>
                <a:cubicBezTo>
                  <a:pt x="1695" y="1999"/>
                  <a:pt x="1731" y="1999"/>
                  <a:pt x="1874" y="1999"/>
                </a:cubicBezTo>
                <a:close/>
                <a:moveTo>
                  <a:pt x="5264" y="4069"/>
                </a:moveTo>
                <a:lnTo>
                  <a:pt x="5032" y="4818"/>
                </a:lnTo>
                <a:lnTo>
                  <a:pt x="4318" y="4818"/>
                </a:lnTo>
                <a:cubicBezTo>
                  <a:pt x="4229" y="4818"/>
                  <a:pt x="4158" y="4907"/>
                  <a:pt x="4158" y="4996"/>
                </a:cubicBezTo>
                <a:lnTo>
                  <a:pt x="3498" y="4996"/>
                </a:lnTo>
                <a:cubicBezTo>
                  <a:pt x="3498" y="4907"/>
                  <a:pt x="3426" y="4818"/>
                  <a:pt x="3319" y="4818"/>
                </a:cubicBezTo>
                <a:lnTo>
                  <a:pt x="2623" y="4818"/>
                </a:lnTo>
                <a:lnTo>
                  <a:pt x="2391" y="4069"/>
                </a:lnTo>
                <a:lnTo>
                  <a:pt x="2391" y="4069"/>
                </a:lnTo>
                <a:lnTo>
                  <a:pt x="3319" y="4300"/>
                </a:lnTo>
                <a:cubicBezTo>
                  <a:pt x="3462" y="4336"/>
                  <a:pt x="3640" y="4354"/>
                  <a:pt x="3837" y="4354"/>
                </a:cubicBezTo>
                <a:cubicBezTo>
                  <a:pt x="4015" y="4354"/>
                  <a:pt x="4211" y="4336"/>
                  <a:pt x="4336" y="4300"/>
                </a:cubicBezTo>
                <a:lnTo>
                  <a:pt x="5264" y="4069"/>
                </a:lnTo>
                <a:close/>
                <a:moveTo>
                  <a:pt x="839" y="4996"/>
                </a:moveTo>
                <a:cubicBezTo>
                  <a:pt x="893" y="4996"/>
                  <a:pt x="1178" y="4996"/>
                  <a:pt x="1178" y="5228"/>
                </a:cubicBezTo>
                <a:lnTo>
                  <a:pt x="1178" y="5996"/>
                </a:lnTo>
                <a:lnTo>
                  <a:pt x="500" y="5996"/>
                </a:lnTo>
                <a:lnTo>
                  <a:pt x="500" y="5228"/>
                </a:lnTo>
                <a:cubicBezTo>
                  <a:pt x="500" y="5050"/>
                  <a:pt x="678" y="4996"/>
                  <a:pt x="839" y="4996"/>
                </a:cubicBezTo>
                <a:close/>
                <a:moveTo>
                  <a:pt x="4176" y="5317"/>
                </a:moveTo>
                <a:lnTo>
                  <a:pt x="4176" y="5996"/>
                </a:lnTo>
                <a:lnTo>
                  <a:pt x="3498" y="5996"/>
                </a:lnTo>
                <a:lnTo>
                  <a:pt x="3498" y="5317"/>
                </a:lnTo>
                <a:close/>
                <a:moveTo>
                  <a:pt x="6834" y="4996"/>
                </a:moveTo>
                <a:cubicBezTo>
                  <a:pt x="6977" y="4996"/>
                  <a:pt x="7173" y="5050"/>
                  <a:pt x="7173" y="5228"/>
                </a:cubicBezTo>
                <a:lnTo>
                  <a:pt x="7173" y="5996"/>
                </a:lnTo>
                <a:lnTo>
                  <a:pt x="6495" y="5996"/>
                </a:lnTo>
                <a:lnTo>
                  <a:pt x="6495" y="5228"/>
                </a:lnTo>
                <a:cubicBezTo>
                  <a:pt x="6495" y="4996"/>
                  <a:pt x="6781" y="4996"/>
                  <a:pt x="6834" y="4996"/>
                </a:cubicBezTo>
                <a:close/>
                <a:moveTo>
                  <a:pt x="3176" y="5157"/>
                </a:moveTo>
                <a:lnTo>
                  <a:pt x="3176" y="6156"/>
                </a:lnTo>
                <a:lnTo>
                  <a:pt x="2677" y="6156"/>
                </a:lnTo>
                <a:cubicBezTo>
                  <a:pt x="2391" y="6156"/>
                  <a:pt x="2159" y="5906"/>
                  <a:pt x="2177" y="5621"/>
                </a:cubicBezTo>
                <a:cubicBezTo>
                  <a:pt x="2195" y="5371"/>
                  <a:pt x="2445" y="5157"/>
                  <a:pt x="2695" y="5157"/>
                </a:cubicBezTo>
                <a:close/>
                <a:moveTo>
                  <a:pt x="4996" y="5157"/>
                </a:moveTo>
                <a:cubicBezTo>
                  <a:pt x="5282" y="5157"/>
                  <a:pt x="5514" y="5407"/>
                  <a:pt x="5496" y="5692"/>
                </a:cubicBezTo>
                <a:cubicBezTo>
                  <a:pt x="5478" y="5942"/>
                  <a:pt x="5246" y="6156"/>
                  <a:pt x="4979" y="6156"/>
                </a:cubicBezTo>
                <a:lnTo>
                  <a:pt x="4497" y="6156"/>
                </a:lnTo>
                <a:lnTo>
                  <a:pt x="4497" y="5157"/>
                </a:lnTo>
                <a:close/>
                <a:moveTo>
                  <a:pt x="1178" y="6317"/>
                </a:moveTo>
                <a:lnTo>
                  <a:pt x="1178" y="6495"/>
                </a:lnTo>
                <a:cubicBezTo>
                  <a:pt x="1178" y="6584"/>
                  <a:pt x="1089" y="6656"/>
                  <a:pt x="1000" y="6656"/>
                </a:cubicBezTo>
                <a:lnTo>
                  <a:pt x="678" y="6656"/>
                </a:lnTo>
                <a:cubicBezTo>
                  <a:pt x="571" y="6656"/>
                  <a:pt x="500" y="6584"/>
                  <a:pt x="500" y="6495"/>
                </a:cubicBezTo>
                <a:lnTo>
                  <a:pt x="500" y="6317"/>
                </a:lnTo>
                <a:close/>
                <a:moveTo>
                  <a:pt x="7173" y="6317"/>
                </a:moveTo>
                <a:lnTo>
                  <a:pt x="7173" y="6495"/>
                </a:lnTo>
                <a:cubicBezTo>
                  <a:pt x="7173" y="6584"/>
                  <a:pt x="7084" y="6656"/>
                  <a:pt x="6995" y="6656"/>
                </a:cubicBezTo>
                <a:lnTo>
                  <a:pt x="6674" y="6656"/>
                </a:lnTo>
                <a:cubicBezTo>
                  <a:pt x="6567" y="6656"/>
                  <a:pt x="6495" y="6584"/>
                  <a:pt x="6495" y="6495"/>
                </a:cubicBezTo>
                <a:lnTo>
                  <a:pt x="6495" y="6317"/>
                </a:lnTo>
                <a:close/>
                <a:moveTo>
                  <a:pt x="2498" y="7155"/>
                </a:moveTo>
                <a:cubicBezTo>
                  <a:pt x="2588" y="7155"/>
                  <a:pt x="2659" y="7227"/>
                  <a:pt x="2659" y="7316"/>
                </a:cubicBezTo>
                <a:cubicBezTo>
                  <a:pt x="2659" y="7405"/>
                  <a:pt x="2588" y="7494"/>
                  <a:pt x="2498" y="7494"/>
                </a:cubicBezTo>
                <a:cubicBezTo>
                  <a:pt x="2409" y="7494"/>
                  <a:pt x="2320" y="7405"/>
                  <a:pt x="2320" y="7316"/>
                </a:cubicBezTo>
                <a:cubicBezTo>
                  <a:pt x="2320" y="7227"/>
                  <a:pt x="2409" y="7155"/>
                  <a:pt x="2498" y="7155"/>
                </a:cubicBezTo>
                <a:close/>
                <a:moveTo>
                  <a:pt x="5157" y="7155"/>
                </a:moveTo>
                <a:cubicBezTo>
                  <a:pt x="5246" y="7155"/>
                  <a:pt x="5318" y="7227"/>
                  <a:pt x="5318" y="7316"/>
                </a:cubicBezTo>
                <a:cubicBezTo>
                  <a:pt x="5318" y="7405"/>
                  <a:pt x="5246" y="7494"/>
                  <a:pt x="5157" y="7494"/>
                </a:cubicBezTo>
                <a:cubicBezTo>
                  <a:pt x="5068" y="7494"/>
                  <a:pt x="4996" y="7405"/>
                  <a:pt x="4996" y="7316"/>
                </a:cubicBezTo>
                <a:cubicBezTo>
                  <a:pt x="4996" y="7227"/>
                  <a:pt x="5068" y="7155"/>
                  <a:pt x="5157" y="7155"/>
                </a:cubicBezTo>
                <a:close/>
                <a:moveTo>
                  <a:pt x="2588" y="8493"/>
                </a:moveTo>
                <a:cubicBezTo>
                  <a:pt x="2980" y="8493"/>
                  <a:pt x="3176" y="8743"/>
                  <a:pt x="3176" y="8993"/>
                </a:cubicBezTo>
                <a:lnTo>
                  <a:pt x="3176" y="9653"/>
                </a:lnTo>
                <a:lnTo>
                  <a:pt x="1838" y="9653"/>
                </a:lnTo>
                <a:lnTo>
                  <a:pt x="1838" y="8993"/>
                </a:lnTo>
                <a:cubicBezTo>
                  <a:pt x="1838" y="8743"/>
                  <a:pt x="2017" y="8493"/>
                  <a:pt x="2427" y="8493"/>
                </a:cubicBezTo>
                <a:close/>
                <a:moveTo>
                  <a:pt x="5246" y="8493"/>
                </a:moveTo>
                <a:cubicBezTo>
                  <a:pt x="5657" y="8493"/>
                  <a:pt x="5835" y="8743"/>
                  <a:pt x="5835" y="8993"/>
                </a:cubicBezTo>
                <a:lnTo>
                  <a:pt x="5835" y="9653"/>
                </a:lnTo>
                <a:lnTo>
                  <a:pt x="4497" y="9653"/>
                </a:lnTo>
                <a:lnTo>
                  <a:pt x="4497" y="8993"/>
                </a:lnTo>
                <a:cubicBezTo>
                  <a:pt x="4497" y="8743"/>
                  <a:pt x="4693" y="8493"/>
                  <a:pt x="5086" y="8493"/>
                </a:cubicBezTo>
                <a:close/>
                <a:moveTo>
                  <a:pt x="3176" y="9992"/>
                </a:moveTo>
                <a:lnTo>
                  <a:pt x="3176" y="10313"/>
                </a:lnTo>
                <a:lnTo>
                  <a:pt x="1838" y="10313"/>
                </a:lnTo>
                <a:lnTo>
                  <a:pt x="1838" y="9992"/>
                </a:lnTo>
                <a:close/>
                <a:moveTo>
                  <a:pt x="5835" y="9992"/>
                </a:moveTo>
                <a:lnTo>
                  <a:pt x="5835" y="10313"/>
                </a:lnTo>
                <a:lnTo>
                  <a:pt x="4497" y="10313"/>
                </a:lnTo>
                <a:lnTo>
                  <a:pt x="4497" y="9992"/>
                </a:lnTo>
                <a:close/>
                <a:moveTo>
                  <a:pt x="3837" y="0"/>
                </a:moveTo>
                <a:cubicBezTo>
                  <a:pt x="3266" y="0"/>
                  <a:pt x="2837" y="393"/>
                  <a:pt x="2837" y="910"/>
                </a:cubicBezTo>
                <a:lnTo>
                  <a:pt x="2837" y="1660"/>
                </a:lnTo>
                <a:lnTo>
                  <a:pt x="1874" y="1660"/>
                </a:lnTo>
                <a:cubicBezTo>
                  <a:pt x="1749" y="1660"/>
                  <a:pt x="1642" y="1660"/>
                  <a:pt x="1535" y="1713"/>
                </a:cubicBezTo>
                <a:cubicBezTo>
                  <a:pt x="1464" y="1749"/>
                  <a:pt x="1374" y="1838"/>
                  <a:pt x="1339" y="1999"/>
                </a:cubicBezTo>
                <a:lnTo>
                  <a:pt x="643" y="1999"/>
                </a:lnTo>
                <a:cubicBezTo>
                  <a:pt x="286" y="1999"/>
                  <a:pt x="0" y="2302"/>
                  <a:pt x="0" y="2659"/>
                </a:cubicBezTo>
                <a:cubicBezTo>
                  <a:pt x="0" y="3016"/>
                  <a:pt x="286" y="3319"/>
                  <a:pt x="643" y="3319"/>
                </a:cubicBezTo>
                <a:lnTo>
                  <a:pt x="678" y="3319"/>
                </a:lnTo>
                <a:lnTo>
                  <a:pt x="678" y="4675"/>
                </a:lnTo>
                <a:cubicBezTo>
                  <a:pt x="375" y="4729"/>
                  <a:pt x="179" y="4943"/>
                  <a:pt x="179" y="5228"/>
                </a:cubicBezTo>
                <a:lnTo>
                  <a:pt x="179" y="6495"/>
                </a:lnTo>
                <a:cubicBezTo>
                  <a:pt x="179" y="6763"/>
                  <a:pt x="393" y="6995"/>
                  <a:pt x="678" y="6995"/>
                </a:cubicBezTo>
                <a:lnTo>
                  <a:pt x="1000" y="6995"/>
                </a:lnTo>
                <a:cubicBezTo>
                  <a:pt x="1285" y="6995"/>
                  <a:pt x="1499" y="6763"/>
                  <a:pt x="1499" y="6495"/>
                </a:cubicBezTo>
                <a:lnTo>
                  <a:pt x="1499" y="5228"/>
                </a:lnTo>
                <a:cubicBezTo>
                  <a:pt x="1499" y="4943"/>
                  <a:pt x="1303" y="4729"/>
                  <a:pt x="1000" y="4675"/>
                </a:cubicBezTo>
                <a:lnTo>
                  <a:pt x="1000" y="3319"/>
                </a:lnTo>
                <a:lnTo>
                  <a:pt x="1356" y="3319"/>
                </a:lnTo>
                <a:cubicBezTo>
                  <a:pt x="1410" y="3622"/>
                  <a:pt x="1642" y="3872"/>
                  <a:pt x="1927" y="3944"/>
                </a:cubicBezTo>
                <a:lnTo>
                  <a:pt x="2017" y="3961"/>
                </a:lnTo>
                <a:lnTo>
                  <a:pt x="2302" y="4907"/>
                </a:lnTo>
                <a:cubicBezTo>
                  <a:pt x="2035" y="5050"/>
                  <a:pt x="1856" y="5335"/>
                  <a:pt x="1856" y="5657"/>
                </a:cubicBezTo>
                <a:cubicBezTo>
                  <a:pt x="1856" y="5996"/>
                  <a:pt x="2052" y="6281"/>
                  <a:pt x="2338" y="6406"/>
                </a:cubicBezTo>
                <a:lnTo>
                  <a:pt x="2338" y="6852"/>
                </a:lnTo>
                <a:cubicBezTo>
                  <a:pt x="2142" y="6923"/>
                  <a:pt x="1999" y="7102"/>
                  <a:pt x="1999" y="7316"/>
                </a:cubicBezTo>
                <a:cubicBezTo>
                  <a:pt x="1999" y="7548"/>
                  <a:pt x="2142" y="7726"/>
                  <a:pt x="2338" y="7798"/>
                </a:cubicBezTo>
                <a:lnTo>
                  <a:pt x="2338" y="8154"/>
                </a:lnTo>
                <a:cubicBezTo>
                  <a:pt x="1856" y="8190"/>
                  <a:pt x="1499" y="8547"/>
                  <a:pt x="1499" y="8993"/>
                </a:cubicBezTo>
                <a:lnTo>
                  <a:pt x="1499" y="10313"/>
                </a:lnTo>
                <a:cubicBezTo>
                  <a:pt x="1410" y="10313"/>
                  <a:pt x="1321" y="10403"/>
                  <a:pt x="1339" y="10510"/>
                </a:cubicBezTo>
                <a:cubicBezTo>
                  <a:pt x="1356" y="10599"/>
                  <a:pt x="1428" y="10652"/>
                  <a:pt x="1517" y="10652"/>
                </a:cubicBezTo>
                <a:lnTo>
                  <a:pt x="3498" y="10652"/>
                </a:lnTo>
                <a:cubicBezTo>
                  <a:pt x="3587" y="10652"/>
                  <a:pt x="3658" y="10599"/>
                  <a:pt x="3658" y="10510"/>
                </a:cubicBezTo>
                <a:cubicBezTo>
                  <a:pt x="3676" y="10403"/>
                  <a:pt x="3605" y="10313"/>
                  <a:pt x="3498" y="10313"/>
                </a:cubicBezTo>
                <a:lnTo>
                  <a:pt x="3498" y="8993"/>
                </a:lnTo>
                <a:cubicBezTo>
                  <a:pt x="3498" y="8529"/>
                  <a:pt x="3159" y="8190"/>
                  <a:pt x="2677" y="8154"/>
                </a:cubicBezTo>
                <a:lnTo>
                  <a:pt x="2677" y="7798"/>
                </a:lnTo>
                <a:cubicBezTo>
                  <a:pt x="2855" y="7726"/>
                  <a:pt x="2998" y="7548"/>
                  <a:pt x="2998" y="7316"/>
                </a:cubicBezTo>
                <a:cubicBezTo>
                  <a:pt x="2998" y="7102"/>
                  <a:pt x="2855" y="6923"/>
                  <a:pt x="2677" y="6852"/>
                </a:cubicBezTo>
                <a:lnTo>
                  <a:pt x="2677" y="6495"/>
                </a:lnTo>
                <a:lnTo>
                  <a:pt x="3337" y="6495"/>
                </a:lnTo>
                <a:cubicBezTo>
                  <a:pt x="3426" y="6495"/>
                  <a:pt x="3498" y="6406"/>
                  <a:pt x="3498" y="6317"/>
                </a:cubicBezTo>
                <a:lnTo>
                  <a:pt x="4176" y="6317"/>
                </a:lnTo>
                <a:cubicBezTo>
                  <a:pt x="4176" y="6406"/>
                  <a:pt x="4247" y="6495"/>
                  <a:pt x="4336" y="6495"/>
                </a:cubicBezTo>
                <a:lnTo>
                  <a:pt x="4996" y="6495"/>
                </a:lnTo>
                <a:lnTo>
                  <a:pt x="4996" y="6852"/>
                </a:lnTo>
                <a:cubicBezTo>
                  <a:pt x="4800" y="6923"/>
                  <a:pt x="4675" y="7102"/>
                  <a:pt x="4675" y="7316"/>
                </a:cubicBezTo>
                <a:cubicBezTo>
                  <a:pt x="4675" y="7548"/>
                  <a:pt x="4800" y="7726"/>
                  <a:pt x="4996" y="7798"/>
                </a:cubicBezTo>
                <a:lnTo>
                  <a:pt x="4996" y="8154"/>
                </a:lnTo>
                <a:cubicBezTo>
                  <a:pt x="4515" y="8190"/>
                  <a:pt x="4176" y="8547"/>
                  <a:pt x="4176" y="8993"/>
                </a:cubicBezTo>
                <a:lnTo>
                  <a:pt x="4176" y="10313"/>
                </a:lnTo>
                <a:cubicBezTo>
                  <a:pt x="4069" y="10313"/>
                  <a:pt x="3997" y="10403"/>
                  <a:pt x="3997" y="10510"/>
                </a:cubicBezTo>
                <a:cubicBezTo>
                  <a:pt x="4015" y="10599"/>
                  <a:pt x="4086" y="10652"/>
                  <a:pt x="4176" y="10652"/>
                </a:cubicBezTo>
                <a:lnTo>
                  <a:pt x="6156" y="10652"/>
                </a:lnTo>
                <a:cubicBezTo>
                  <a:pt x="6245" y="10652"/>
                  <a:pt x="6317" y="10599"/>
                  <a:pt x="6335" y="10510"/>
                </a:cubicBezTo>
                <a:cubicBezTo>
                  <a:pt x="6352" y="10403"/>
                  <a:pt x="6263" y="10313"/>
                  <a:pt x="6174" y="10313"/>
                </a:cubicBezTo>
                <a:lnTo>
                  <a:pt x="6174" y="8993"/>
                </a:lnTo>
                <a:cubicBezTo>
                  <a:pt x="6174" y="8529"/>
                  <a:pt x="5817" y="8190"/>
                  <a:pt x="5335" y="8154"/>
                </a:cubicBezTo>
                <a:lnTo>
                  <a:pt x="5335" y="7798"/>
                </a:lnTo>
                <a:cubicBezTo>
                  <a:pt x="5532" y="7726"/>
                  <a:pt x="5674" y="7548"/>
                  <a:pt x="5674" y="7316"/>
                </a:cubicBezTo>
                <a:cubicBezTo>
                  <a:pt x="5674" y="7102"/>
                  <a:pt x="5532" y="6923"/>
                  <a:pt x="5335" y="6852"/>
                </a:cubicBezTo>
                <a:lnTo>
                  <a:pt x="5335" y="6424"/>
                </a:lnTo>
                <a:cubicBezTo>
                  <a:pt x="5621" y="6281"/>
                  <a:pt x="5835" y="5996"/>
                  <a:pt x="5835" y="5657"/>
                </a:cubicBezTo>
                <a:cubicBezTo>
                  <a:pt x="5835" y="5335"/>
                  <a:pt x="5639" y="5050"/>
                  <a:pt x="5371" y="4907"/>
                </a:cubicBezTo>
                <a:lnTo>
                  <a:pt x="5639" y="3961"/>
                </a:lnTo>
                <a:lnTo>
                  <a:pt x="5746" y="3944"/>
                </a:lnTo>
                <a:cubicBezTo>
                  <a:pt x="6031" y="3872"/>
                  <a:pt x="6263" y="3622"/>
                  <a:pt x="6317" y="3319"/>
                </a:cubicBezTo>
                <a:lnTo>
                  <a:pt x="6674" y="3319"/>
                </a:lnTo>
                <a:lnTo>
                  <a:pt x="6674" y="4675"/>
                </a:lnTo>
                <a:cubicBezTo>
                  <a:pt x="6370" y="4729"/>
                  <a:pt x="6174" y="4943"/>
                  <a:pt x="6174" y="5228"/>
                </a:cubicBezTo>
                <a:lnTo>
                  <a:pt x="6174" y="6138"/>
                </a:lnTo>
                <a:cubicBezTo>
                  <a:pt x="6174" y="6156"/>
                  <a:pt x="6174" y="6156"/>
                  <a:pt x="6174" y="6156"/>
                </a:cubicBezTo>
                <a:cubicBezTo>
                  <a:pt x="6174" y="6156"/>
                  <a:pt x="6174" y="6156"/>
                  <a:pt x="6174" y="6174"/>
                </a:cubicBezTo>
                <a:lnTo>
                  <a:pt x="6174" y="6495"/>
                </a:lnTo>
                <a:cubicBezTo>
                  <a:pt x="6174" y="6763"/>
                  <a:pt x="6388" y="6995"/>
                  <a:pt x="6674" y="6995"/>
                </a:cubicBezTo>
                <a:lnTo>
                  <a:pt x="6995" y="6995"/>
                </a:lnTo>
                <a:cubicBezTo>
                  <a:pt x="7280" y="6995"/>
                  <a:pt x="7494" y="6763"/>
                  <a:pt x="7494" y="6495"/>
                </a:cubicBezTo>
                <a:lnTo>
                  <a:pt x="7494" y="5228"/>
                </a:lnTo>
                <a:cubicBezTo>
                  <a:pt x="7494" y="4943"/>
                  <a:pt x="7298" y="4729"/>
                  <a:pt x="6995" y="4675"/>
                </a:cubicBezTo>
                <a:lnTo>
                  <a:pt x="6995" y="3319"/>
                </a:lnTo>
                <a:lnTo>
                  <a:pt x="7013" y="3319"/>
                </a:lnTo>
                <a:cubicBezTo>
                  <a:pt x="7369" y="3319"/>
                  <a:pt x="7673" y="3016"/>
                  <a:pt x="7673" y="2659"/>
                </a:cubicBezTo>
                <a:cubicBezTo>
                  <a:pt x="7673" y="2302"/>
                  <a:pt x="7369" y="1999"/>
                  <a:pt x="7013" y="1999"/>
                </a:cubicBezTo>
                <a:lnTo>
                  <a:pt x="6263" y="1999"/>
                </a:lnTo>
                <a:cubicBezTo>
                  <a:pt x="6174" y="1785"/>
                  <a:pt x="5960" y="1660"/>
                  <a:pt x="5692" y="1660"/>
                </a:cubicBezTo>
                <a:lnTo>
                  <a:pt x="4836" y="1660"/>
                </a:lnTo>
                <a:lnTo>
                  <a:pt x="4836" y="910"/>
                </a:lnTo>
                <a:cubicBezTo>
                  <a:pt x="4836" y="393"/>
                  <a:pt x="4408" y="0"/>
                  <a:pt x="38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9"/>
          <p:cNvSpPr/>
          <p:nvPr/>
        </p:nvSpPr>
        <p:spPr>
          <a:xfrm>
            <a:off x="1642744" y="4385025"/>
            <a:ext cx="52492" cy="51929"/>
          </a:xfrm>
          <a:custGeom>
            <a:rect b="b" l="l" r="r" t="t"/>
            <a:pathLst>
              <a:path extrusionOk="0" h="1660" w="1678">
                <a:moveTo>
                  <a:pt x="839" y="0"/>
                </a:moveTo>
                <a:cubicBezTo>
                  <a:pt x="375" y="0"/>
                  <a:pt x="0" y="375"/>
                  <a:pt x="0" y="839"/>
                </a:cubicBezTo>
                <a:cubicBezTo>
                  <a:pt x="0" y="1285"/>
                  <a:pt x="375" y="1660"/>
                  <a:pt x="839" y="1660"/>
                </a:cubicBezTo>
                <a:cubicBezTo>
                  <a:pt x="1303" y="1660"/>
                  <a:pt x="1677" y="1285"/>
                  <a:pt x="1677" y="839"/>
                </a:cubicBezTo>
                <a:cubicBezTo>
                  <a:pt x="1677" y="768"/>
                  <a:pt x="1677" y="696"/>
                  <a:pt x="1660" y="625"/>
                </a:cubicBezTo>
                <a:cubicBezTo>
                  <a:pt x="1628" y="547"/>
                  <a:pt x="1557" y="497"/>
                  <a:pt x="1480" y="497"/>
                </a:cubicBezTo>
                <a:cubicBezTo>
                  <a:pt x="1468" y="497"/>
                  <a:pt x="1457" y="498"/>
                  <a:pt x="1445" y="500"/>
                </a:cubicBezTo>
                <a:cubicBezTo>
                  <a:pt x="1356" y="536"/>
                  <a:pt x="1303" y="625"/>
                  <a:pt x="1338" y="714"/>
                </a:cubicBezTo>
                <a:cubicBezTo>
                  <a:pt x="1338" y="750"/>
                  <a:pt x="1338" y="785"/>
                  <a:pt x="1338" y="839"/>
                </a:cubicBezTo>
                <a:cubicBezTo>
                  <a:pt x="1338" y="1107"/>
                  <a:pt x="1124" y="1339"/>
                  <a:pt x="839" y="1339"/>
                </a:cubicBezTo>
                <a:cubicBezTo>
                  <a:pt x="571" y="1339"/>
                  <a:pt x="339" y="1107"/>
                  <a:pt x="339" y="839"/>
                </a:cubicBezTo>
                <a:cubicBezTo>
                  <a:pt x="339" y="553"/>
                  <a:pt x="571" y="322"/>
                  <a:pt x="839" y="322"/>
                </a:cubicBezTo>
                <a:cubicBezTo>
                  <a:pt x="892" y="322"/>
                  <a:pt x="928" y="339"/>
                  <a:pt x="964" y="339"/>
                </a:cubicBezTo>
                <a:cubicBezTo>
                  <a:pt x="983" y="347"/>
                  <a:pt x="1002" y="351"/>
                  <a:pt x="1020" y="351"/>
                </a:cubicBezTo>
                <a:cubicBezTo>
                  <a:pt x="1089" y="351"/>
                  <a:pt x="1150" y="302"/>
                  <a:pt x="1178" y="232"/>
                </a:cubicBezTo>
                <a:cubicBezTo>
                  <a:pt x="1196" y="143"/>
                  <a:pt x="1142" y="54"/>
                  <a:pt x="1053" y="18"/>
                </a:cubicBezTo>
                <a:cubicBezTo>
                  <a:pt x="982" y="0"/>
                  <a:pt x="910" y="0"/>
                  <a:pt x="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9"/>
          <p:cNvSpPr/>
          <p:nvPr/>
        </p:nvSpPr>
        <p:spPr>
          <a:xfrm>
            <a:off x="1653349" y="4343169"/>
            <a:ext cx="31846" cy="10636"/>
          </a:xfrm>
          <a:custGeom>
            <a:rect b="b" l="l" r="r" t="t"/>
            <a:pathLst>
              <a:path extrusionOk="0" h="340" w="1018">
                <a:moveTo>
                  <a:pt x="179" y="0"/>
                </a:moveTo>
                <a:cubicBezTo>
                  <a:pt x="89" y="0"/>
                  <a:pt x="18" y="72"/>
                  <a:pt x="0" y="143"/>
                </a:cubicBezTo>
                <a:cubicBezTo>
                  <a:pt x="0" y="250"/>
                  <a:pt x="72" y="339"/>
                  <a:pt x="179" y="339"/>
                </a:cubicBezTo>
                <a:lnTo>
                  <a:pt x="839" y="339"/>
                </a:lnTo>
                <a:cubicBezTo>
                  <a:pt x="910" y="339"/>
                  <a:pt x="999" y="286"/>
                  <a:pt x="999" y="196"/>
                </a:cubicBezTo>
                <a:cubicBezTo>
                  <a:pt x="1017" y="89"/>
                  <a:pt x="946" y="0"/>
                  <a:pt x="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9"/>
          <p:cNvSpPr/>
          <p:nvPr/>
        </p:nvSpPr>
        <p:spPr>
          <a:xfrm>
            <a:off x="2346006" y="4317392"/>
            <a:ext cx="94942" cy="333409"/>
          </a:xfrm>
          <a:custGeom>
            <a:rect b="b" l="l" r="r" t="t"/>
            <a:pathLst>
              <a:path extrusionOk="0" h="10658" w="3035">
                <a:moveTo>
                  <a:pt x="1482" y="325"/>
                </a:moveTo>
                <a:cubicBezTo>
                  <a:pt x="2142" y="325"/>
                  <a:pt x="2659" y="860"/>
                  <a:pt x="2659" y="1502"/>
                </a:cubicBezTo>
                <a:cubicBezTo>
                  <a:pt x="2659" y="2145"/>
                  <a:pt x="2142" y="2662"/>
                  <a:pt x="1482" y="2662"/>
                </a:cubicBezTo>
                <a:cubicBezTo>
                  <a:pt x="840" y="2662"/>
                  <a:pt x="322" y="2145"/>
                  <a:pt x="322" y="1502"/>
                </a:cubicBezTo>
                <a:cubicBezTo>
                  <a:pt x="322" y="860"/>
                  <a:pt x="840" y="325"/>
                  <a:pt x="1482" y="325"/>
                </a:cubicBezTo>
                <a:close/>
                <a:moveTo>
                  <a:pt x="1839" y="2965"/>
                </a:moveTo>
                <a:lnTo>
                  <a:pt x="1839" y="3322"/>
                </a:lnTo>
                <a:lnTo>
                  <a:pt x="1161" y="3322"/>
                </a:lnTo>
                <a:lnTo>
                  <a:pt x="1161" y="2965"/>
                </a:lnTo>
                <a:cubicBezTo>
                  <a:pt x="1268" y="2983"/>
                  <a:pt x="1393" y="3001"/>
                  <a:pt x="1500" y="3001"/>
                </a:cubicBezTo>
                <a:cubicBezTo>
                  <a:pt x="1607" y="3001"/>
                  <a:pt x="1732" y="2983"/>
                  <a:pt x="1839" y="2965"/>
                </a:cubicBezTo>
                <a:close/>
                <a:moveTo>
                  <a:pt x="1999" y="3661"/>
                </a:moveTo>
                <a:cubicBezTo>
                  <a:pt x="2178" y="3661"/>
                  <a:pt x="2338" y="3804"/>
                  <a:pt x="2338" y="4000"/>
                </a:cubicBezTo>
                <a:lnTo>
                  <a:pt x="2338" y="9157"/>
                </a:lnTo>
                <a:cubicBezTo>
                  <a:pt x="2231" y="9157"/>
                  <a:pt x="2160" y="9228"/>
                  <a:pt x="2160" y="9317"/>
                </a:cubicBezTo>
                <a:cubicBezTo>
                  <a:pt x="2160" y="9424"/>
                  <a:pt x="2231" y="9496"/>
                  <a:pt x="2338" y="9496"/>
                </a:cubicBezTo>
                <a:cubicBezTo>
                  <a:pt x="2338" y="9942"/>
                  <a:pt x="1964" y="10316"/>
                  <a:pt x="1500" y="10316"/>
                </a:cubicBezTo>
                <a:cubicBezTo>
                  <a:pt x="1036" y="10316"/>
                  <a:pt x="661" y="9942"/>
                  <a:pt x="661" y="9496"/>
                </a:cubicBezTo>
                <a:lnTo>
                  <a:pt x="1678" y="9496"/>
                </a:lnTo>
                <a:cubicBezTo>
                  <a:pt x="1767" y="9496"/>
                  <a:pt x="1839" y="9424"/>
                  <a:pt x="1857" y="9353"/>
                </a:cubicBezTo>
                <a:cubicBezTo>
                  <a:pt x="1874" y="9246"/>
                  <a:pt x="1785" y="9157"/>
                  <a:pt x="1678" y="9157"/>
                </a:cubicBezTo>
                <a:lnTo>
                  <a:pt x="661" y="9157"/>
                </a:lnTo>
                <a:lnTo>
                  <a:pt x="661" y="4000"/>
                </a:lnTo>
                <a:cubicBezTo>
                  <a:pt x="661" y="3804"/>
                  <a:pt x="822" y="3661"/>
                  <a:pt x="1000" y="3661"/>
                </a:cubicBezTo>
                <a:close/>
                <a:moveTo>
                  <a:pt x="1495" y="1"/>
                </a:moveTo>
                <a:cubicBezTo>
                  <a:pt x="664" y="1"/>
                  <a:pt x="1" y="677"/>
                  <a:pt x="1" y="1502"/>
                </a:cubicBezTo>
                <a:cubicBezTo>
                  <a:pt x="1" y="2091"/>
                  <a:pt x="340" y="2591"/>
                  <a:pt x="840" y="2840"/>
                </a:cubicBezTo>
                <a:lnTo>
                  <a:pt x="840" y="3358"/>
                </a:lnTo>
                <a:cubicBezTo>
                  <a:pt x="554" y="3429"/>
                  <a:pt x="340" y="3679"/>
                  <a:pt x="340" y="4000"/>
                </a:cubicBezTo>
                <a:lnTo>
                  <a:pt x="340" y="9478"/>
                </a:lnTo>
                <a:cubicBezTo>
                  <a:pt x="340" y="10102"/>
                  <a:pt x="822" y="10620"/>
                  <a:pt x="1446" y="10655"/>
                </a:cubicBezTo>
                <a:cubicBezTo>
                  <a:pt x="1467" y="10657"/>
                  <a:pt x="1488" y="10657"/>
                  <a:pt x="1508" y="10657"/>
                </a:cubicBezTo>
                <a:cubicBezTo>
                  <a:pt x="2141" y="10657"/>
                  <a:pt x="2659" y="10135"/>
                  <a:pt x="2659" y="9496"/>
                </a:cubicBezTo>
                <a:lnTo>
                  <a:pt x="2659" y="4000"/>
                </a:lnTo>
                <a:cubicBezTo>
                  <a:pt x="2659" y="3679"/>
                  <a:pt x="2445" y="3429"/>
                  <a:pt x="2160" y="3358"/>
                </a:cubicBezTo>
                <a:lnTo>
                  <a:pt x="2160" y="2840"/>
                </a:lnTo>
                <a:cubicBezTo>
                  <a:pt x="2677" y="2573"/>
                  <a:pt x="3034" y="2037"/>
                  <a:pt x="2998" y="1413"/>
                </a:cubicBezTo>
                <a:cubicBezTo>
                  <a:pt x="2945" y="646"/>
                  <a:pt x="2338" y="39"/>
                  <a:pt x="1589" y="3"/>
                </a:cubicBezTo>
                <a:cubicBezTo>
                  <a:pt x="1557" y="1"/>
                  <a:pt x="1526" y="1"/>
                  <a:pt x="14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9"/>
          <p:cNvSpPr/>
          <p:nvPr/>
        </p:nvSpPr>
        <p:spPr>
          <a:xfrm>
            <a:off x="2376725" y="4505025"/>
            <a:ext cx="31283" cy="31282"/>
          </a:xfrm>
          <a:custGeom>
            <a:rect b="b" l="l" r="r" t="t"/>
            <a:pathLst>
              <a:path extrusionOk="0" h="1000" w="1000">
                <a:moveTo>
                  <a:pt x="500" y="1"/>
                </a:moveTo>
                <a:cubicBezTo>
                  <a:pt x="232" y="1"/>
                  <a:pt x="0" y="215"/>
                  <a:pt x="0" y="500"/>
                </a:cubicBezTo>
                <a:cubicBezTo>
                  <a:pt x="0" y="768"/>
                  <a:pt x="232" y="1000"/>
                  <a:pt x="500" y="1000"/>
                </a:cubicBezTo>
                <a:cubicBezTo>
                  <a:pt x="785" y="1000"/>
                  <a:pt x="999" y="768"/>
                  <a:pt x="999" y="500"/>
                </a:cubicBezTo>
                <a:cubicBezTo>
                  <a:pt x="999" y="411"/>
                  <a:pt x="928" y="322"/>
                  <a:pt x="839" y="322"/>
                </a:cubicBezTo>
                <a:cubicBezTo>
                  <a:pt x="750" y="322"/>
                  <a:pt x="678" y="411"/>
                  <a:pt x="678" y="500"/>
                </a:cubicBezTo>
                <a:cubicBezTo>
                  <a:pt x="678" y="589"/>
                  <a:pt x="607" y="661"/>
                  <a:pt x="500" y="661"/>
                </a:cubicBezTo>
                <a:cubicBezTo>
                  <a:pt x="411" y="661"/>
                  <a:pt x="339" y="589"/>
                  <a:pt x="339" y="500"/>
                </a:cubicBezTo>
                <a:cubicBezTo>
                  <a:pt x="339" y="411"/>
                  <a:pt x="411" y="322"/>
                  <a:pt x="500" y="322"/>
                </a:cubicBezTo>
                <a:cubicBezTo>
                  <a:pt x="607" y="322"/>
                  <a:pt x="678" y="250"/>
                  <a:pt x="678" y="161"/>
                </a:cubicBezTo>
                <a:cubicBezTo>
                  <a:pt x="678" y="72"/>
                  <a:pt x="607" y="1"/>
                  <a:pt x="5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9"/>
          <p:cNvSpPr/>
          <p:nvPr/>
        </p:nvSpPr>
        <p:spPr>
          <a:xfrm>
            <a:off x="2371689" y="4452564"/>
            <a:ext cx="42450" cy="41950"/>
          </a:xfrm>
          <a:custGeom>
            <a:rect b="b" l="l" r="r" t="t"/>
            <a:pathLst>
              <a:path extrusionOk="0" h="1341" w="1357">
                <a:moveTo>
                  <a:pt x="697" y="0"/>
                </a:moveTo>
                <a:cubicBezTo>
                  <a:pt x="607" y="0"/>
                  <a:pt x="518" y="72"/>
                  <a:pt x="518" y="179"/>
                </a:cubicBezTo>
                <a:lnTo>
                  <a:pt x="518" y="500"/>
                </a:lnTo>
                <a:lnTo>
                  <a:pt x="179" y="500"/>
                </a:lnTo>
                <a:cubicBezTo>
                  <a:pt x="108" y="500"/>
                  <a:pt x="19" y="571"/>
                  <a:pt x="19" y="643"/>
                </a:cubicBezTo>
                <a:cubicBezTo>
                  <a:pt x="1" y="750"/>
                  <a:pt x="72" y="839"/>
                  <a:pt x="179" y="839"/>
                </a:cubicBezTo>
                <a:lnTo>
                  <a:pt x="518" y="839"/>
                </a:lnTo>
                <a:lnTo>
                  <a:pt x="518" y="1160"/>
                </a:lnTo>
                <a:cubicBezTo>
                  <a:pt x="518" y="1249"/>
                  <a:pt x="572" y="1321"/>
                  <a:pt x="661" y="1339"/>
                </a:cubicBezTo>
                <a:cubicBezTo>
                  <a:pt x="669" y="1340"/>
                  <a:pt x="676" y="1341"/>
                  <a:pt x="684" y="1341"/>
                </a:cubicBezTo>
                <a:cubicBezTo>
                  <a:pt x="765" y="1341"/>
                  <a:pt x="839" y="1259"/>
                  <a:pt x="839" y="1178"/>
                </a:cubicBezTo>
                <a:lnTo>
                  <a:pt x="839" y="839"/>
                </a:lnTo>
                <a:lnTo>
                  <a:pt x="1178" y="839"/>
                </a:lnTo>
                <a:cubicBezTo>
                  <a:pt x="1285" y="839"/>
                  <a:pt x="1357" y="750"/>
                  <a:pt x="1339" y="643"/>
                </a:cubicBezTo>
                <a:cubicBezTo>
                  <a:pt x="1339" y="571"/>
                  <a:pt x="1250" y="500"/>
                  <a:pt x="1178" y="500"/>
                </a:cubicBezTo>
                <a:lnTo>
                  <a:pt x="839" y="500"/>
                </a:lnTo>
                <a:lnTo>
                  <a:pt x="839" y="179"/>
                </a:lnTo>
                <a:cubicBezTo>
                  <a:pt x="839" y="90"/>
                  <a:pt x="786" y="18"/>
                  <a:pt x="6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9"/>
          <p:cNvSpPr/>
          <p:nvPr/>
        </p:nvSpPr>
        <p:spPr>
          <a:xfrm>
            <a:off x="2387330" y="4338133"/>
            <a:ext cx="31283" cy="31282"/>
          </a:xfrm>
          <a:custGeom>
            <a:rect b="b" l="l" r="r" t="t"/>
            <a:pathLst>
              <a:path extrusionOk="0" h="1000" w="1000">
                <a:moveTo>
                  <a:pt x="161" y="1"/>
                </a:moveTo>
                <a:cubicBezTo>
                  <a:pt x="72" y="1"/>
                  <a:pt x="0" y="72"/>
                  <a:pt x="0" y="161"/>
                </a:cubicBezTo>
                <a:cubicBezTo>
                  <a:pt x="0" y="250"/>
                  <a:pt x="72" y="340"/>
                  <a:pt x="161" y="340"/>
                </a:cubicBezTo>
                <a:cubicBezTo>
                  <a:pt x="446" y="340"/>
                  <a:pt x="660" y="554"/>
                  <a:pt x="660" y="839"/>
                </a:cubicBezTo>
                <a:cubicBezTo>
                  <a:pt x="660" y="928"/>
                  <a:pt x="750" y="1000"/>
                  <a:pt x="839" y="1000"/>
                </a:cubicBezTo>
                <a:cubicBezTo>
                  <a:pt x="928" y="1000"/>
                  <a:pt x="999" y="928"/>
                  <a:pt x="999" y="839"/>
                </a:cubicBezTo>
                <a:cubicBezTo>
                  <a:pt x="999" y="375"/>
                  <a:pt x="625" y="1"/>
                  <a:pt x="1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9"/>
          <p:cNvSpPr/>
          <p:nvPr/>
        </p:nvSpPr>
        <p:spPr>
          <a:xfrm>
            <a:off x="4901849" y="3855319"/>
            <a:ext cx="62534" cy="62565"/>
          </a:xfrm>
          <a:custGeom>
            <a:rect b="b" l="l" r="r" t="t"/>
            <a:pathLst>
              <a:path extrusionOk="0" h="2000" w="1999">
                <a:moveTo>
                  <a:pt x="1000" y="1"/>
                </a:moveTo>
                <a:cubicBezTo>
                  <a:pt x="446" y="1"/>
                  <a:pt x="0" y="447"/>
                  <a:pt x="0" y="1000"/>
                </a:cubicBezTo>
                <a:cubicBezTo>
                  <a:pt x="0" y="1553"/>
                  <a:pt x="446" y="1999"/>
                  <a:pt x="1000" y="1999"/>
                </a:cubicBezTo>
                <a:cubicBezTo>
                  <a:pt x="1553" y="1999"/>
                  <a:pt x="1999" y="1553"/>
                  <a:pt x="1999" y="1000"/>
                </a:cubicBezTo>
                <a:cubicBezTo>
                  <a:pt x="1999" y="893"/>
                  <a:pt x="1981" y="786"/>
                  <a:pt x="1963" y="679"/>
                </a:cubicBezTo>
                <a:cubicBezTo>
                  <a:pt x="1935" y="623"/>
                  <a:pt x="1875" y="578"/>
                  <a:pt x="1807" y="578"/>
                </a:cubicBezTo>
                <a:cubicBezTo>
                  <a:pt x="1788" y="578"/>
                  <a:pt x="1769" y="582"/>
                  <a:pt x="1749" y="590"/>
                </a:cubicBezTo>
                <a:cubicBezTo>
                  <a:pt x="1660" y="607"/>
                  <a:pt x="1606" y="697"/>
                  <a:pt x="1642" y="786"/>
                </a:cubicBezTo>
                <a:cubicBezTo>
                  <a:pt x="1660" y="857"/>
                  <a:pt x="1678" y="929"/>
                  <a:pt x="1678" y="1000"/>
                </a:cubicBezTo>
                <a:cubicBezTo>
                  <a:pt x="1678" y="1375"/>
                  <a:pt x="1374" y="1660"/>
                  <a:pt x="1000" y="1660"/>
                </a:cubicBezTo>
                <a:cubicBezTo>
                  <a:pt x="643" y="1660"/>
                  <a:pt x="339" y="1375"/>
                  <a:pt x="339" y="1000"/>
                </a:cubicBezTo>
                <a:cubicBezTo>
                  <a:pt x="339" y="625"/>
                  <a:pt x="643" y="340"/>
                  <a:pt x="1000" y="340"/>
                </a:cubicBezTo>
                <a:cubicBezTo>
                  <a:pt x="1089" y="340"/>
                  <a:pt x="1160" y="340"/>
                  <a:pt x="1232" y="375"/>
                </a:cubicBezTo>
                <a:cubicBezTo>
                  <a:pt x="1251" y="383"/>
                  <a:pt x="1270" y="387"/>
                  <a:pt x="1288" y="387"/>
                </a:cubicBezTo>
                <a:cubicBezTo>
                  <a:pt x="1356" y="387"/>
                  <a:pt x="1418" y="338"/>
                  <a:pt x="1446" y="268"/>
                </a:cubicBezTo>
                <a:cubicBezTo>
                  <a:pt x="1481" y="197"/>
                  <a:pt x="1428" y="90"/>
                  <a:pt x="1356" y="54"/>
                </a:cubicBezTo>
                <a:cubicBezTo>
                  <a:pt x="1232" y="19"/>
                  <a:pt x="1124" y="1"/>
                  <a:pt x="10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9"/>
          <p:cNvSpPr/>
          <p:nvPr/>
        </p:nvSpPr>
        <p:spPr>
          <a:xfrm>
            <a:off x="4849951" y="3782493"/>
            <a:ext cx="166892" cy="333534"/>
          </a:xfrm>
          <a:custGeom>
            <a:rect b="b" l="l" r="r" t="t"/>
            <a:pathLst>
              <a:path extrusionOk="0" h="10662" w="5335">
                <a:moveTo>
                  <a:pt x="2676" y="384"/>
                </a:moveTo>
                <a:cubicBezTo>
                  <a:pt x="3818" y="1365"/>
                  <a:pt x="4496" y="2989"/>
                  <a:pt x="4496" y="4737"/>
                </a:cubicBezTo>
                <a:cubicBezTo>
                  <a:pt x="4496" y="6183"/>
                  <a:pt x="4032" y="7539"/>
                  <a:pt x="3230" y="8538"/>
                </a:cubicBezTo>
                <a:cubicBezTo>
                  <a:pt x="3212" y="8556"/>
                  <a:pt x="3194" y="8556"/>
                  <a:pt x="3194" y="8574"/>
                </a:cubicBezTo>
                <a:cubicBezTo>
                  <a:pt x="3087" y="8716"/>
                  <a:pt x="2962" y="8841"/>
                  <a:pt x="2837" y="8948"/>
                </a:cubicBezTo>
                <a:lnTo>
                  <a:pt x="2837" y="6825"/>
                </a:lnTo>
                <a:cubicBezTo>
                  <a:pt x="2837" y="6754"/>
                  <a:pt x="2783" y="6664"/>
                  <a:pt x="2694" y="6664"/>
                </a:cubicBezTo>
                <a:cubicBezTo>
                  <a:pt x="2683" y="6663"/>
                  <a:pt x="2672" y="6662"/>
                  <a:pt x="2662" y="6662"/>
                </a:cubicBezTo>
                <a:cubicBezTo>
                  <a:pt x="2570" y="6662"/>
                  <a:pt x="2498" y="6729"/>
                  <a:pt x="2498" y="6825"/>
                </a:cubicBezTo>
                <a:lnTo>
                  <a:pt x="2498" y="8948"/>
                </a:lnTo>
                <a:cubicBezTo>
                  <a:pt x="2391" y="8841"/>
                  <a:pt x="2266" y="8716"/>
                  <a:pt x="2159" y="8574"/>
                </a:cubicBezTo>
                <a:cubicBezTo>
                  <a:pt x="2141" y="8556"/>
                  <a:pt x="2141" y="8556"/>
                  <a:pt x="2123" y="8538"/>
                </a:cubicBezTo>
                <a:lnTo>
                  <a:pt x="2105" y="8538"/>
                </a:lnTo>
                <a:cubicBezTo>
                  <a:pt x="1303" y="7539"/>
                  <a:pt x="839" y="6183"/>
                  <a:pt x="839" y="4737"/>
                </a:cubicBezTo>
                <a:cubicBezTo>
                  <a:pt x="839" y="2989"/>
                  <a:pt x="1517" y="1365"/>
                  <a:pt x="2676" y="384"/>
                </a:cubicBezTo>
                <a:close/>
                <a:moveTo>
                  <a:pt x="910" y="7057"/>
                </a:moveTo>
                <a:cubicBezTo>
                  <a:pt x="1124" y="7646"/>
                  <a:pt x="1410" y="8181"/>
                  <a:pt x="1784" y="8645"/>
                </a:cubicBezTo>
                <a:lnTo>
                  <a:pt x="339" y="10090"/>
                </a:lnTo>
                <a:lnTo>
                  <a:pt x="339" y="7949"/>
                </a:lnTo>
                <a:cubicBezTo>
                  <a:pt x="339" y="7681"/>
                  <a:pt x="535" y="7432"/>
                  <a:pt x="678" y="7253"/>
                </a:cubicBezTo>
                <a:cubicBezTo>
                  <a:pt x="767" y="7182"/>
                  <a:pt x="839" y="7111"/>
                  <a:pt x="910" y="7057"/>
                </a:cubicBezTo>
                <a:close/>
                <a:moveTo>
                  <a:pt x="4443" y="7057"/>
                </a:moveTo>
                <a:cubicBezTo>
                  <a:pt x="4675" y="7253"/>
                  <a:pt x="5014" y="7592"/>
                  <a:pt x="5014" y="7949"/>
                </a:cubicBezTo>
                <a:lnTo>
                  <a:pt x="5014" y="10090"/>
                </a:lnTo>
                <a:lnTo>
                  <a:pt x="3569" y="8645"/>
                </a:lnTo>
                <a:cubicBezTo>
                  <a:pt x="3925" y="8181"/>
                  <a:pt x="4229" y="7646"/>
                  <a:pt x="4443" y="7057"/>
                </a:cubicBezTo>
                <a:close/>
                <a:moveTo>
                  <a:pt x="2670" y="0"/>
                </a:moveTo>
                <a:cubicBezTo>
                  <a:pt x="2632" y="0"/>
                  <a:pt x="2596" y="9"/>
                  <a:pt x="2569" y="27"/>
                </a:cubicBezTo>
                <a:cubicBezTo>
                  <a:pt x="1285" y="1080"/>
                  <a:pt x="500" y="2846"/>
                  <a:pt x="500" y="4737"/>
                </a:cubicBezTo>
                <a:cubicBezTo>
                  <a:pt x="500" y="5433"/>
                  <a:pt x="607" y="6093"/>
                  <a:pt x="803" y="6718"/>
                </a:cubicBezTo>
                <a:cubicBezTo>
                  <a:pt x="714" y="6772"/>
                  <a:pt x="589" y="6879"/>
                  <a:pt x="446" y="7021"/>
                </a:cubicBezTo>
                <a:cubicBezTo>
                  <a:pt x="161" y="7342"/>
                  <a:pt x="0" y="7646"/>
                  <a:pt x="0" y="7949"/>
                </a:cubicBezTo>
                <a:lnTo>
                  <a:pt x="0" y="10483"/>
                </a:lnTo>
                <a:cubicBezTo>
                  <a:pt x="0" y="10536"/>
                  <a:pt x="36" y="10590"/>
                  <a:pt x="71" y="10626"/>
                </a:cubicBezTo>
                <a:cubicBezTo>
                  <a:pt x="107" y="10643"/>
                  <a:pt x="143" y="10661"/>
                  <a:pt x="178" y="10661"/>
                </a:cubicBezTo>
                <a:cubicBezTo>
                  <a:pt x="214" y="10661"/>
                  <a:pt x="268" y="10643"/>
                  <a:pt x="286" y="10608"/>
                </a:cubicBezTo>
                <a:lnTo>
                  <a:pt x="1998" y="8913"/>
                </a:lnTo>
                <a:cubicBezTo>
                  <a:pt x="2159" y="9091"/>
                  <a:pt x="2320" y="9252"/>
                  <a:pt x="2498" y="9394"/>
                </a:cubicBezTo>
                <a:lnTo>
                  <a:pt x="2498" y="10465"/>
                </a:lnTo>
                <a:cubicBezTo>
                  <a:pt x="2498" y="10554"/>
                  <a:pt x="2569" y="10626"/>
                  <a:pt x="2641" y="10626"/>
                </a:cubicBezTo>
                <a:cubicBezTo>
                  <a:pt x="2652" y="10627"/>
                  <a:pt x="2663" y="10628"/>
                  <a:pt x="2673" y="10628"/>
                </a:cubicBezTo>
                <a:cubicBezTo>
                  <a:pt x="2765" y="10628"/>
                  <a:pt x="2837" y="10561"/>
                  <a:pt x="2837" y="10465"/>
                </a:cubicBezTo>
                <a:lnTo>
                  <a:pt x="2837" y="9394"/>
                </a:lnTo>
                <a:cubicBezTo>
                  <a:pt x="3015" y="9252"/>
                  <a:pt x="3194" y="9091"/>
                  <a:pt x="3354" y="8913"/>
                </a:cubicBezTo>
                <a:lnTo>
                  <a:pt x="5049" y="10608"/>
                </a:lnTo>
                <a:cubicBezTo>
                  <a:pt x="5085" y="10643"/>
                  <a:pt x="5121" y="10661"/>
                  <a:pt x="5174" y="10661"/>
                </a:cubicBezTo>
                <a:cubicBezTo>
                  <a:pt x="5210" y="10661"/>
                  <a:pt x="5246" y="10643"/>
                  <a:pt x="5281" y="10626"/>
                </a:cubicBezTo>
                <a:cubicBezTo>
                  <a:pt x="5317" y="10590"/>
                  <a:pt x="5335" y="10536"/>
                  <a:pt x="5335" y="10483"/>
                </a:cubicBezTo>
                <a:lnTo>
                  <a:pt x="5335" y="7949"/>
                </a:lnTo>
                <a:cubicBezTo>
                  <a:pt x="5335" y="7646"/>
                  <a:pt x="5192" y="7342"/>
                  <a:pt x="4889" y="7021"/>
                </a:cubicBezTo>
                <a:cubicBezTo>
                  <a:pt x="4764" y="6879"/>
                  <a:pt x="4621" y="6772"/>
                  <a:pt x="4550" y="6718"/>
                </a:cubicBezTo>
                <a:cubicBezTo>
                  <a:pt x="4746" y="6093"/>
                  <a:pt x="4835" y="5433"/>
                  <a:pt x="4835" y="4737"/>
                </a:cubicBezTo>
                <a:cubicBezTo>
                  <a:pt x="4835" y="2846"/>
                  <a:pt x="4068" y="1080"/>
                  <a:pt x="2783" y="27"/>
                </a:cubicBezTo>
                <a:cubicBezTo>
                  <a:pt x="2748" y="9"/>
                  <a:pt x="2708" y="0"/>
                  <a:pt x="2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9"/>
          <p:cNvSpPr/>
          <p:nvPr/>
        </p:nvSpPr>
        <p:spPr>
          <a:xfrm>
            <a:off x="1872702" y="3792816"/>
            <a:ext cx="333252" cy="312606"/>
          </a:xfrm>
          <a:custGeom>
            <a:rect b="b" l="l" r="r" t="t"/>
            <a:pathLst>
              <a:path extrusionOk="0" h="9993" w="10653">
                <a:moveTo>
                  <a:pt x="9154" y="339"/>
                </a:moveTo>
                <a:lnTo>
                  <a:pt x="9154" y="839"/>
                </a:lnTo>
                <a:cubicBezTo>
                  <a:pt x="9154" y="928"/>
                  <a:pt x="9082" y="1000"/>
                  <a:pt x="8993" y="1000"/>
                </a:cubicBezTo>
                <a:lnTo>
                  <a:pt x="1660" y="1000"/>
                </a:lnTo>
                <a:cubicBezTo>
                  <a:pt x="1570" y="1000"/>
                  <a:pt x="1499" y="928"/>
                  <a:pt x="1499" y="839"/>
                </a:cubicBezTo>
                <a:lnTo>
                  <a:pt x="1499" y="339"/>
                </a:lnTo>
                <a:lnTo>
                  <a:pt x="1838" y="339"/>
                </a:lnTo>
                <a:lnTo>
                  <a:pt x="1838" y="661"/>
                </a:lnTo>
                <a:cubicBezTo>
                  <a:pt x="1838" y="750"/>
                  <a:pt x="1892" y="821"/>
                  <a:pt x="1981" y="839"/>
                </a:cubicBezTo>
                <a:cubicBezTo>
                  <a:pt x="2070" y="839"/>
                  <a:pt x="2159" y="768"/>
                  <a:pt x="2159" y="661"/>
                </a:cubicBezTo>
                <a:lnTo>
                  <a:pt x="2159" y="339"/>
                </a:lnTo>
                <a:lnTo>
                  <a:pt x="2498" y="339"/>
                </a:lnTo>
                <a:lnTo>
                  <a:pt x="2498" y="661"/>
                </a:lnTo>
                <a:cubicBezTo>
                  <a:pt x="2498" y="750"/>
                  <a:pt x="2552" y="821"/>
                  <a:pt x="2641" y="839"/>
                </a:cubicBezTo>
                <a:cubicBezTo>
                  <a:pt x="2748" y="839"/>
                  <a:pt x="2837" y="768"/>
                  <a:pt x="2837" y="661"/>
                </a:cubicBezTo>
                <a:lnTo>
                  <a:pt x="2837" y="339"/>
                </a:lnTo>
                <a:lnTo>
                  <a:pt x="3158" y="339"/>
                </a:lnTo>
                <a:lnTo>
                  <a:pt x="3158" y="661"/>
                </a:lnTo>
                <a:cubicBezTo>
                  <a:pt x="3158" y="750"/>
                  <a:pt x="3230" y="821"/>
                  <a:pt x="3301" y="839"/>
                </a:cubicBezTo>
                <a:cubicBezTo>
                  <a:pt x="3408" y="839"/>
                  <a:pt x="3497" y="768"/>
                  <a:pt x="3497" y="661"/>
                </a:cubicBezTo>
                <a:lnTo>
                  <a:pt x="3497" y="339"/>
                </a:lnTo>
                <a:lnTo>
                  <a:pt x="3837" y="339"/>
                </a:lnTo>
                <a:lnTo>
                  <a:pt x="3837" y="661"/>
                </a:lnTo>
                <a:cubicBezTo>
                  <a:pt x="3837" y="750"/>
                  <a:pt x="3890" y="821"/>
                  <a:pt x="3979" y="839"/>
                </a:cubicBezTo>
                <a:cubicBezTo>
                  <a:pt x="4068" y="839"/>
                  <a:pt x="4158" y="768"/>
                  <a:pt x="4158" y="661"/>
                </a:cubicBezTo>
                <a:lnTo>
                  <a:pt x="4158" y="339"/>
                </a:lnTo>
                <a:lnTo>
                  <a:pt x="4497" y="339"/>
                </a:lnTo>
                <a:lnTo>
                  <a:pt x="4497" y="661"/>
                </a:lnTo>
                <a:cubicBezTo>
                  <a:pt x="4497" y="750"/>
                  <a:pt x="4550" y="821"/>
                  <a:pt x="4639" y="839"/>
                </a:cubicBezTo>
                <a:cubicBezTo>
                  <a:pt x="4746" y="839"/>
                  <a:pt x="4836" y="768"/>
                  <a:pt x="4836" y="661"/>
                </a:cubicBezTo>
                <a:lnTo>
                  <a:pt x="4836" y="339"/>
                </a:lnTo>
                <a:lnTo>
                  <a:pt x="5157" y="339"/>
                </a:lnTo>
                <a:lnTo>
                  <a:pt x="5157" y="661"/>
                </a:lnTo>
                <a:cubicBezTo>
                  <a:pt x="5157" y="750"/>
                  <a:pt x="5228" y="821"/>
                  <a:pt x="5300" y="839"/>
                </a:cubicBezTo>
                <a:cubicBezTo>
                  <a:pt x="5407" y="839"/>
                  <a:pt x="5496" y="768"/>
                  <a:pt x="5496" y="661"/>
                </a:cubicBezTo>
                <a:lnTo>
                  <a:pt x="5496" y="339"/>
                </a:lnTo>
                <a:lnTo>
                  <a:pt x="5835" y="339"/>
                </a:lnTo>
                <a:lnTo>
                  <a:pt x="5835" y="661"/>
                </a:lnTo>
                <a:cubicBezTo>
                  <a:pt x="5835" y="750"/>
                  <a:pt x="5888" y="821"/>
                  <a:pt x="5978" y="839"/>
                </a:cubicBezTo>
                <a:cubicBezTo>
                  <a:pt x="6067" y="839"/>
                  <a:pt x="6156" y="768"/>
                  <a:pt x="6156" y="661"/>
                </a:cubicBezTo>
                <a:lnTo>
                  <a:pt x="6156" y="339"/>
                </a:lnTo>
                <a:lnTo>
                  <a:pt x="6477" y="339"/>
                </a:lnTo>
                <a:lnTo>
                  <a:pt x="6477" y="661"/>
                </a:lnTo>
                <a:cubicBezTo>
                  <a:pt x="6477" y="750"/>
                  <a:pt x="6531" y="821"/>
                  <a:pt x="6620" y="839"/>
                </a:cubicBezTo>
                <a:cubicBezTo>
                  <a:pt x="6727" y="839"/>
                  <a:pt x="6798" y="768"/>
                  <a:pt x="6798" y="661"/>
                </a:cubicBezTo>
                <a:lnTo>
                  <a:pt x="6798" y="339"/>
                </a:lnTo>
                <a:lnTo>
                  <a:pt x="7137" y="339"/>
                </a:lnTo>
                <a:lnTo>
                  <a:pt x="7137" y="661"/>
                </a:lnTo>
                <a:cubicBezTo>
                  <a:pt x="7137" y="750"/>
                  <a:pt x="7191" y="821"/>
                  <a:pt x="7280" y="839"/>
                </a:cubicBezTo>
                <a:cubicBezTo>
                  <a:pt x="7387" y="839"/>
                  <a:pt x="7476" y="768"/>
                  <a:pt x="7476" y="661"/>
                </a:cubicBezTo>
                <a:lnTo>
                  <a:pt x="7476" y="339"/>
                </a:lnTo>
                <a:lnTo>
                  <a:pt x="7798" y="339"/>
                </a:lnTo>
                <a:lnTo>
                  <a:pt x="7798" y="661"/>
                </a:lnTo>
                <a:cubicBezTo>
                  <a:pt x="7798" y="750"/>
                  <a:pt x="7869" y="821"/>
                  <a:pt x="7940" y="839"/>
                </a:cubicBezTo>
                <a:cubicBezTo>
                  <a:pt x="8047" y="839"/>
                  <a:pt x="8137" y="768"/>
                  <a:pt x="8137" y="661"/>
                </a:cubicBezTo>
                <a:lnTo>
                  <a:pt x="8137" y="339"/>
                </a:lnTo>
                <a:lnTo>
                  <a:pt x="8476" y="339"/>
                </a:lnTo>
                <a:lnTo>
                  <a:pt x="8476" y="661"/>
                </a:lnTo>
                <a:cubicBezTo>
                  <a:pt x="8476" y="750"/>
                  <a:pt x="8529" y="821"/>
                  <a:pt x="8618" y="839"/>
                </a:cubicBezTo>
                <a:cubicBezTo>
                  <a:pt x="8725" y="839"/>
                  <a:pt x="8797" y="768"/>
                  <a:pt x="8797" y="661"/>
                </a:cubicBezTo>
                <a:lnTo>
                  <a:pt x="8797" y="339"/>
                </a:lnTo>
                <a:close/>
                <a:moveTo>
                  <a:pt x="10135" y="339"/>
                </a:moveTo>
                <a:cubicBezTo>
                  <a:pt x="10224" y="339"/>
                  <a:pt x="10296" y="411"/>
                  <a:pt x="10296" y="500"/>
                </a:cubicBezTo>
                <a:lnTo>
                  <a:pt x="10296" y="8654"/>
                </a:lnTo>
                <a:cubicBezTo>
                  <a:pt x="10296" y="8797"/>
                  <a:pt x="10224" y="9011"/>
                  <a:pt x="10117" y="9118"/>
                </a:cubicBezTo>
                <a:lnTo>
                  <a:pt x="9760" y="9475"/>
                </a:lnTo>
                <a:cubicBezTo>
                  <a:pt x="9689" y="9528"/>
                  <a:pt x="9582" y="9600"/>
                  <a:pt x="9475" y="9635"/>
                </a:cubicBezTo>
                <a:lnTo>
                  <a:pt x="9475" y="7155"/>
                </a:lnTo>
                <a:cubicBezTo>
                  <a:pt x="9475" y="6709"/>
                  <a:pt x="9100" y="6334"/>
                  <a:pt x="8636" y="6334"/>
                </a:cubicBezTo>
                <a:lnTo>
                  <a:pt x="1999" y="6334"/>
                </a:lnTo>
                <a:cubicBezTo>
                  <a:pt x="1535" y="6334"/>
                  <a:pt x="1160" y="6709"/>
                  <a:pt x="1160" y="7155"/>
                </a:cubicBezTo>
                <a:lnTo>
                  <a:pt x="1160" y="9635"/>
                </a:lnTo>
                <a:cubicBezTo>
                  <a:pt x="1053" y="9600"/>
                  <a:pt x="946" y="9528"/>
                  <a:pt x="875" y="9475"/>
                </a:cubicBezTo>
                <a:lnTo>
                  <a:pt x="518" y="9118"/>
                </a:lnTo>
                <a:cubicBezTo>
                  <a:pt x="429" y="9011"/>
                  <a:pt x="339" y="8797"/>
                  <a:pt x="339" y="8654"/>
                </a:cubicBezTo>
                <a:lnTo>
                  <a:pt x="339" y="500"/>
                </a:lnTo>
                <a:cubicBezTo>
                  <a:pt x="339" y="411"/>
                  <a:pt x="411" y="339"/>
                  <a:pt x="500" y="339"/>
                </a:cubicBezTo>
                <a:lnTo>
                  <a:pt x="1160" y="339"/>
                </a:lnTo>
                <a:lnTo>
                  <a:pt x="1160" y="839"/>
                </a:lnTo>
                <a:cubicBezTo>
                  <a:pt x="1160" y="1107"/>
                  <a:pt x="1392" y="1339"/>
                  <a:pt x="1660" y="1339"/>
                </a:cubicBezTo>
                <a:lnTo>
                  <a:pt x="8993" y="1339"/>
                </a:lnTo>
                <a:cubicBezTo>
                  <a:pt x="9261" y="1339"/>
                  <a:pt x="9493" y="1107"/>
                  <a:pt x="9493" y="839"/>
                </a:cubicBezTo>
                <a:lnTo>
                  <a:pt x="9493" y="339"/>
                </a:lnTo>
                <a:close/>
                <a:moveTo>
                  <a:pt x="8654" y="6656"/>
                </a:moveTo>
                <a:cubicBezTo>
                  <a:pt x="8939" y="6656"/>
                  <a:pt x="9154" y="6888"/>
                  <a:pt x="9154" y="7155"/>
                </a:cubicBezTo>
                <a:lnTo>
                  <a:pt x="9154" y="9653"/>
                </a:lnTo>
                <a:lnTo>
                  <a:pt x="1499" y="9653"/>
                </a:lnTo>
                <a:lnTo>
                  <a:pt x="1499" y="7155"/>
                </a:lnTo>
                <a:cubicBezTo>
                  <a:pt x="1499" y="6888"/>
                  <a:pt x="1713" y="6656"/>
                  <a:pt x="1999" y="6656"/>
                </a:cubicBezTo>
                <a:close/>
                <a:moveTo>
                  <a:pt x="500" y="0"/>
                </a:moveTo>
                <a:cubicBezTo>
                  <a:pt x="214" y="0"/>
                  <a:pt x="0" y="232"/>
                  <a:pt x="0" y="500"/>
                </a:cubicBezTo>
                <a:lnTo>
                  <a:pt x="0" y="8654"/>
                </a:lnTo>
                <a:cubicBezTo>
                  <a:pt x="0" y="8886"/>
                  <a:pt x="125" y="9189"/>
                  <a:pt x="286" y="9350"/>
                </a:cubicBezTo>
                <a:lnTo>
                  <a:pt x="643" y="9707"/>
                </a:lnTo>
                <a:cubicBezTo>
                  <a:pt x="803" y="9867"/>
                  <a:pt x="1107" y="9992"/>
                  <a:pt x="1339" y="9992"/>
                </a:cubicBezTo>
                <a:lnTo>
                  <a:pt x="9332" y="9992"/>
                </a:lnTo>
                <a:cubicBezTo>
                  <a:pt x="9546" y="9992"/>
                  <a:pt x="9849" y="9867"/>
                  <a:pt x="10010" y="9707"/>
                </a:cubicBezTo>
                <a:lnTo>
                  <a:pt x="10367" y="9350"/>
                </a:lnTo>
                <a:cubicBezTo>
                  <a:pt x="10527" y="9189"/>
                  <a:pt x="10652" y="8886"/>
                  <a:pt x="10652" y="8654"/>
                </a:cubicBezTo>
                <a:lnTo>
                  <a:pt x="10652" y="500"/>
                </a:lnTo>
                <a:cubicBezTo>
                  <a:pt x="10652" y="232"/>
                  <a:pt x="10438" y="0"/>
                  <a:pt x="101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9"/>
          <p:cNvSpPr/>
          <p:nvPr/>
        </p:nvSpPr>
        <p:spPr>
          <a:xfrm>
            <a:off x="1908989" y="3844714"/>
            <a:ext cx="260114" cy="135672"/>
          </a:xfrm>
          <a:custGeom>
            <a:rect b="b" l="l" r="r" t="t"/>
            <a:pathLst>
              <a:path extrusionOk="0" h="4337" w="8315">
                <a:moveTo>
                  <a:pt x="4157" y="1"/>
                </a:moveTo>
                <a:cubicBezTo>
                  <a:pt x="3069" y="1"/>
                  <a:pt x="2034" y="215"/>
                  <a:pt x="1267" y="607"/>
                </a:cubicBezTo>
                <a:cubicBezTo>
                  <a:pt x="446" y="1018"/>
                  <a:pt x="0" y="1571"/>
                  <a:pt x="0" y="2177"/>
                </a:cubicBezTo>
                <a:cubicBezTo>
                  <a:pt x="0" y="2766"/>
                  <a:pt x="446" y="3319"/>
                  <a:pt x="1267" y="3730"/>
                </a:cubicBezTo>
                <a:cubicBezTo>
                  <a:pt x="2034" y="4122"/>
                  <a:pt x="3069" y="4336"/>
                  <a:pt x="4157" y="4336"/>
                </a:cubicBezTo>
                <a:cubicBezTo>
                  <a:pt x="5246" y="4336"/>
                  <a:pt x="6281" y="4122"/>
                  <a:pt x="7066" y="3730"/>
                </a:cubicBezTo>
                <a:cubicBezTo>
                  <a:pt x="7869" y="3319"/>
                  <a:pt x="8315" y="2766"/>
                  <a:pt x="8315" y="2177"/>
                </a:cubicBezTo>
                <a:cubicBezTo>
                  <a:pt x="8315" y="1767"/>
                  <a:pt x="8119" y="1375"/>
                  <a:pt x="7708" y="1036"/>
                </a:cubicBezTo>
                <a:cubicBezTo>
                  <a:pt x="7351" y="714"/>
                  <a:pt x="6816" y="465"/>
                  <a:pt x="6209" y="286"/>
                </a:cubicBezTo>
                <a:cubicBezTo>
                  <a:pt x="6190" y="279"/>
                  <a:pt x="6171" y="275"/>
                  <a:pt x="6153" y="275"/>
                </a:cubicBezTo>
                <a:cubicBezTo>
                  <a:pt x="6084" y="275"/>
                  <a:pt x="6023" y="323"/>
                  <a:pt x="5995" y="393"/>
                </a:cubicBezTo>
                <a:cubicBezTo>
                  <a:pt x="5977" y="482"/>
                  <a:pt x="6013" y="572"/>
                  <a:pt x="6102" y="607"/>
                </a:cubicBezTo>
                <a:cubicBezTo>
                  <a:pt x="7262" y="929"/>
                  <a:pt x="7994" y="1535"/>
                  <a:pt x="7994" y="2177"/>
                </a:cubicBezTo>
                <a:cubicBezTo>
                  <a:pt x="7994" y="2641"/>
                  <a:pt x="7601" y="3087"/>
                  <a:pt x="6905" y="3426"/>
                </a:cubicBezTo>
                <a:cubicBezTo>
                  <a:pt x="6174" y="3801"/>
                  <a:pt x="5192" y="3997"/>
                  <a:pt x="4157" y="3997"/>
                </a:cubicBezTo>
                <a:cubicBezTo>
                  <a:pt x="3123" y="3997"/>
                  <a:pt x="2141" y="3801"/>
                  <a:pt x="1410" y="3426"/>
                </a:cubicBezTo>
                <a:cubicBezTo>
                  <a:pt x="714" y="3087"/>
                  <a:pt x="321" y="2641"/>
                  <a:pt x="321" y="2177"/>
                </a:cubicBezTo>
                <a:cubicBezTo>
                  <a:pt x="321" y="1696"/>
                  <a:pt x="714" y="1250"/>
                  <a:pt x="1410" y="911"/>
                </a:cubicBezTo>
                <a:cubicBezTo>
                  <a:pt x="2141" y="536"/>
                  <a:pt x="3123" y="340"/>
                  <a:pt x="4157" y="340"/>
                </a:cubicBezTo>
                <a:cubicBezTo>
                  <a:pt x="4604" y="340"/>
                  <a:pt x="5050" y="375"/>
                  <a:pt x="5460" y="447"/>
                </a:cubicBezTo>
                <a:cubicBezTo>
                  <a:pt x="5471" y="449"/>
                  <a:pt x="5483" y="450"/>
                  <a:pt x="5494" y="450"/>
                </a:cubicBezTo>
                <a:cubicBezTo>
                  <a:pt x="5571" y="450"/>
                  <a:pt x="5641" y="400"/>
                  <a:pt x="5656" y="322"/>
                </a:cubicBezTo>
                <a:cubicBezTo>
                  <a:pt x="5674" y="233"/>
                  <a:pt x="5603" y="143"/>
                  <a:pt x="5513" y="126"/>
                </a:cubicBezTo>
                <a:cubicBezTo>
                  <a:pt x="5085" y="36"/>
                  <a:pt x="4621" y="1"/>
                  <a:pt x="41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9"/>
          <p:cNvSpPr/>
          <p:nvPr/>
        </p:nvSpPr>
        <p:spPr>
          <a:xfrm>
            <a:off x="1955319" y="3897175"/>
            <a:ext cx="168018" cy="31314"/>
          </a:xfrm>
          <a:custGeom>
            <a:rect b="b" l="l" r="r" t="t"/>
            <a:pathLst>
              <a:path extrusionOk="0" h="1001" w="5371">
                <a:moveTo>
                  <a:pt x="4835" y="322"/>
                </a:moveTo>
                <a:cubicBezTo>
                  <a:pt x="4942" y="322"/>
                  <a:pt x="5032" y="411"/>
                  <a:pt x="5014" y="518"/>
                </a:cubicBezTo>
                <a:cubicBezTo>
                  <a:pt x="4996" y="608"/>
                  <a:pt x="4925" y="661"/>
                  <a:pt x="4835" y="661"/>
                </a:cubicBezTo>
                <a:lnTo>
                  <a:pt x="517" y="661"/>
                </a:lnTo>
                <a:cubicBezTo>
                  <a:pt x="428" y="661"/>
                  <a:pt x="357" y="608"/>
                  <a:pt x="339" y="518"/>
                </a:cubicBezTo>
                <a:cubicBezTo>
                  <a:pt x="339" y="411"/>
                  <a:pt x="410" y="322"/>
                  <a:pt x="517" y="322"/>
                </a:cubicBezTo>
                <a:close/>
                <a:moveTo>
                  <a:pt x="517" y="1"/>
                </a:moveTo>
                <a:cubicBezTo>
                  <a:pt x="232" y="1"/>
                  <a:pt x="0" y="233"/>
                  <a:pt x="18" y="536"/>
                </a:cubicBezTo>
                <a:cubicBezTo>
                  <a:pt x="36" y="786"/>
                  <a:pt x="268" y="1000"/>
                  <a:pt x="517" y="1000"/>
                </a:cubicBezTo>
                <a:lnTo>
                  <a:pt x="4835" y="1000"/>
                </a:lnTo>
                <a:cubicBezTo>
                  <a:pt x="5085" y="1000"/>
                  <a:pt x="5317" y="786"/>
                  <a:pt x="5335" y="536"/>
                </a:cubicBezTo>
                <a:cubicBezTo>
                  <a:pt x="5371" y="233"/>
                  <a:pt x="5139" y="1"/>
                  <a:pt x="48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9"/>
          <p:cNvSpPr/>
          <p:nvPr/>
        </p:nvSpPr>
        <p:spPr>
          <a:xfrm>
            <a:off x="1944714" y="4032252"/>
            <a:ext cx="188665" cy="31282"/>
          </a:xfrm>
          <a:custGeom>
            <a:rect b="b" l="l" r="r" t="t"/>
            <a:pathLst>
              <a:path extrusionOk="0" h="1000" w="6031">
                <a:moveTo>
                  <a:pt x="1535" y="340"/>
                </a:moveTo>
                <a:lnTo>
                  <a:pt x="1535" y="679"/>
                </a:lnTo>
                <a:lnTo>
                  <a:pt x="535" y="679"/>
                </a:lnTo>
                <a:cubicBezTo>
                  <a:pt x="428" y="679"/>
                  <a:pt x="357" y="590"/>
                  <a:pt x="357" y="483"/>
                </a:cubicBezTo>
                <a:cubicBezTo>
                  <a:pt x="375" y="393"/>
                  <a:pt x="446" y="340"/>
                  <a:pt x="535" y="340"/>
                </a:cubicBezTo>
                <a:close/>
                <a:moveTo>
                  <a:pt x="4193" y="340"/>
                </a:moveTo>
                <a:lnTo>
                  <a:pt x="4193" y="679"/>
                </a:lnTo>
                <a:lnTo>
                  <a:pt x="1856" y="679"/>
                </a:lnTo>
                <a:lnTo>
                  <a:pt x="1856" y="340"/>
                </a:lnTo>
                <a:close/>
                <a:moveTo>
                  <a:pt x="5496" y="340"/>
                </a:moveTo>
                <a:cubicBezTo>
                  <a:pt x="5603" y="340"/>
                  <a:pt x="5692" y="429"/>
                  <a:pt x="5674" y="536"/>
                </a:cubicBezTo>
                <a:cubicBezTo>
                  <a:pt x="5656" y="607"/>
                  <a:pt x="5585" y="679"/>
                  <a:pt x="5496" y="679"/>
                </a:cubicBezTo>
                <a:lnTo>
                  <a:pt x="4496" y="679"/>
                </a:lnTo>
                <a:lnTo>
                  <a:pt x="4496" y="340"/>
                </a:lnTo>
                <a:close/>
                <a:moveTo>
                  <a:pt x="535" y="1"/>
                </a:moveTo>
                <a:cubicBezTo>
                  <a:pt x="268" y="1"/>
                  <a:pt x="36" y="215"/>
                  <a:pt x="18" y="465"/>
                </a:cubicBezTo>
                <a:cubicBezTo>
                  <a:pt x="0" y="768"/>
                  <a:pt x="232" y="1000"/>
                  <a:pt x="517" y="1000"/>
                </a:cubicBezTo>
                <a:lnTo>
                  <a:pt x="5496" y="1000"/>
                </a:lnTo>
                <a:cubicBezTo>
                  <a:pt x="5763" y="1000"/>
                  <a:pt x="5995" y="804"/>
                  <a:pt x="6013" y="554"/>
                </a:cubicBezTo>
                <a:cubicBezTo>
                  <a:pt x="6031" y="251"/>
                  <a:pt x="5799" y="1"/>
                  <a:pt x="55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9"/>
          <p:cNvSpPr/>
          <p:nvPr/>
        </p:nvSpPr>
        <p:spPr>
          <a:xfrm>
            <a:off x="2012785" y="4011606"/>
            <a:ext cx="52523" cy="10636"/>
          </a:xfrm>
          <a:custGeom>
            <a:rect b="b" l="l" r="r" t="t"/>
            <a:pathLst>
              <a:path extrusionOk="0" h="340" w="1679">
                <a:moveTo>
                  <a:pt x="179" y="1"/>
                </a:moveTo>
                <a:cubicBezTo>
                  <a:pt x="90" y="1"/>
                  <a:pt x="19" y="54"/>
                  <a:pt x="1" y="143"/>
                </a:cubicBezTo>
                <a:cubicBezTo>
                  <a:pt x="1" y="250"/>
                  <a:pt x="72" y="340"/>
                  <a:pt x="179" y="340"/>
                </a:cubicBezTo>
                <a:lnTo>
                  <a:pt x="1500" y="340"/>
                </a:lnTo>
                <a:cubicBezTo>
                  <a:pt x="1589" y="340"/>
                  <a:pt x="1660" y="268"/>
                  <a:pt x="1678" y="197"/>
                </a:cubicBezTo>
                <a:cubicBezTo>
                  <a:pt x="1678" y="90"/>
                  <a:pt x="1607" y="1"/>
                  <a:pt x="15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9"/>
          <p:cNvSpPr/>
          <p:nvPr/>
        </p:nvSpPr>
        <p:spPr>
          <a:xfrm>
            <a:off x="4100328" y="3944067"/>
            <a:ext cx="88780" cy="10073"/>
          </a:xfrm>
          <a:custGeom>
            <a:rect b="b" l="l" r="r" t="t"/>
            <a:pathLst>
              <a:path extrusionOk="0" h="322" w="2838">
                <a:moveTo>
                  <a:pt x="197" y="1"/>
                </a:moveTo>
                <a:cubicBezTo>
                  <a:pt x="107" y="1"/>
                  <a:pt x="36" y="54"/>
                  <a:pt x="18" y="143"/>
                </a:cubicBezTo>
                <a:cubicBezTo>
                  <a:pt x="0" y="233"/>
                  <a:pt x="90" y="322"/>
                  <a:pt x="197" y="322"/>
                </a:cubicBezTo>
                <a:lnTo>
                  <a:pt x="2659" y="322"/>
                </a:lnTo>
                <a:cubicBezTo>
                  <a:pt x="2748" y="322"/>
                  <a:pt x="2819" y="268"/>
                  <a:pt x="2837" y="179"/>
                </a:cubicBezTo>
                <a:cubicBezTo>
                  <a:pt x="2837" y="90"/>
                  <a:pt x="2766" y="1"/>
                  <a:pt x="26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9"/>
          <p:cNvSpPr/>
          <p:nvPr/>
        </p:nvSpPr>
        <p:spPr>
          <a:xfrm>
            <a:off x="4230370" y="3944067"/>
            <a:ext cx="89343" cy="10073"/>
          </a:xfrm>
          <a:custGeom>
            <a:rect b="b" l="l" r="r" t="t"/>
            <a:pathLst>
              <a:path extrusionOk="0" h="322" w="2856">
                <a:moveTo>
                  <a:pt x="179" y="1"/>
                </a:moveTo>
                <a:cubicBezTo>
                  <a:pt x="72" y="1"/>
                  <a:pt x="1" y="90"/>
                  <a:pt x="1" y="179"/>
                </a:cubicBezTo>
                <a:cubicBezTo>
                  <a:pt x="19" y="268"/>
                  <a:pt x="90" y="322"/>
                  <a:pt x="179" y="322"/>
                </a:cubicBezTo>
                <a:lnTo>
                  <a:pt x="2659" y="322"/>
                </a:lnTo>
                <a:cubicBezTo>
                  <a:pt x="2748" y="322"/>
                  <a:pt x="2820" y="268"/>
                  <a:pt x="2838" y="179"/>
                </a:cubicBezTo>
                <a:cubicBezTo>
                  <a:pt x="2856" y="90"/>
                  <a:pt x="2766" y="1"/>
                  <a:pt x="2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9"/>
          <p:cNvSpPr/>
          <p:nvPr/>
        </p:nvSpPr>
        <p:spPr>
          <a:xfrm>
            <a:off x="4042831" y="3782211"/>
            <a:ext cx="334379" cy="333816"/>
          </a:xfrm>
          <a:custGeom>
            <a:rect b="b" l="l" r="r" t="t"/>
            <a:pathLst>
              <a:path extrusionOk="0" h="10671" w="10689">
                <a:moveTo>
                  <a:pt x="5175" y="839"/>
                </a:moveTo>
                <a:lnTo>
                  <a:pt x="5175" y="1178"/>
                </a:lnTo>
                <a:cubicBezTo>
                  <a:pt x="3016" y="1267"/>
                  <a:pt x="1267" y="2998"/>
                  <a:pt x="1178" y="5175"/>
                </a:cubicBezTo>
                <a:lnTo>
                  <a:pt x="857" y="5175"/>
                </a:lnTo>
                <a:cubicBezTo>
                  <a:pt x="893" y="4033"/>
                  <a:pt x="1357" y="2962"/>
                  <a:pt x="2160" y="2159"/>
                </a:cubicBezTo>
                <a:cubicBezTo>
                  <a:pt x="2980" y="1339"/>
                  <a:pt x="4033" y="875"/>
                  <a:pt x="5175" y="839"/>
                </a:cubicBezTo>
                <a:close/>
                <a:moveTo>
                  <a:pt x="5514" y="839"/>
                </a:moveTo>
                <a:cubicBezTo>
                  <a:pt x="6656" y="875"/>
                  <a:pt x="7709" y="1339"/>
                  <a:pt x="8529" y="2159"/>
                </a:cubicBezTo>
                <a:cubicBezTo>
                  <a:pt x="9332" y="2962"/>
                  <a:pt x="9796" y="4033"/>
                  <a:pt x="9832" y="5175"/>
                </a:cubicBezTo>
                <a:lnTo>
                  <a:pt x="9511" y="5175"/>
                </a:lnTo>
                <a:cubicBezTo>
                  <a:pt x="9475" y="4229"/>
                  <a:pt x="9118" y="3337"/>
                  <a:pt x="8511" y="2623"/>
                </a:cubicBezTo>
                <a:cubicBezTo>
                  <a:pt x="8473" y="2585"/>
                  <a:pt x="8425" y="2567"/>
                  <a:pt x="8377" y="2567"/>
                </a:cubicBezTo>
                <a:cubicBezTo>
                  <a:pt x="8336" y="2567"/>
                  <a:pt x="8295" y="2580"/>
                  <a:pt x="8262" y="2605"/>
                </a:cubicBezTo>
                <a:cubicBezTo>
                  <a:pt x="8208" y="2659"/>
                  <a:pt x="8190" y="2766"/>
                  <a:pt x="8244" y="2837"/>
                </a:cubicBezTo>
                <a:cubicBezTo>
                  <a:pt x="8851" y="3533"/>
                  <a:pt x="9172" y="4425"/>
                  <a:pt x="9172" y="5335"/>
                </a:cubicBezTo>
                <a:cubicBezTo>
                  <a:pt x="9172" y="7459"/>
                  <a:pt x="7459" y="9171"/>
                  <a:pt x="5336" y="9171"/>
                </a:cubicBezTo>
                <a:cubicBezTo>
                  <a:pt x="3230" y="9154"/>
                  <a:pt x="1517" y="7441"/>
                  <a:pt x="1517" y="5353"/>
                </a:cubicBezTo>
                <a:cubicBezTo>
                  <a:pt x="1517" y="3230"/>
                  <a:pt x="3230" y="1499"/>
                  <a:pt x="5353" y="1499"/>
                </a:cubicBezTo>
                <a:cubicBezTo>
                  <a:pt x="6263" y="1499"/>
                  <a:pt x="7138" y="1838"/>
                  <a:pt x="7833" y="2427"/>
                </a:cubicBezTo>
                <a:cubicBezTo>
                  <a:pt x="7867" y="2452"/>
                  <a:pt x="7907" y="2465"/>
                  <a:pt x="7947" y="2465"/>
                </a:cubicBezTo>
                <a:cubicBezTo>
                  <a:pt x="7993" y="2465"/>
                  <a:pt x="8037" y="2447"/>
                  <a:pt x="8065" y="2409"/>
                </a:cubicBezTo>
                <a:cubicBezTo>
                  <a:pt x="8137" y="2338"/>
                  <a:pt x="8119" y="2231"/>
                  <a:pt x="8048" y="2177"/>
                </a:cubicBezTo>
                <a:cubicBezTo>
                  <a:pt x="7352" y="1570"/>
                  <a:pt x="6442" y="1214"/>
                  <a:pt x="5514" y="1178"/>
                </a:cubicBezTo>
                <a:lnTo>
                  <a:pt x="5514" y="839"/>
                </a:lnTo>
                <a:close/>
                <a:moveTo>
                  <a:pt x="1178" y="5496"/>
                </a:moveTo>
                <a:cubicBezTo>
                  <a:pt x="1267" y="7673"/>
                  <a:pt x="3016" y="9403"/>
                  <a:pt x="5175" y="9493"/>
                </a:cubicBezTo>
                <a:lnTo>
                  <a:pt x="5175" y="9832"/>
                </a:lnTo>
                <a:cubicBezTo>
                  <a:pt x="4033" y="9796"/>
                  <a:pt x="2980" y="9332"/>
                  <a:pt x="2160" y="8511"/>
                </a:cubicBezTo>
                <a:cubicBezTo>
                  <a:pt x="1357" y="7708"/>
                  <a:pt x="893" y="6638"/>
                  <a:pt x="857" y="5496"/>
                </a:cubicBezTo>
                <a:close/>
                <a:moveTo>
                  <a:pt x="9832" y="5496"/>
                </a:moveTo>
                <a:cubicBezTo>
                  <a:pt x="9796" y="6638"/>
                  <a:pt x="9332" y="7708"/>
                  <a:pt x="8529" y="8511"/>
                </a:cubicBezTo>
                <a:cubicBezTo>
                  <a:pt x="7709" y="9332"/>
                  <a:pt x="6656" y="9796"/>
                  <a:pt x="5514" y="9832"/>
                </a:cubicBezTo>
                <a:lnTo>
                  <a:pt x="5514" y="9493"/>
                </a:lnTo>
                <a:cubicBezTo>
                  <a:pt x="7673" y="9403"/>
                  <a:pt x="9421" y="7673"/>
                  <a:pt x="9511" y="5496"/>
                </a:cubicBezTo>
                <a:close/>
                <a:moveTo>
                  <a:pt x="5371" y="0"/>
                </a:moveTo>
                <a:cubicBezTo>
                  <a:pt x="5264" y="0"/>
                  <a:pt x="5175" y="72"/>
                  <a:pt x="5175" y="179"/>
                </a:cubicBezTo>
                <a:lnTo>
                  <a:pt x="5175" y="500"/>
                </a:lnTo>
                <a:cubicBezTo>
                  <a:pt x="3944" y="553"/>
                  <a:pt x="2802" y="1053"/>
                  <a:pt x="1928" y="1927"/>
                </a:cubicBezTo>
                <a:cubicBezTo>
                  <a:pt x="1053" y="2802"/>
                  <a:pt x="554" y="3944"/>
                  <a:pt x="518" y="5175"/>
                </a:cubicBezTo>
                <a:lnTo>
                  <a:pt x="179" y="5175"/>
                </a:lnTo>
                <a:cubicBezTo>
                  <a:pt x="108" y="5175"/>
                  <a:pt x="36" y="5228"/>
                  <a:pt x="18" y="5317"/>
                </a:cubicBezTo>
                <a:cubicBezTo>
                  <a:pt x="1" y="5407"/>
                  <a:pt x="90" y="5496"/>
                  <a:pt x="179" y="5496"/>
                </a:cubicBezTo>
                <a:lnTo>
                  <a:pt x="518" y="5496"/>
                </a:lnTo>
                <a:cubicBezTo>
                  <a:pt x="554" y="6727"/>
                  <a:pt x="1053" y="7869"/>
                  <a:pt x="1928" y="8743"/>
                </a:cubicBezTo>
                <a:cubicBezTo>
                  <a:pt x="2802" y="9617"/>
                  <a:pt x="3944" y="10117"/>
                  <a:pt x="5175" y="10171"/>
                </a:cubicBezTo>
                <a:lnTo>
                  <a:pt x="5175" y="10492"/>
                </a:lnTo>
                <a:cubicBezTo>
                  <a:pt x="5175" y="10581"/>
                  <a:pt x="5228" y="10652"/>
                  <a:pt x="5318" y="10670"/>
                </a:cubicBezTo>
                <a:cubicBezTo>
                  <a:pt x="5425" y="10670"/>
                  <a:pt x="5514" y="10599"/>
                  <a:pt x="5514" y="10492"/>
                </a:cubicBezTo>
                <a:lnTo>
                  <a:pt x="5514" y="10171"/>
                </a:lnTo>
                <a:cubicBezTo>
                  <a:pt x="6745" y="10117"/>
                  <a:pt x="7887" y="9617"/>
                  <a:pt x="8761" y="8743"/>
                </a:cubicBezTo>
                <a:cubicBezTo>
                  <a:pt x="9636" y="7869"/>
                  <a:pt x="10135" y="6727"/>
                  <a:pt x="10171" y="5496"/>
                </a:cubicBezTo>
                <a:lnTo>
                  <a:pt x="10510" y="5496"/>
                </a:lnTo>
                <a:cubicBezTo>
                  <a:pt x="10617" y="5496"/>
                  <a:pt x="10688" y="5407"/>
                  <a:pt x="10670" y="5317"/>
                </a:cubicBezTo>
                <a:cubicBezTo>
                  <a:pt x="10653" y="5228"/>
                  <a:pt x="10581" y="5175"/>
                  <a:pt x="10510" y="5175"/>
                </a:cubicBezTo>
                <a:lnTo>
                  <a:pt x="10171" y="5175"/>
                </a:lnTo>
                <a:cubicBezTo>
                  <a:pt x="10135" y="3944"/>
                  <a:pt x="9636" y="2802"/>
                  <a:pt x="8761" y="1927"/>
                </a:cubicBezTo>
                <a:cubicBezTo>
                  <a:pt x="7887" y="1053"/>
                  <a:pt x="6745" y="553"/>
                  <a:pt x="5514" y="500"/>
                </a:cubicBezTo>
                <a:lnTo>
                  <a:pt x="5514" y="179"/>
                </a:lnTo>
                <a:cubicBezTo>
                  <a:pt x="5514" y="90"/>
                  <a:pt x="5460" y="18"/>
                  <a:pt x="5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9"/>
          <p:cNvSpPr/>
          <p:nvPr/>
        </p:nvSpPr>
        <p:spPr>
          <a:xfrm>
            <a:off x="4204687" y="3969750"/>
            <a:ext cx="10636" cy="88279"/>
          </a:xfrm>
          <a:custGeom>
            <a:rect b="b" l="l" r="r" t="t"/>
            <a:pathLst>
              <a:path extrusionOk="0" h="2822" w="340">
                <a:moveTo>
                  <a:pt x="144" y="0"/>
                </a:moveTo>
                <a:cubicBezTo>
                  <a:pt x="54" y="18"/>
                  <a:pt x="1" y="90"/>
                  <a:pt x="1" y="179"/>
                </a:cubicBezTo>
                <a:lnTo>
                  <a:pt x="1" y="2641"/>
                </a:lnTo>
                <a:cubicBezTo>
                  <a:pt x="1" y="2730"/>
                  <a:pt x="54" y="2802"/>
                  <a:pt x="144" y="2820"/>
                </a:cubicBezTo>
                <a:cubicBezTo>
                  <a:pt x="153" y="2821"/>
                  <a:pt x="162" y="2822"/>
                  <a:pt x="171" y="2822"/>
                </a:cubicBezTo>
                <a:cubicBezTo>
                  <a:pt x="266" y="2822"/>
                  <a:pt x="340" y="2740"/>
                  <a:pt x="340" y="2659"/>
                </a:cubicBezTo>
                <a:lnTo>
                  <a:pt x="340" y="179"/>
                </a:lnTo>
                <a:cubicBezTo>
                  <a:pt x="340" y="72"/>
                  <a:pt x="251" y="0"/>
                  <a:pt x="1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9"/>
          <p:cNvSpPr/>
          <p:nvPr/>
        </p:nvSpPr>
        <p:spPr>
          <a:xfrm>
            <a:off x="4204687" y="3839615"/>
            <a:ext cx="10636" cy="88874"/>
          </a:xfrm>
          <a:custGeom>
            <a:rect b="b" l="l" r="r" t="t"/>
            <a:pathLst>
              <a:path extrusionOk="0" h="2841" w="340">
                <a:moveTo>
                  <a:pt x="171" y="1"/>
                </a:moveTo>
                <a:cubicBezTo>
                  <a:pt x="162" y="1"/>
                  <a:pt x="153" y="2"/>
                  <a:pt x="144" y="3"/>
                </a:cubicBezTo>
                <a:cubicBezTo>
                  <a:pt x="54" y="21"/>
                  <a:pt x="1" y="92"/>
                  <a:pt x="1" y="182"/>
                </a:cubicBezTo>
                <a:lnTo>
                  <a:pt x="1" y="2662"/>
                </a:lnTo>
                <a:cubicBezTo>
                  <a:pt x="1" y="2751"/>
                  <a:pt x="54" y="2822"/>
                  <a:pt x="144" y="2840"/>
                </a:cubicBezTo>
                <a:cubicBezTo>
                  <a:pt x="251" y="2840"/>
                  <a:pt x="340" y="2769"/>
                  <a:pt x="340" y="2662"/>
                </a:cubicBezTo>
                <a:lnTo>
                  <a:pt x="340" y="164"/>
                </a:lnTo>
                <a:cubicBezTo>
                  <a:pt x="340" y="82"/>
                  <a:pt x="266" y="1"/>
                  <a:pt x="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9"/>
          <p:cNvSpPr/>
          <p:nvPr/>
        </p:nvSpPr>
        <p:spPr>
          <a:xfrm>
            <a:off x="2596078" y="3803421"/>
            <a:ext cx="334379" cy="291396"/>
          </a:xfrm>
          <a:custGeom>
            <a:rect b="b" l="l" r="r" t="t"/>
            <a:pathLst>
              <a:path extrusionOk="0" h="9315" w="10689">
                <a:moveTo>
                  <a:pt x="1999" y="322"/>
                </a:moveTo>
                <a:lnTo>
                  <a:pt x="1999" y="2320"/>
                </a:lnTo>
                <a:lnTo>
                  <a:pt x="678" y="2320"/>
                </a:lnTo>
                <a:lnTo>
                  <a:pt x="678" y="322"/>
                </a:lnTo>
                <a:lnTo>
                  <a:pt x="1178" y="322"/>
                </a:lnTo>
                <a:lnTo>
                  <a:pt x="1178" y="1820"/>
                </a:lnTo>
                <a:cubicBezTo>
                  <a:pt x="1178" y="1909"/>
                  <a:pt x="1232" y="1981"/>
                  <a:pt x="1321" y="1999"/>
                </a:cubicBezTo>
                <a:cubicBezTo>
                  <a:pt x="1410" y="1999"/>
                  <a:pt x="1499" y="1927"/>
                  <a:pt x="1499" y="1820"/>
                </a:cubicBezTo>
                <a:lnTo>
                  <a:pt x="1499" y="322"/>
                </a:lnTo>
                <a:close/>
                <a:moveTo>
                  <a:pt x="1178" y="2659"/>
                </a:moveTo>
                <a:lnTo>
                  <a:pt x="1178" y="8315"/>
                </a:lnTo>
                <a:lnTo>
                  <a:pt x="678" y="8315"/>
                </a:lnTo>
                <a:lnTo>
                  <a:pt x="678" y="2659"/>
                </a:lnTo>
                <a:close/>
                <a:moveTo>
                  <a:pt x="1999" y="2659"/>
                </a:moveTo>
                <a:lnTo>
                  <a:pt x="1999" y="8315"/>
                </a:lnTo>
                <a:lnTo>
                  <a:pt x="1499" y="8315"/>
                </a:lnTo>
                <a:lnTo>
                  <a:pt x="1499" y="2659"/>
                </a:lnTo>
                <a:close/>
                <a:moveTo>
                  <a:pt x="9992" y="322"/>
                </a:moveTo>
                <a:lnTo>
                  <a:pt x="9992" y="2320"/>
                </a:lnTo>
                <a:lnTo>
                  <a:pt x="9671" y="2320"/>
                </a:lnTo>
                <a:cubicBezTo>
                  <a:pt x="9582" y="2320"/>
                  <a:pt x="9511" y="2391"/>
                  <a:pt x="9493" y="2463"/>
                </a:cubicBezTo>
                <a:cubicBezTo>
                  <a:pt x="9493" y="2570"/>
                  <a:pt x="9564" y="2659"/>
                  <a:pt x="9671" y="2659"/>
                </a:cubicBezTo>
                <a:lnTo>
                  <a:pt x="9992" y="2659"/>
                </a:lnTo>
                <a:lnTo>
                  <a:pt x="9992" y="8315"/>
                </a:lnTo>
                <a:lnTo>
                  <a:pt x="9671" y="8315"/>
                </a:lnTo>
                <a:cubicBezTo>
                  <a:pt x="9582" y="8315"/>
                  <a:pt x="9511" y="8386"/>
                  <a:pt x="9493" y="8458"/>
                </a:cubicBezTo>
                <a:cubicBezTo>
                  <a:pt x="9493" y="8565"/>
                  <a:pt x="9564" y="8654"/>
                  <a:pt x="9671" y="8654"/>
                </a:cubicBezTo>
                <a:lnTo>
                  <a:pt x="10046" y="8654"/>
                </a:lnTo>
                <a:lnTo>
                  <a:pt x="10224" y="8993"/>
                </a:lnTo>
                <a:lnTo>
                  <a:pt x="429" y="8993"/>
                </a:lnTo>
                <a:lnTo>
                  <a:pt x="607" y="8654"/>
                </a:lnTo>
                <a:lnTo>
                  <a:pt x="8993" y="8654"/>
                </a:lnTo>
                <a:cubicBezTo>
                  <a:pt x="9082" y="8654"/>
                  <a:pt x="9154" y="8600"/>
                  <a:pt x="9172" y="8511"/>
                </a:cubicBezTo>
                <a:cubicBezTo>
                  <a:pt x="9172" y="8404"/>
                  <a:pt x="9100" y="8315"/>
                  <a:pt x="8993" y="8315"/>
                </a:cubicBezTo>
                <a:lnTo>
                  <a:pt x="2338" y="8315"/>
                </a:lnTo>
                <a:lnTo>
                  <a:pt x="2338" y="2659"/>
                </a:lnTo>
                <a:lnTo>
                  <a:pt x="8993" y="2659"/>
                </a:lnTo>
                <a:cubicBezTo>
                  <a:pt x="9082" y="2659"/>
                  <a:pt x="9154" y="2605"/>
                  <a:pt x="9172" y="2516"/>
                </a:cubicBezTo>
                <a:cubicBezTo>
                  <a:pt x="9172" y="2409"/>
                  <a:pt x="9100" y="2320"/>
                  <a:pt x="8993" y="2320"/>
                </a:cubicBezTo>
                <a:lnTo>
                  <a:pt x="2338" y="2320"/>
                </a:lnTo>
                <a:lnTo>
                  <a:pt x="2338" y="322"/>
                </a:lnTo>
                <a:close/>
                <a:moveTo>
                  <a:pt x="678" y="0"/>
                </a:moveTo>
                <a:cubicBezTo>
                  <a:pt x="482" y="0"/>
                  <a:pt x="339" y="143"/>
                  <a:pt x="339" y="322"/>
                </a:cubicBezTo>
                <a:lnTo>
                  <a:pt x="339" y="8458"/>
                </a:lnTo>
                <a:lnTo>
                  <a:pt x="18" y="9082"/>
                </a:lnTo>
                <a:cubicBezTo>
                  <a:pt x="0" y="9100"/>
                  <a:pt x="0" y="9154"/>
                  <a:pt x="0" y="9189"/>
                </a:cubicBezTo>
                <a:cubicBezTo>
                  <a:pt x="18" y="9261"/>
                  <a:pt x="90" y="9314"/>
                  <a:pt x="179" y="9314"/>
                </a:cubicBezTo>
                <a:lnTo>
                  <a:pt x="10492" y="9314"/>
                </a:lnTo>
                <a:cubicBezTo>
                  <a:pt x="10528" y="9314"/>
                  <a:pt x="10563" y="9314"/>
                  <a:pt x="10599" y="9296"/>
                </a:cubicBezTo>
                <a:cubicBezTo>
                  <a:pt x="10670" y="9243"/>
                  <a:pt x="10688" y="9154"/>
                  <a:pt x="10652" y="9082"/>
                </a:cubicBezTo>
                <a:lnTo>
                  <a:pt x="10331" y="8458"/>
                </a:lnTo>
                <a:lnTo>
                  <a:pt x="10331" y="322"/>
                </a:lnTo>
                <a:cubicBezTo>
                  <a:pt x="10331" y="143"/>
                  <a:pt x="10189" y="0"/>
                  <a:pt x="99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9"/>
          <p:cNvSpPr/>
          <p:nvPr/>
        </p:nvSpPr>
        <p:spPr>
          <a:xfrm>
            <a:off x="2882407" y="3850313"/>
            <a:ext cx="15673" cy="15641"/>
          </a:xfrm>
          <a:custGeom>
            <a:rect b="b" l="l" r="r" t="t"/>
            <a:pathLst>
              <a:path extrusionOk="0" h="500" w="501">
                <a:moveTo>
                  <a:pt x="250" y="0"/>
                </a:moveTo>
                <a:cubicBezTo>
                  <a:pt x="108" y="0"/>
                  <a:pt x="1" y="107"/>
                  <a:pt x="1" y="250"/>
                </a:cubicBezTo>
                <a:cubicBezTo>
                  <a:pt x="1" y="375"/>
                  <a:pt x="108" y="500"/>
                  <a:pt x="250" y="500"/>
                </a:cubicBezTo>
                <a:cubicBezTo>
                  <a:pt x="393" y="500"/>
                  <a:pt x="500" y="375"/>
                  <a:pt x="500" y="250"/>
                </a:cubicBezTo>
                <a:cubicBezTo>
                  <a:pt x="500" y="107"/>
                  <a:pt x="393" y="0"/>
                  <a:pt x="2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9"/>
          <p:cNvSpPr/>
          <p:nvPr/>
        </p:nvSpPr>
        <p:spPr>
          <a:xfrm>
            <a:off x="7660840" y="3881565"/>
            <a:ext cx="218821" cy="176965"/>
          </a:xfrm>
          <a:custGeom>
            <a:rect b="b" l="l" r="r" t="t"/>
            <a:pathLst>
              <a:path extrusionOk="0" h="5657" w="6995">
                <a:moveTo>
                  <a:pt x="6460" y="321"/>
                </a:moveTo>
                <a:cubicBezTo>
                  <a:pt x="6585" y="321"/>
                  <a:pt x="6674" y="411"/>
                  <a:pt x="6674" y="536"/>
                </a:cubicBezTo>
                <a:lnTo>
                  <a:pt x="6674" y="4283"/>
                </a:lnTo>
                <a:cubicBezTo>
                  <a:pt x="6674" y="4407"/>
                  <a:pt x="6585" y="4497"/>
                  <a:pt x="6460" y="4497"/>
                </a:cubicBezTo>
                <a:lnTo>
                  <a:pt x="536" y="4497"/>
                </a:lnTo>
                <a:cubicBezTo>
                  <a:pt x="429" y="4497"/>
                  <a:pt x="340" y="4407"/>
                  <a:pt x="340" y="4283"/>
                </a:cubicBezTo>
                <a:lnTo>
                  <a:pt x="340" y="536"/>
                </a:lnTo>
                <a:cubicBezTo>
                  <a:pt x="340" y="411"/>
                  <a:pt x="429" y="321"/>
                  <a:pt x="536" y="321"/>
                </a:cubicBezTo>
                <a:close/>
                <a:moveTo>
                  <a:pt x="4176" y="4818"/>
                </a:moveTo>
                <a:lnTo>
                  <a:pt x="4176" y="5317"/>
                </a:lnTo>
                <a:lnTo>
                  <a:pt x="2838" y="5317"/>
                </a:lnTo>
                <a:lnTo>
                  <a:pt x="2838" y="4818"/>
                </a:lnTo>
                <a:close/>
                <a:moveTo>
                  <a:pt x="536" y="0"/>
                </a:moveTo>
                <a:cubicBezTo>
                  <a:pt x="250" y="0"/>
                  <a:pt x="1" y="232"/>
                  <a:pt x="1" y="536"/>
                </a:cubicBezTo>
                <a:lnTo>
                  <a:pt x="1" y="4283"/>
                </a:lnTo>
                <a:cubicBezTo>
                  <a:pt x="1" y="4586"/>
                  <a:pt x="250" y="4818"/>
                  <a:pt x="536" y="4818"/>
                </a:cubicBezTo>
                <a:lnTo>
                  <a:pt x="2499" y="4818"/>
                </a:lnTo>
                <a:lnTo>
                  <a:pt x="2499" y="5317"/>
                </a:lnTo>
                <a:lnTo>
                  <a:pt x="2338" y="5317"/>
                </a:lnTo>
                <a:cubicBezTo>
                  <a:pt x="2267" y="5317"/>
                  <a:pt x="2213" y="5353"/>
                  <a:pt x="2177" y="5424"/>
                </a:cubicBezTo>
                <a:cubicBezTo>
                  <a:pt x="2142" y="5549"/>
                  <a:pt x="2231" y="5656"/>
                  <a:pt x="2338" y="5656"/>
                </a:cubicBezTo>
                <a:lnTo>
                  <a:pt x="4693" y="5656"/>
                </a:lnTo>
                <a:cubicBezTo>
                  <a:pt x="4747" y="5656"/>
                  <a:pt x="4818" y="5621"/>
                  <a:pt x="4836" y="5549"/>
                </a:cubicBezTo>
                <a:cubicBezTo>
                  <a:pt x="4889" y="5442"/>
                  <a:pt x="4800" y="5317"/>
                  <a:pt x="4693" y="5317"/>
                </a:cubicBezTo>
                <a:lnTo>
                  <a:pt x="4497" y="5317"/>
                </a:lnTo>
                <a:lnTo>
                  <a:pt x="4497" y="4818"/>
                </a:lnTo>
                <a:lnTo>
                  <a:pt x="6460" y="4818"/>
                </a:lnTo>
                <a:cubicBezTo>
                  <a:pt x="6763" y="4818"/>
                  <a:pt x="6995" y="4586"/>
                  <a:pt x="6995" y="4283"/>
                </a:cubicBezTo>
                <a:lnTo>
                  <a:pt x="6995" y="536"/>
                </a:lnTo>
                <a:cubicBezTo>
                  <a:pt x="6995" y="232"/>
                  <a:pt x="6763" y="0"/>
                  <a:pt x="64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9"/>
          <p:cNvSpPr/>
          <p:nvPr/>
        </p:nvSpPr>
        <p:spPr>
          <a:xfrm>
            <a:off x="7676481" y="3897175"/>
            <a:ext cx="187570" cy="119499"/>
          </a:xfrm>
          <a:custGeom>
            <a:rect b="b" l="l" r="r" t="t"/>
            <a:pathLst>
              <a:path extrusionOk="0" h="3820" w="5996">
                <a:moveTo>
                  <a:pt x="5674" y="322"/>
                </a:moveTo>
                <a:lnTo>
                  <a:pt x="5674" y="3498"/>
                </a:lnTo>
                <a:lnTo>
                  <a:pt x="339" y="3498"/>
                </a:lnTo>
                <a:lnTo>
                  <a:pt x="339" y="322"/>
                </a:lnTo>
                <a:close/>
                <a:moveTo>
                  <a:pt x="179" y="1"/>
                </a:moveTo>
                <a:cubicBezTo>
                  <a:pt x="72" y="1"/>
                  <a:pt x="0" y="72"/>
                  <a:pt x="0" y="161"/>
                </a:cubicBezTo>
                <a:lnTo>
                  <a:pt x="0" y="3659"/>
                </a:lnTo>
                <a:cubicBezTo>
                  <a:pt x="0" y="3748"/>
                  <a:pt x="72" y="3819"/>
                  <a:pt x="179" y="3819"/>
                </a:cubicBezTo>
                <a:lnTo>
                  <a:pt x="5835" y="3819"/>
                </a:lnTo>
                <a:cubicBezTo>
                  <a:pt x="5924" y="3819"/>
                  <a:pt x="5995" y="3748"/>
                  <a:pt x="5995" y="3659"/>
                </a:cubicBezTo>
                <a:lnTo>
                  <a:pt x="5995" y="161"/>
                </a:lnTo>
                <a:cubicBezTo>
                  <a:pt x="5995" y="72"/>
                  <a:pt x="5924" y="1"/>
                  <a:pt x="58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9"/>
          <p:cNvSpPr/>
          <p:nvPr/>
        </p:nvSpPr>
        <p:spPr>
          <a:xfrm>
            <a:off x="7890235" y="3839709"/>
            <a:ext cx="104421" cy="218884"/>
          </a:xfrm>
          <a:custGeom>
            <a:rect b="b" l="l" r="r" t="t"/>
            <a:pathLst>
              <a:path extrusionOk="0" h="6997" w="3338">
                <a:moveTo>
                  <a:pt x="2838" y="339"/>
                </a:moveTo>
                <a:cubicBezTo>
                  <a:pt x="2927" y="339"/>
                  <a:pt x="2998" y="410"/>
                  <a:pt x="2998" y="500"/>
                </a:cubicBezTo>
                <a:lnTo>
                  <a:pt x="2998" y="6334"/>
                </a:lnTo>
                <a:lnTo>
                  <a:pt x="340" y="6334"/>
                </a:lnTo>
                <a:lnTo>
                  <a:pt x="340" y="500"/>
                </a:lnTo>
                <a:cubicBezTo>
                  <a:pt x="340" y="410"/>
                  <a:pt x="411" y="339"/>
                  <a:pt x="501" y="339"/>
                </a:cubicBezTo>
                <a:close/>
                <a:moveTo>
                  <a:pt x="179" y="0"/>
                </a:moveTo>
                <a:cubicBezTo>
                  <a:pt x="72" y="0"/>
                  <a:pt x="1" y="71"/>
                  <a:pt x="1" y="179"/>
                </a:cubicBezTo>
                <a:lnTo>
                  <a:pt x="1" y="6887"/>
                </a:lnTo>
                <a:cubicBezTo>
                  <a:pt x="1" y="6905"/>
                  <a:pt x="1" y="6923"/>
                  <a:pt x="19" y="6923"/>
                </a:cubicBezTo>
                <a:cubicBezTo>
                  <a:pt x="67" y="6971"/>
                  <a:pt x="120" y="6991"/>
                  <a:pt x="168" y="6991"/>
                </a:cubicBezTo>
                <a:cubicBezTo>
                  <a:pt x="262" y="6991"/>
                  <a:pt x="340" y="6916"/>
                  <a:pt x="340" y="6834"/>
                </a:cubicBezTo>
                <a:lnTo>
                  <a:pt x="340" y="6655"/>
                </a:lnTo>
                <a:lnTo>
                  <a:pt x="2998" y="6655"/>
                </a:lnTo>
                <a:lnTo>
                  <a:pt x="2998" y="6816"/>
                </a:lnTo>
                <a:cubicBezTo>
                  <a:pt x="2998" y="6905"/>
                  <a:pt x="3052" y="6977"/>
                  <a:pt x="3141" y="6994"/>
                </a:cubicBezTo>
                <a:cubicBezTo>
                  <a:pt x="3151" y="6996"/>
                  <a:pt x="3160" y="6997"/>
                  <a:pt x="3169" y="6997"/>
                </a:cubicBezTo>
                <a:cubicBezTo>
                  <a:pt x="3263" y="6997"/>
                  <a:pt x="3337" y="6915"/>
                  <a:pt x="3337" y="6834"/>
                </a:cubicBezTo>
                <a:lnTo>
                  <a:pt x="3337" y="500"/>
                </a:lnTo>
                <a:cubicBezTo>
                  <a:pt x="3337" y="232"/>
                  <a:pt x="3106" y="0"/>
                  <a:pt x="2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9"/>
          <p:cNvSpPr/>
          <p:nvPr/>
        </p:nvSpPr>
        <p:spPr>
          <a:xfrm>
            <a:off x="7905876" y="3860355"/>
            <a:ext cx="73138" cy="26246"/>
          </a:xfrm>
          <a:custGeom>
            <a:rect b="b" l="l" r="r" t="t"/>
            <a:pathLst>
              <a:path extrusionOk="0" h="839" w="2338">
                <a:moveTo>
                  <a:pt x="1999" y="339"/>
                </a:moveTo>
                <a:lnTo>
                  <a:pt x="1999" y="500"/>
                </a:lnTo>
                <a:lnTo>
                  <a:pt x="340" y="500"/>
                </a:lnTo>
                <a:lnTo>
                  <a:pt x="340" y="339"/>
                </a:lnTo>
                <a:close/>
                <a:moveTo>
                  <a:pt x="161" y="0"/>
                </a:moveTo>
                <a:cubicBezTo>
                  <a:pt x="72" y="0"/>
                  <a:pt x="1" y="72"/>
                  <a:pt x="1" y="179"/>
                </a:cubicBezTo>
                <a:lnTo>
                  <a:pt x="1" y="678"/>
                </a:lnTo>
                <a:cubicBezTo>
                  <a:pt x="1" y="768"/>
                  <a:pt x="72" y="839"/>
                  <a:pt x="161" y="839"/>
                </a:cubicBezTo>
                <a:lnTo>
                  <a:pt x="2159" y="839"/>
                </a:lnTo>
                <a:cubicBezTo>
                  <a:pt x="2267" y="839"/>
                  <a:pt x="2338" y="768"/>
                  <a:pt x="2338" y="678"/>
                </a:cubicBezTo>
                <a:lnTo>
                  <a:pt x="2338" y="179"/>
                </a:lnTo>
                <a:cubicBezTo>
                  <a:pt x="2338" y="72"/>
                  <a:pt x="2267" y="0"/>
                  <a:pt x="2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9"/>
          <p:cNvSpPr/>
          <p:nvPr/>
        </p:nvSpPr>
        <p:spPr>
          <a:xfrm>
            <a:off x="7905876" y="3891606"/>
            <a:ext cx="73138" cy="26277"/>
          </a:xfrm>
          <a:custGeom>
            <a:rect b="b" l="l" r="r" t="t"/>
            <a:pathLst>
              <a:path extrusionOk="0" h="840" w="2338">
                <a:moveTo>
                  <a:pt x="1999" y="339"/>
                </a:moveTo>
                <a:lnTo>
                  <a:pt x="1999" y="500"/>
                </a:lnTo>
                <a:lnTo>
                  <a:pt x="340" y="500"/>
                </a:lnTo>
                <a:lnTo>
                  <a:pt x="340" y="339"/>
                </a:lnTo>
                <a:close/>
                <a:moveTo>
                  <a:pt x="161" y="0"/>
                </a:moveTo>
                <a:cubicBezTo>
                  <a:pt x="72" y="0"/>
                  <a:pt x="1" y="90"/>
                  <a:pt x="1" y="179"/>
                </a:cubicBezTo>
                <a:lnTo>
                  <a:pt x="1" y="678"/>
                </a:lnTo>
                <a:cubicBezTo>
                  <a:pt x="1" y="768"/>
                  <a:pt x="72" y="839"/>
                  <a:pt x="161" y="839"/>
                </a:cubicBezTo>
                <a:lnTo>
                  <a:pt x="2159" y="839"/>
                </a:lnTo>
                <a:cubicBezTo>
                  <a:pt x="2267" y="839"/>
                  <a:pt x="2338" y="768"/>
                  <a:pt x="2338" y="678"/>
                </a:cubicBezTo>
                <a:lnTo>
                  <a:pt x="2338" y="179"/>
                </a:lnTo>
                <a:cubicBezTo>
                  <a:pt x="2338" y="90"/>
                  <a:pt x="2267" y="0"/>
                  <a:pt x="21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9"/>
          <p:cNvSpPr/>
          <p:nvPr/>
        </p:nvSpPr>
        <p:spPr>
          <a:xfrm>
            <a:off x="7927085" y="3959708"/>
            <a:ext cx="31282" cy="31282"/>
          </a:xfrm>
          <a:custGeom>
            <a:rect b="b" l="l" r="r" t="t"/>
            <a:pathLst>
              <a:path extrusionOk="0" h="1000" w="1000">
                <a:moveTo>
                  <a:pt x="500" y="0"/>
                </a:moveTo>
                <a:cubicBezTo>
                  <a:pt x="215" y="0"/>
                  <a:pt x="1" y="214"/>
                  <a:pt x="1" y="500"/>
                </a:cubicBezTo>
                <a:cubicBezTo>
                  <a:pt x="1" y="768"/>
                  <a:pt x="215" y="999"/>
                  <a:pt x="500" y="999"/>
                </a:cubicBezTo>
                <a:cubicBezTo>
                  <a:pt x="768" y="999"/>
                  <a:pt x="1000" y="768"/>
                  <a:pt x="1000" y="500"/>
                </a:cubicBezTo>
                <a:cubicBezTo>
                  <a:pt x="1000" y="411"/>
                  <a:pt x="911" y="321"/>
                  <a:pt x="821" y="321"/>
                </a:cubicBezTo>
                <a:cubicBezTo>
                  <a:pt x="732" y="321"/>
                  <a:pt x="661" y="411"/>
                  <a:pt x="661" y="500"/>
                </a:cubicBezTo>
                <a:cubicBezTo>
                  <a:pt x="661" y="589"/>
                  <a:pt x="589" y="660"/>
                  <a:pt x="500" y="660"/>
                </a:cubicBezTo>
                <a:cubicBezTo>
                  <a:pt x="411" y="660"/>
                  <a:pt x="322" y="589"/>
                  <a:pt x="322" y="500"/>
                </a:cubicBezTo>
                <a:cubicBezTo>
                  <a:pt x="322" y="411"/>
                  <a:pt x="411" y="321"/>
                  <a:pt x="500" y="321"/>
                </a:cubicBezTo>
                <a:cubicBezTo>
                  <a:pt x="589" y="321"/>
                  <a:pt x="661" y="250"/>
                  <a:pt x="661" y="161"/>
                </a:cubicBezTo>
                <a:cubicBezTo>
                  <a:pt x="661" y="72"/>
                  <a:pt x="589" y="0"/>
                  <a:pt x="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9"/>
          <p:cNvSpPr/>
          <p:nvPr/>
        </p:nvSpPr>
        <p:spPr>
          <a:xfrm>
            <a:off x="7932122" y="3995996"/>
            <a:ext cx="20678" cy="20678"/>
          </a:xfrm>
          <a:custGeom>
            <a:rect b="b" l="l" r="r" t="t"/>
            <a:pathLst>
              <a:path extrusionOk="0" h="661" w="661">
                <a:moveTo>
                  <a:pt x="339" y="0"/>
                </a:moveTo>
                <a:cubicBezTo>
                  <a:pt x="143" y="0"/>
                  <a:pt x="0" y="143"/>
                  <a:pt x="0" y="339"/>
                </a:cubicBezTo>
                <a:cubicBezTo>
                  <a:pt x="0" y="517"/>
                  <a:pt x="143" y="660"/>
                  <a:pt x="339" y="660"/>
                </a:cubicBezTo>
                <a:cubicBezTo>
                  <a:pt x="518" y="660"/>
                  <a:pt x="660" y="517"/>
                  <a:pt x="660" y="339"/>
                </a:cubicBezTo>
                <a:cubicBezTo>
                  <a:pt x="660" y="143"/>
                  <a:pt x="518" y="0"/>
                  <a:pt x="3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9"/>
          <p:cNvSpPr/>
          <p:nvPr/>
        </p:nvSpPr>
        <p:spPr>
          <a:xfrm>
            <a:off x="3319455" y="3839709"/>
            <a:ext cx="333816" cy="218884"/>
          </a:xfrm>
          <a:custGeom>
            <a:rect b="b" l="l" r="r" t="t"/>
            <a:pathLst>
              <a:path extrusionOk="0" h="6997" w="10671">
                <a:moveTo>
                  <a:pt x="10010" y="1160"/>
                </a:moveTo>
                <a:cubicBezTo>
                  <a:pt x="10189" y="1160"/>
                  <a:pt x="10331" y="1320"/>
                  <a:pt x="10331" y="1499"/>
                </a:cubicBezTo>
                <a:lnTo>
                  <a:pt x="10331" y="5496"/>
                </a:lnTo>
                <a:cubicBezTo>
                  <a:pt x="10331" y="5674"/>
                  <a:pt x="10189" y="5835"/>
                  <a:pt x="10010" y="5835"/>
                </a:cubicBezTo>
                <a:lnTo>
                  <a:pt x="1678" y="5835"/>
                </a:lnTo>
                <a:cubicBezTo>
                  <a:pt x="1588" y="5835"/>
                  <a:pt x="1517" y="5906"/>
                  <a:pt x="1517" y="5995"/>
                </a:cubicBezTo>
                <a:lnTo>
                  <a:pt x="1517" y="6156"/>
                </a:lnTo>
                <a:cubicBezTo>
                  <a:pt x="1517" y="6263"/>
                  <a:pt x="1428" y="6334"/>
                  <a:pt x="1339" y="6334"/>
                </a:cubicBezTo>
                <a:lnTo>
                  <a:pt x="1018" y="6334"/>
                </a:lnTo>
                <a:lnTo>
                  <a:pt x="1018" y="1160"/>
                </a:lnTo>
                <a:close/>
                <a:moveTo>
                  <a:pt x="179" y="0"/>
                </a:moveTo>
                <a:cubicBezTo>
                  <a:pt x="108" y="0"/>
                  <a:pt x="18" y="54"/>
                  <a:pt x="18" y="143"/>
                </a:cubicBezTo>
                <a:cubicBezTo>
                  <a:pt x="0" y="250"/>
                  <a:pt x="72" y="339"/>
                  <a:pt x="179" y="339"/>
                </a:cubicBezTo>
                <a:cubicBezTo>
                  <a:pt x="447" y="339"/>
                  <a:pt x="678" y="553"/>
                  <a:pt x="678" y="839"/>
                </a:cubicBezTo>
                <a:lnTo>
                  <a:pt x="678" y="6816"/>
                </a:lnTo>
                <a:cubicBezTo>
                  <a:pt x="678" y="6905"/>
                  <a:pt x="732" y="6977"/>
                  <a:pt x="821" y="6994"/>
                </a:cubicBezTo>
                <a:cubicBezTo>
                  <a:pt x="831" y="6996"/>
                  <a:pt x="840" y="6997"/>
                  <a:pt x="849" y="6997"/>
                </a:cubicBezTo>
                <a:cubicBezTo>
                  <a:pt x="943" y="6997"/>
                  <a:pt x="1018" y="6915"/>
                  <a:pt x="1018" y="6834"/>
                </a:cubicBezTo>
                <a:lnTo>
                  <a:pt x="1018" y="6655"/>
                </a:lnTo>
                <a:lnTo>
                  <a:pt x="1339" y="6655"/>
                </a:lnTo>
                <a:cubicBezTo>
                  <a:pt x="1624" y="6655"/>
                  <a:pt x="1838" y="6441"/>
                  <a:pt x="1838" y="6156"/>
                </a:cubicBezTo>
                <a:lnTo>
                  <a:pt x="10010" y="6156"/>
                </a:lnTo>
                <a:cubicBezTo>
                  <a:pt x="10367" y="6156"/>
                  <a:pt x="10670" y="5870"/>
                  <a:pt x="10670" y="5496"/>
                </a:cubicBezTo>
                <a:lnTo>
                  <a:pt x="10670" y="1499"/>
                </a:lnTo>
                <a:cubicBezTo>
                  <a:pt x="10670" y="1124"/>
                  <a:pt x="10367" y="839"/>
                  <a:pt x="10010" y="839"/>
                </a:cubicBezTo>
                <a:lnTo>
                  <a:pt x="1018" y="839"/>
                </a:lnTo>
                <a:cubicBezTo>
                  <a:pt x="1018" y="375"/>
                  <a:pt x="643" y="0"/>
                  <a:pt x="1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9"/>
          <p:cNvSpPr/>
          <p:nvPr/>
        </p:nvSpPr>
        <p:spPr>
          <a:xfrm>
            <a:off x="3433886" y="3907248"/>
            <a:ext cx="83743" cy="83743"/>
          </a:xfrm>
          <a:custGeom>
            <a:rect b="b" l="l" r="r" t="t"/>
            <a:pathLst>
              <a:path extrusionOk="0" h="2677" w="2677">
                <a:moveTo>
                  <a:pt x="1428" y="339"/>
                </a:moveTo>
                <a:cubicBezTo>
                  <a:pt x="1677" y="357"/>
                  <a:pt x="1892" y="464"/>
                  <a:pt x="2052" y="625"/>
                </a:cubicBezTo>
                <a:cubicBezTo>
                  <a:pt x="1945" y="660"/>
                  <a:pt x="1838" y="714"/>
                  <a:pt x="1695" y="803"/>
                </a:cubicBezTo>
                <a:cubicBezTo>
                  <a:pt x="1570" y="874"/>
                  <a:pt x="1463" y="946"/>
                  <a:pt x="1392" y="999"/>
                </a:cubicBezTo>
                <a:cubicBezTo>
                  <a:pt x="1392" y="928"/>
                  <a:pt x="1374" y="857"/>
                  <a:pt x="1374" y="749"/>
                </a:cubicBezTo>
                <a:cubicBezTo>
                  <a:pt x="1374" y="553"/>
                  <a:pt x="1410" y="410"/>
                  <a:pt x="1428" y="339"/>
                </a:cubicBezTo>
                <a:close/>
                <a:moveTo>
                  <a:pt x="1089" y="375"/>
                </a:moveTo>
                <a:lnTo>
                  <a:pt x="1089" y="375"/>
                </a:lnTo>
                <a:cubicBezTo>
                  <a:pt x="1053" y="464"/>
                  <a:pt x="1053" y="589"/>
                  <a:pt x="1053" y="749"/>
                </a:cubicBezTo>
                <a:cubicBezTo>
                  <a:pt x="1053" y="910"/>
                  <a:pt x="1053" y="1017"/>
                  <a:pt x="1071" y="1106"/>
                </a:cubicBezTo>
                <a:cubicBezTo>
                  <a:pt x="1017" y="1088"/>
                  <a:pt x="946" y="1053"/>
                  <a:pt x="857" y="999"/>
                </a:cubicBezTo>
                <a:cubicBezTo>
                  <a:pt x="678" y="910"/>
                  <a:pt x="571" y="821"/>
                  <a:pt x="535" y="749"/>
                </a:cubicBezTo>
                <a:cubicBezTo>
                  <a:pt x="660" y="571"/>
                  <a:pt x="857" y="428"/>
                  <a:pt x="1089" y="375"/>
                </a:cubicBezTo>
                <a:close/>
                <a:moveTo>
                  <a:pt x="2248" y="928"/>
                </a:moveTo>
                <a:cubicBezTo>
                  <a:pt x="2302" y="1053"/>
                  <a:pt x="2338" y="1196"/>
                  <a:pt x="2338" y="1338"/>
                </a:cubicBezTo>
                <a:cubicBezTo>
                  <a:pt x="2338" y="1427"/>
                  <a:pt x="2320" y="1499"/>
                  <a:pt x="2302" y="1588"/>
                </a:cubicBezTo>
                <a:cubicBezTo>
                  <a:pt x="2231" y="1517"/>
                  <a:pt x="2123" y="1445"/>
                  <a:pt x="1999" y="1356"/>
                </a:cubicBezTo>
                <a:cubicBezTo>
                  <a:pt x="1874" y="1285"/>
                  <a:pt x="1767" y="1249"/>
                  <a:pt x="1677" y="1213"/>
                </a:cubicBezTo>
                <a:cubicBezTo>
                  <a:pt x="1731" y="1178"/>
                  <a:pt x="1784" y="1124"/>
                  <a:pt x="1874" y="1088"/>
                </a:cubicBezTo>
                <a:cubicBezTo>
                  <a:pt x="2034" y="981"/>
                  <a:pt x="2177" y="928"/>
                  <a:pt x="2248" y="928"/>
                </a:cubicBezTo>
                <a:close/>
                <a:moveTo>
                  <a:pt x="375" y="1071"/>
                </a:moveTo>
                <a:cubicBezTo>
                  <a:pt x="446" y="1142"/>
                  <a:pt x="553" y="1213"/>
                  <a:pt x="696" y="1285"/>
                </a:cubicBezTo>
                <a:cubicBezTo>
                  <a:pt x="821" y="1374"/>
                  <a:pt x="928" y="1427"/>
                  <a:pt x="1035" y="1445"/>
                </a:cubicBezTo>
                <a:cubicBezTo>
                  <a:pt x="964" y="1499"/>
                  <a:pt x="910" y="1535"/>
                  <a:pt x="821" y="1588"/>
                </a:cubicBezTo>
                <a:cubicBezTo>
                  <a:pt x="643" y="1695"/>
                  <a:pt x="500" y="1749"/>
                  <a:pt x="428" y="1749"/>
                </a:cubicBezTo>
                <a:cubicBezTo>
                  <a:pt x="375" y="1624"/>
                  <a:pt x="339" y="1481"/>
                  <a:pt x="339" y="1338"/>
                </a:cubicBezTo>
                <a:cubicBezTo>
                  <a:pt x="339" y="1249"/>
                  <a:pt x="357" y="1160"/>
                  <a:pt x="375" y="1071"/>
                </a:cubicBezTo>
                <a:close/>
                <a:moveTo>
                  <a:pt x="1606" y="1535"/>
                </a:moveTo>
                <a:lnTo>
                  <a:pt x="1606" y="1535"/>
                </a:lnTo>
                <a:cubicBezTo>
                  <a:pt x="1660" y="1570"/>
                  <a:pt x="1731" y="1606"/>
                  <a:pt x="1820" y="1659"/>
                </a:cubicBezTo>
                <a:cubicBezTo>
                  <a:pt x="1999" y="1749"/>
                  <a:pt x="2106" y="1856"/>
                  <a:pt x="2159" y="1909"/>
                </a:cubicBezTo>
                <a:cubicBezTo>
                  <a:pt x="2034" y="2105"/>
                  <a:pt x="1820" y="2248"/>
                  <a:pt x="1606" y="2302"/>
                </a:cubicBezTo>
                <a:cubicBezTo>
                  <a:pt x="1624" y="2213"/>
                  <a:pt x="1624" y="2088"/>
                  <a:pt x="1624" y="1927"/>
                </a:cubicBezTo>
                <a:cubicBezTo>
                  <a:pt x="1624" y="1766"/>
                  <a:pt x="1624" y="1642"/>
                  <a:pt x="1606" y="1535"/>
                </a:cubicBezTo>
                <a:close/>
                <a:moveTo>
                  <a:pt x="1285" y="1677"/>
                </a:moveTo>
                <a:cubicBezTo>
                  <a:pt x="1285" y="1749"/>
                  <a:pt x="1303" y="1820"/>
                  <a:pt x="1303" y="1927"/>
                </a:cubicBezTo>
                <a:cubicBezTo>
                  <a:pt x="1303" y="2123"/>
                  <a:pt x="1267" y="2266"/>
                  <a:pt x="1249" y="2337"/>
                </a:cubicBezTo>
                <a:cubicBezTo>
                  <a:pt x="999" y="2320"/>
                  <a:pt x="785" y="2213"/>
                  <a:pt x="625" y="2052"/>
                </a:cubicBezTo>
                <a:cubicBezTo>
                  <a:pt x="732" y="2016"/>
                  <a:pt x="839" y="1963"/>
                  <a:pt x="982" y="1874"/>
                </a:cubicBezTo>
                <a:cubicBezTo>
                  <a:pt x="1106" y="1802"/>
                  <a:pt x="1214" y="1731"/>
                  <a:pt x="1285" y="1677"/>
                </a:cubicBezTo>
                <a:close/>
                <a:moveTo>
                  <a:pt x="1338" y="0"/>
                </a:moveTo>
                <a:cubicBezTo>
                  <a:pt x="857" y="0"/>
                  <a:pt x="446" y="250"/>
                  <a:pt x="214" y="642"/>
                </a:cubicBezTo>
                <a:cubicBezTo>
                  <a:pt x="196" y="660"/>
                  <a:pt x="179" y="678"/>
                  <a:pt x="179" y="696"/>
                </a:cubicBezTo>
                <a:cubicBezTo>
                  <a:pt x="72" y="892"/>
                  <a:pt x="0" y="1106"/>
                  <a:pt x="0" y="1338"/>
                </a:cubicBezTo>
                <a:cubicBezTo>
                  <a:pt x="0" y="1570"/>
                  <a:pt x="72" y="1802"/>
                  <a:pt x="179" y="1998"/>
                </a:cubicBezTo>
                <a:cubicBezTo>
                  <a:pt x="179" y="1998"/>
                  <a:pt x="196" y="2016"/>
                  <a:pt x="196" y="2016"/>
                </a:cubicBezTo>
                <a:cubicBezTo>
                  <a:pt x="428" y="2409"/>
                  <a:pt x="857" y="2676"/>
                  <a:pt x="1338" y="2676"/>
                </a:cubicBezTo>
                <a:cubicBezTo>
                  <a:pt x="2070" y="2676"/>
                  <a:pt x="2677" y="2070"/>
                  <a:pt x="2677" y="1338"/>
                </a:cubicBezTo>
                <a:cubicBezTo>
                  <a:pt x="2677" y="1106"/>
                  <a:pt x="2605" y="874"/>
                  <a:pt x="2498" y="678"/>
                </a:cubicBezTo>
                <a:cubicBezTo>
                  <a:pt x="2498" y="678"/>
                  <a:pt x="2498" y="660"/>
                  <a:pt x="2480" y="660"/>
                </a:cubicBezTo>
                <a:cubicBezTo>
                  <a:pt x="2248" y="268"/>
                  <a:pt x="1820" y="0"/>
                  <a:pt x="1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9"/>
          <p:cNvSpPr/>
          <p:nvPr/>
        </p:nvSpPr>
        <p:spPr>
          <a:xfrm>
            <a:off x="3395377" y="3891575"/>
            <a:ext cx="231647" cy="115057"/>
          </a:xfrm>
          <a:custGeom>
            <a:rect b="b" l="l" r="r" t="t"/>
            <a:pathLst>
              <a:path extrusionOk="0" h="3678" w="7405">
                <a:moveTo>
                  <a:pt x="6724" y="1"/>
                </a:moveTo>
                <a:cubicBezTo>
                  <a:pt x="6713" y="1"/>
                  <a:pt x="6702" y="1"/>
                  <a:pt x="6691" y="1"/>
                </a:cubicBezTo>
                <a:cubicBezTo>
                  <a:pt x="6673" y="19"/>
                  <a:pt x="6638" y="19"/>
                  <a:pt x="6620" y="37"/>
                </a:cubicBezTo>
                <a:cubicBezTo>
                  <a:pt x="6516" y="185"/>
                  <a:pt x="6609" y="345"/>
                  <a:pt x="6745" y="345"/>
                </a:cubicBezTo>
                <a:cubicBezTo>
                  <a:pt x="6773" y="345"/>
                  <a:pt x="6803" y="338"/>
                  <a:pt x="6834" y="323"/>
                </a:cubicBezTo>
                <a:cubicBezTo>
                  <a:pt x="6856" y="312"/>
                  <a:pt x="6879" y="307"/>
                  <a:pt x="6902" y="307"/>
                </a:cubicBezTo>
                <a:cubicBezTo>
                  <a:pt x="6993" y="307"/>
                  <a:pt x="7084" y="384"/>
                  <a:pt x="7084" y="483"/>
                </a:cubicBezTo>
                <a:lnTo>
                  <a:pt x="7084" y="2999"/>
                </a:lnTo>
                <a:cubicBezTo>
                  <a:pt x="7084" y="3195"/>
                  <a:pt x="6923" y="3338"/>
                  <a:pt x="6745" y="3338"/>
                </a:cubicBezTo>
                <a:lnTo>
                  <a:pt x="2605" y="3338"/>
                </a:lnTo>
                <a:cubicBezTo>
                  <a:pt x="1784" y="3338"/>
                  <a:pt x="1106" y="2696"/>
                  <a:pt x="1088" y="1893"/>
                </a:cubicBezTo>
                <a:cubicBezTo>
                  <a:pt x="1053" y="1036"/>
                  <a:pt x="1731" y="340"/>
                  <a:pt x="2587" y="340"/>
                </a:cubicBezTo>
                <a:lnTo>
                  <a:pt x="6067" y="340"/>
                </a:lnTo>
                <a:cubicBezTo>
                  <a:pt x="6138" y="340"/>
                  <a:pt x="6227" y="287"/>
                  <a:pt x="6227" y="198"/>
                </a:cubicBezTo>
                <a:cubicBezTo>
                  <a:pt x="6245" y="91"/>
                  <a:pt x="6174" y="1"/>
                  <a:pt x="6067" y="1"/>
                </a:cubicBezTo>
                <a:lnTo>
                  <a:pt x="2106" y="1"/>
                </a:lnTo>
                <a:cubicBezTo>
                  <a:pt x="1820" y="1"/>
                  <a:pt x="1570" y="126"/>
                  <a:pt x="1374" y="340"/>
                </a:cubicBezTo>
                <a:cubicBezTo>
                  <a:pt x="0" y="1875"/>
                  <a:pt x="1088" y="3677"/>
                  <a:pt x="2587" y="3677"/>
                </a:cubicBezTo>
                <a:lnTo>
                  <a:pt x="7066" y="3677"/>
                </a:lnTo>
                <a:cubicBezTo>
                  <a:pt x="7262" y="3677"/>
                  <a:pt x="7405" y="3516"/>
                  <a:pt x="7405" y="3320"/>
                </a:cubicBezTo>
                <a:lnTo>
                  <a:pt x="7405" y="679"/>
                </a:lnTo>
                <a:cubicBezTo>
                  <a:pt x="7405" y="298"/>
                  <a:pt x="7101" y="1"/>
                  <a:pt x="67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9"/>
          <p:cNvSpPr/>
          <p:nvPr/>
        </p:nvSpPr>
        <p:spPr>
          <a:xfrm>
            <a:off x="3366910" y="3933462"/>
            <a:ext cx="36288" cy="31282"/>
          </a:xfrm>
          <a:custGeom>
            <a:rect b="b" l="l" r="r" t="t"/>
            <a:pathLst>
              <a:path extrusionOk="0" h="1000" w="1160">
                <a:moveTo>
                  <a:pt x="821" y="340"/>
                </a:moveTo>
                <a:lnTo>
                  <a:pt x="821" y="661"/>
                </a:lnTo>
                <a:lnTo>
                  <a:pt x="321" y="661"/>
                </a:lnTo>
                <a:lnTo>
                  <a:pt x="321" y="340"/>
                </a:lnTo>
                <a:close/>
                <a:moveTo>
                  <a:pt x="321" y="1"/>
                </a:moveTo>
                <a:cubicBezTo>
                  <a:pt x="143" y="1"/>
                  <a:pt x="0" y="143"/>
                  <a:pt x="0" y="340"/>
                </a:cubicBezTo>
                <a:lnTo>
                  <a:pt x="0" y="661"/>
                </a:lnTo>
                <a:cubicBezTo>
                  <a:pt x="0" y="857"/>
                  <a:pt x="143" y="1000"/>
                  <a:pt x="321" y="1000"/>
                </a:cubicBezTo>
                <a:lnTo>
                  <a:pt x="821" y="1000"/>
                </a:lnTo>
                <a:cubicBezTo>
                  <a:pt x="999" y="1000"/>
                  <a:pt x="1160" y="857"/>
                  <a:pt x="1160" y="661"/>
                </a:cubicBezTo>
                <a:lnTo>
                  <a:pt x="1160" y="340"/>
                </a:lnTo>
                <a:cubicBezTo>
                  <a:pt x="1160" y="143"/>
                  <a:pt x="999" y="1"/>
                  <a:pt x="8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9"/>
          <p:cNvSpPr/>
          <p:nvPr/>
        </p:nvSpPr>
        <p:spPr>
          <a:xfrm>
            <a:off x="3366910" y="3897175"/>
            <a:ext cx="36288" cy="31314"/>
          </a:xfrm>
          <a:custGeom>
            <a:rect b="b" l="l" r="r" t="t"/>
            <a:pathLst>
              <a:path extrusionOk="0" h="1001" w="1160">
                <a:moveTo>
                  <a:pt x="821" y="322"/>
                </a:moveTo>
                <a:lnTo>
                  <a:pt x="821" y="661"/>
                </a:lnTo>
                <a:lnTo>
                  <a:pt x="321" y="661"/>
                </a:lnTo>
                <a:lnTo>
                  <a:pt x="321" y="322"/>
                </a:lnTo>
                <a:close/>
                <a:moveTo>
                  <a:pt x="321" y="1"/>
                </a:moveTo>
                <a:cubicBezTo>
                  <a:pt x="143" y="1"/>
                  <a:pt x="0" y="144"/>
                  <a:pt x="0" y="322"/>
                </a:cubicBezTo>
                <a:lnTo>
                  <a:pt x="0" y="661"/>
                </a:lnTo>
                <a:cubicBezTo>
                  <a:pt x="0" y="840"/>
                  <a:pt x="143" y="1000"/>
                  <a:pt x="321" y="1000"/>
                </a:cubicBezTo>
                <a:lnTo>
                  <a:pt x="821" y="1000"/>
                </a:lnTo>
                <a:cubicBezTo>
                  <a:pt x="999" y="1000"/>
                  <a:pt x="1160" y="840"/>
                  <a:pt x="1160" y="661"/>
                </a:cubicBezTo>
                <a:lnTo>
                  <a:pt x="1160" y="322"/>
                </a:lnTo>
                <a:cubicBezTo>
                  <a:pt x="1160" y="144"/>
                  <a:pt x="999" y="1"/>
                  <a:pt x="8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9"/>
          <p:cNvSpPr/>
          <p:nvPr/>
        </p:nvSpPr>
        <p:spPr>
          <a:xfrm>
            <a:off x="3366910" y="3969750"/>
            <a:ext cx="36288" cy="31282"/>
          </a:xfrm>
          <a:custGeom>
            <a:rect b="b" l="l" r="r" t="t"/>
            <a:pathLst>
              <a:path extrusionOk="0" h="1000" w="1160">
                <a:moveTo>
                  <a:pt x="821" y="339"/>
                </a:moveTo>
                <a:lnTo>
                  <a:pt x="821" y="678"/>
                </a:lnTo>
                <a:lnTo>
                  <a:pt x="321" y="678"/>
                </a:lnTo>
                <a:lnTo>
                  <a:pt x="321" y="339"/>
                </a:lnTo>
                <a:close/>
                <a:moveTo>
                  <a:pt x="321" y="0"/>
                </a:moveTo>
                <a:cubicBezTo>
                  <a:pt x="143" y="0"/>
                  <a:pt x="0" y="161"/>
                  <a:pt x="0" y="339"/>
                </a:cubicBezTo>
                <a:lnTo>
                  <a:pt x="0" y="678"/>
                </a:lnTo>
                <a:cubicBezTo>
                  <a:pt x="0" y="857"/>
                  <a:pt x="143" y="1000"/>
                  <a:pt x="321" y="1000"/>
                </a:cubicBezTo>
                <a:lnTo>
                  <a:pt x="821" y="1000"/>
                </a:lnTo>
                <a:cubicBezTo>
                  <a:pt x="999" y="1000"/>
                  <a:pt x="1160" y="857"/>
                  <a:pt x="1160" y="678"/>
                </a:cubicBezTo>
                <a:lnTo>
                  <a:pt x="1160" y="339"/>
                </a:lnTo>
                <a:cubicBezTo>
                  <a:pt x="1160" y="161"/>
                  <a:pt x="999" y="0"/>
                  <a:pt x="8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9"/>
          <p:cNvSpPr/>
          <p:nvPr/>
        </p:nvSpPr>
        <p:spPr>
          <a:xfrm>
            <a:off x="3579569" y="3912816"/>
            <a:ext cx="26809" cy="10073"/>
          </a:xfrm>
          <a:custGeom>
            <a:rect b="b" l="l" r="r" t="t"/>
            <a:pathLst>
              <a:path extrusionOk="0" h="322" w="857">
                <a:moveTo>
                  <a:pt x="179" y="0"/>
                </a:moveTo>
                <a:cubicBezTo>
                  <a:pt x="107" y="0"/>
                  <a:pt x="36" y="54"/>
                  <a:pt x="18" y="143"/>
                </a:cubicBezTo>
                <a:cubicBezTo>
                  <a:pt x="0" y="232"/>
                  <a:pt x="72" y="322"/>
                  <a:pt x="179" y="322"/>
                </a:cubicBezTo>
                <a:lnTo>
                  <a:pt x="678" y="322"/>
                </a:lnTo>
                <a:cubicBezTo>
                  <a:pt x="750" y="322"/>
                  <a:pt x="839" y="268"/>
                  <a:pt x="839" y="179"/>
                </a:cubicBezTo>
                <a:cubicBezTo>
                  <a:pt x="857" y="90"/>
                  <a:pt x="785" y="0"/>
                  <a:pt x="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9"/>
          <p:cNvSpPr/>
          <p:nvPr/>
        </p:nvSpPr>
        <p:spPr>
          <a:xfrm>
            <a:off x="3579569" y="3975318"/>
            <a:ext cx="26809" cy="10104"/>
          </a:xfrm>
          <a:custGeom>
            <a:rect b="b" l="l" r="r" t="t"/>
            <a:pathLst>
              <a:path extrusionOk="0" h="323" w="857">
                <a:moveTo>
                  <a:pt x="179" y="1"/>
                </a:moveTo>
                <a:cubicBezTo>
                  <a:pt x="107" y="1"/>
                  <a:pt x="36" y="54"/>
                  <a:pt x="18" y="144"/>
                </a:cubicBezTo>
                <a:cubicBezTo>
                  <a:pt x="0" y="233"/>
                  <a:pt x="72" y="322"/>
                  <a:pt x="179" y="322"/>
                </a:cubicBezTo>
                <a:lnTo>
                  <a:pt x="678" y="322"/>
                </a:lnTo>
                <a:cubicBezTo>
                  <a:pt x="750" y="322"/>
                  <a:pt x="839" y="269"/>
                  <a:pt x="839" y="179"/>
                </a:cubicBezTo>
                <a:cubicBezTo>
                  <a:pt x="857" y="90"/>
                  <a:pt x="785" y="1"/>
                  <a:pt x="6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9"/>
          <p:cNvSpPr/>
          <p:nvPr/>
        </p:nvSpPr>
        <p:spPr>
          <a:xfrm>
            <a:off x="3579569" y="3928457"/>
            <a:ext cx="26809" cy="10073"/>
          </a:xfrm>
          <a:custGeom>
            <a:rect b="b" l="l" r="r" t="t"/>
            <a:pathLst>
              <a:path extrusionOk="0" h="322" w="857">
                <a:moveTo>
                  <a:pt x="179" y="0"/>
                </a:moveTo>
                <a:cubicBezTo>
                  <a:pt x="107" y="0"/>
                  <a:pt x="36" y="54"/>
                  <a:pt x="18" y="143"/>
                </a:cubicBezTo>
                <a:cubicBezTo>
                  <a:pt x="0" y="232"/>
                  <a:pt x="72" y="321"/>
                  <a:pt x="179" y="321"/>
                </a:cubicBezTo>
                <a:lnTo>
                  <a:pt x="678" y="321"/>
                </a:lnTo>
                <a:cubicBezTo>
                  <a:pt x="750" y="321"/>
                  <a:pt x="839" y="268"/>
                  <a:pt x="839" y="179"/>
                </a:cubicBezTo>
                <a:cubicBezTo>
                  <a:pt x="857" y="89"/>
                  <a:pt x="785" y="0"/>
                  <a:pt x="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9"/>
          <p:cNvSpPr/>
          <p:nvPr/>
        </p:nvSpPr>
        <p:spPr>
          <a:xfrm>
            <a:off x="3579569" y="3944067"/>
            <a:ext cx="26809" cy="10073"/>
          </a:xfrm>
          <a:custGeom>
            <a:rect b="b" l="l" r="r" t="t"/>
            <a:pathLst>
              <a:path extrusionOk="0" h="322" w="857">
                <a:moveTo>
                  <a:pt x="179" y="1"/>
                </a:moveTo>
                <a:cubicBezTo>
                  <a:pt x="107" y="1"/>
                  <a:pt x="36" y="54"/>
                  <a:pt x="18" y="143"/>
                </a:cubicBezTo>
                <a:cubicBezTo>
                  <a:pt x="0" y="233"/>
                  <a:pt x="72" y="322"/>
                  <a:pt x="179" y="322"/>
                </a:cubicBezTo>
                <a:lnTo>
                  <a:pt x="678" y="322"/>
                </a:lnTo>
                <a:cubicBezTo>
                  <a:pt x="750" y="322"/>
                  <a:pt x="839" y="268"/>
                  <a:pt x="839" y="179"/>
                </a:cubicBezTo>
                <a:cubicBezTo>
                  <a:pt x="857" y="90"/>
                  <a:pt x="785" y="1"/>
                  <a:pt x="6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9"/>
          <p:cNvSpPr/>
          <p:nvPr/>
        </p:nvSpPr>
        <p:spPr>
          <a:xfrm>
            <a:off x="3579569" y="3959708"/>
            <a:ext cx="26809" cy="10073"/>
          </a:xfrm>
          <a:custGeom>
            <a:rect b="b" l="l" r="r" t="t"/>
            <a:pathLst>
              <a:path extrusionOk="0" h="322" w="857">
                <a:moveTo>
                  <a:pt x="179" y="0"/>
                </a:moveTo>
                <a:cubicBezTo>
                  <a:pt x="107" y="0"/>
                  <a:pt x="36" y="54"/>
                  <a:pt x="18" y="143"/>
                </a:cubicBezTo>
                <a:cubicBezTo>
                  <a:pt x="0" y="232"/>
                  <a:pt x="72" y="321"/>
                  <a:pt x="179" y="321"/>
                </a:cubicBezTo>
                <a:lnTo>
                  <a:pt x="678" y="321"/>
                </a:lnTo>
                <a:cubicBezTo>
                  <a:pt x="750" y="321"/>
                  <a:pt x="839" y="268"/>
                  <a:pt x="839" y="179"/>
                </a:cubicBezTo>
                <a:cubicBezTo>
                  <a:pt x="857" y="89"/>
                  <a:pt x="785" y="0"/>
                  <a:pt x="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9"/>
          <p:cNvSpPr/>
          <p:nvPr/>
        </p:nvSpPr>
        <p:spPr>
          <a:xfrm>
            <a:off x="1156583" y="3782180"/>
            <a:ext cx="318737" cy="333878"/>
          </a:xfrm>
          <a:custGeom>
            <a:rect b="b" l="l" r="r" t="t"/>
            <a:pathLst>
              <a:path extrusionOk="0" h="10673" w="10189">
                <a:moveTo>
                  <a:pt x="509" y="338"/>
                </a:moveTo>
                <a:cubicBezTo>
                  <a:pt x="604" y="338"/>
                  <a:pt x="678" y="419"/>
                  <a:pt x="678" y="501"/>
                </a:cubicBezTo>
                <a:lnTo>
                  <a:pt x="678" y="679"/>
                </a:lnTo>
                <a:cubicBezTo>
                  <a:pt x="678" y="769"/>
                  <a:pt x="750" y="840"/>
                  <a:pt x="839" y="840"/>
                </a:cubicBezTo>
                <a:cubicBezTo>
                  <a:pt x="2391" y="840"/>
                  <a:pt x="3141" y="965"/>
                  <a:pt x="3854" y="1090"/>
                </a:cubicBezTo>
                <a:cubicBezTo>
                  <a:pt x="4586" y="1215"/>
                  <a:pt x="5353" y="1340"/>
                  <a:pt x="6923" y="1340"/>
                </a:cubicBezTo>
                <a:cubicBezTo>
                  <a:pt x="7797" y="1340"/>
                  <a:pt x="8529" y="1268"/>
                  <a:pt x="9243" y="1108"/>
                </a:cubicBezTo>
                <a:cubicBezTo>
                  <a:pt x="9278" y="1099"/>
                  <a:pt x="9313" y="1094"/>
                  <a:pt x="9346" y="1094"/>
                </a:cubicBezTo>
                <a:cubicBezTo>
                  <a:pt x="9446" y="1094"/>
                  <a:pt x="9533" y="1134"/>
                  <a:pt x="9600" y="1215"/>
                </a:cubicBezTo>
                <a:cubicBezTo>
                  <a:pt x="9689" y="1304"/>
                  <a:pt x="9707" y="1429"/>
                  <a:pt x="9653" y="1536"/>
                </a:cubicBezTo>
                <a:lnTo>
                  <a:pt x="8672" y="3962"/>
                </a:lnTo>
                <a:cubicBezTo>
                  <a:pt x="8654" y="3998"/>
                  <a:pt x="8654" y="4052"/>
                  <a:pt x="8672" y="4087"/>
                </a:cubicBezTo>
                <a:lnTo>
                  <a:pt x="9814" y="6728"/>
                </a:lnTo>
                <a:cubicBezTo>
                  <a:pt x="9849" y="6817"/>
                  <a:pt x="9849" y="6906"/>
                  <a:pt x="9814" y="6996"/>
                </a:cubicBezTo>
                <a:cubicBezTo>
                  <a:pt x="9760" y="7085"/>
                  <a:pt x="9689" y="7138"/>
                  <a:pt x="9582" y="7174"/>
                </a:cubicBezTo>
                <a:cubicBezTo>
                  <a:pt x="9029" y="7317"/>
                  <a:pt x="8208" y="7495"/>
                  <a:pt x="6923" y="7495"/>
                </a:cubicBezTo>
                <a:cubicBezTo>
                  <a:pt x="5371" y="7495"/>
                  <a:pt x="4639" y="7370"/>
                  <a:pt x="3908" y="7245"/>
                </a:cubicBezTo>
                <a:cubicBezTo>
                  <a:pt x="3194" y="7138"/>
                  <a:pt x="2462" y="7013"/>
                  <a:pt x="999" y="6996"/>
                </a:cubicBezTo>
                <a:lnTo>
                  <a:pt x="999" y="1322"/>
                </a:lnTo>
                <a:cubicBezTo>
                  <a:pt x="999" y="1232"/>
                  <a:pt x="946" y="1161"/>
                  <a:pt x="857" y="1161"/>
                </a:cubicBezTo>
                <a:cubicBezTo>
                  <a:pt x="847" y="1159"/>
                  <a:pt x="838" y="1158"/>
                  <a:pt x="829" y="1158"/>
                </a:cubicBezTo>
                <a:cubicBezTo>
                  <a:pt x="750" y="1158"/>
                  <a:pt x="678" y="1226"/>
                  <a:pt x="678" y="1322"/>
                </a:cubicBezTo>
                <a:lnTo>
                  <a:pt x="678" y="10172"/>
                </a:lnTo>
                <a:cubicBezTo>
                  <a:pt x="678" y="10243"/>
                  <a:pt x="607" y="10314"/>
                  <a:pt x="535" y="10332"/>
                </a:cubicBezTo>
                <a:cubicBezTo>
                  <a:pt x="526" y="10334"/>
                  <a:pt x="517" y="10334"/>
                  <a:pt x="508" y="10334"/>
                </a:cubicBezTo>
                <a:cubicBezTo>
                  <a:pt x="414" y="10334"/>
                  <a:pt x="339" y="10253"/>
                  <a:pt x="339" y="10172"/>
                </a:cubicBezTo>
                <a:lnTo>
                  <a:pt x="339" y="501"/>
                </a:lnTo>
                <a:cubicBezTo>
                  <a:pt x="339" y="430"/>
                  <a:pt x="393" y="358"/>
                  <a:pt x="482" y="340"/>
                </a:cubicBezTo>
                <a:cubicBezTo>
                  <a:pt x="491" y="339"/>
                  <a:pt x="500" y="338"/>
                  <a:pt x="509" y="338"/>
                </a:cubicBezTo>
                <a:close/>
                <a:moveTo>
                  <a:pt x="497" y="0"/>
                </a:moveTo>
                <a:cubicBezTo>
                  <a:pt x="486" y="0"/>
                  <a:pt x="475" y="1"/>
                  <a:pt x="464" y="1"/>
                </a:cubicBezTo>
                <a:cubicBezTo>
                  <a:pt x="214" y="19"/>
                  <a:pt x="0" y="269"/>
                  <a:pt x="0" y="519"/>
                </a:cubicBezTo>
                <a:lnTo>
                  <a:pt x="0" y="10154"/>
                </a:lnTo>
                <a:cubicBezTo>
                  <a:pt x="0" y="10404"/>
                  <a:pt x="214" y="10653"/>
                  <a:pt x="464" y="10671"/>
                </a:cubicBezTo>
                <a:cubicBezTo>
                  <a:pt x="475" y="10672"/>
                  <a:pt x="486" y="10672"/>
                  <a:pt x="497" y="10672"/>
                </a:cubicBezTo>
                <a:cubicBezTo>
                  <a:pt x="784" y="10672"/>
                  <a:pt x="999" y="10447"/>
                  <a:pt x="999" y="10172"/>
                </a:cubicBezTo>
                <a:lnTo>
                  <a:pt x="999" y="7335"/>
                </a:lnTo>
                <a:cubicBezTo>
                  <a:pt x="2445" y="7352"/>
                  <a:pt x="3158" y="7460"/>
                  <a:pt x="3854" y="7584"/>
                </a:cubicBezTo>
                <a:cubicBezTo>
                  <a:pt x="4586" y="7709"/>
                  <a:pt x="5353" y="7834"/>
                  <a:pt x="6923" y="7834"/>
                </a:cubicBezTo>
                <a:cubicBezTo>
                  <a:pt x="8244" y="7834"/>
                  <a:pt x="9082" y="7656"/>
                  <a:pt x="9671" y="7495"/>
                </a:cubicBezTo>
                <a:cubicBezTo>
                  <a:pt x="9867" y="7442"/>
                  <a:pt x="10028" y="7317"/>
                  <a:pt x="10117" y="7138"/>
                </a:cubicBezTo>
                <a:cubicBezTo>
                  <a:pt x="10188" y="6960"/>
                  <a:pt x="10188" y="6764"/>
                  <a:pt x="10117" y="6603"/>
                </a:cubicBezTo>
                <a:lnTo>
                  <a:pt x="9011" y="4016"/>
                </a:lnTo>
                <a:lnTo>
                  <a:pt x="9974" y="1661"/>
                </a:lnTo>
                <a:cubicBezTo>
                  <a:pt x="10063" y="1429"/>
                  <a:pt x="10010" y="1197"/>
                  <a:pt x="9849" y="1001"/>
                </a:cubicBezTo>
                <a:cubicBezTo>
                  <a:pt x="9720" y="842"/>
                  <a:pt x="9532" y="753"/>
                  <a:pt x="9323" y="753"/>
                </a:cubicBezTo>
                <a:cubicBezTo>
                  <a:pt x="9274" y="753"/>
                  <a:pt x="9223" y="758"/>
                  <a:pt x="9171" y="769"/>
                </a:cubicBezTo>
                <a:cubicBezTo>
                  <a:pt x="8493" y="929"/>
                  <a:pt x="7762" y="1001"/>
                  <a:pt x="6923" y="1001"/>
                </a:cubicBezTo>
                <a:cubicBezTo>
                  <a:pt x="5371" y="1001"/>
                  <a:pt x="4639" y="876"/>
                  <a:pt x="3908" y="751"/>
                </a:cubicBezTo>
                <a:cubicBezTo>
                  <a:pt x="3194" y="644"/>
                  <a:pt x="2462" y="519"/>
                  <a:pt x="999" y="501"/>
                </a:cubicBezTo>
                <a:cubicBezTo>
                  <a:pt x="999" y="226"/>
                  <a:pt x="784" y="0"/>
                  <a:pt x="4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9"/>
          <p:cNvSpPr/>
          <p:nvPr/>
        </p:nvSpPr>
        <p:spPr>
          <a:xfrm>
            <a:off x="1431180" y="3828666"/>
            <a:ext cx="15109" cy="17205"/>
          </a:xfrm>
          <a:custGeom>
            <a:rect b="b" l="l" r="r" t="t"/>
            <a:pathLst>
              <a:path extrusionOk="0" h="550" w="483">
                <a:moveTo>
                  <a:pt x="279" y="0"/>
                </a:moveTo>
                <a:cubicBezTo>
                  <a:pt x="218" y="0"/>
                  <a:pt x="152" y="37"/>
                  <a:pt x="126" y="103"/>
                </a:cubicBezTo>
                <a:lnTo>
                  <a:pt x="36" y="335"/>
                </a:lnTo>
                <a:cubicBezTo>
                  <a:pt x="1" y="407"/>
                  <a:pt x="54" y="514"/>
                  <a:pt x="126" y="549"/>
                </a:cubicBezTo>
                <a:lnTo>
                  <a:pt x="197" y="549"/>
                </a:lnTo>
                <a:cubicBezTo>
                  <a:pt x="251" y="549"/>
                  <a:pt x="322" y="514"/>
                  <a:pt x="340" y="460"/>
                </a:cubicBezTo>
                <a:lnTo>
                  <a:pt x="447" y="228"/>
                </a:lnTo>
                <a:cubicBezTo>
                  <a:pt x="483" y="139"/>
                  <a:pt x="429" y="50"/>
                  <a:pt x="340" y="14"/>
                </a:cubicBezTo>
                <a:cubicBezTo>
                  <a:pt x="321" y="5"/>
                  <a:pt x="301" y="0"/>
                  <a:pt x="2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9"/>
          <p:cNvSpPr/>
          <p:nvPr/>
        </p:nvSpPr>
        <p:spPr>
          <a:xfrm>
            <a:off x="1411097" y="3853285"/>
            <a:ext cx="25151" cy="43921"/>
          </a:xfrm>
          <a:custGeom>
            <a:rect b="b" l="l" r="r" t="t"/>
            <a:pathLst>
              <a:path extrusionOk="0" h="1404" w="804">
                <a:moveTo>
                  <a:pt x="610" y="1"/>
                </a:moveTo>
                <a:cubicBezTo>
                  <a:pt x="546" y="1"/>
                  <a:pt x="474" y="46"/>
                  <a:pt x="447" y="101"/>
                </a:cubicBezTo>
                <a:lnTo>
                  <a:pt x="36" y="1172"/>
                </a:lnTo>
                <a:cubicBezTo>
                  <a:pt x="0" y="1261"/>
                  <a:pt x="36" y="1350"/>
                  <a:pt x="125" y="1386"/>
                </a:cubicBezTo>
                <a:cubicBezTo>
                  <a:pt x="143" y="1404"/>
                  <a:pt x="179" y="1404"/>
                  <a:pt x="197" y="1404"/>
                </a:cubicBezTo>
                <a:cubicBezTo>
                  <a:pt x="250" y="1404"/>
                  <a:pt x="322" y="1350"/>
                  <a:pt x="339" y="1297"/>
                </a:cubicBezTo>
                <a:lnTo>
                  <a:pt x="768" y="226"/>
                </a:lnTo>
                <a:cubicBezTo>
                  <a:pt x="803" y="137"/>
                  <a:pt x="750" y="48"/>
                  <a:pt x="661" y="12"/>
                </a:cubicBezTo>
                <a:cubicBezTo>
                  <a:pt x="645" y="4"/>
                  <a:pt x="628" y="1"/>
                  <a:pt x="6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9"/>
          <p:cNvSpPr/>
          <p:nvPr/>
        </p:nvSpPr>
        <p:spPr>
          <a:xfrm>
            <a:off x="7697691" y="3247500"/>
            <a:ext cx="260114" cy="333252"/>
          </a:xfrm>
          <a:custGeom>
            <a:rect b="b" l="l" r="r" t="t"/>
            <a:pathLst>
              <a:path extrusionOk="0" h="10653" w="8315">
                <a:moveTo>
                  <a:pt x="4318" y="339"/>
                </a:moveTo>
                <a:cubicBezTo>
                  <a:pt x="6334" y="339"/>
                  <a:pt x="7994" y="1784"/>
                  <a:pt x="7994" y="3586"/>
                </a:cubicBezTo>
                <a:lnTo>
                  <a:pt x="7994" y="5567"/>
                </a:lnTo>
                <a:cubicBezTo>
                  <a:pt x="7994" y="6067"/>
                  <a:pt x="7744" y="6477"/>
                  <a:pt x="7316" y="6673"/>
                </a:cubicBezTo>
                <a:lnTo>
                  <a:pt x="7316" y="6334"/>
                </a:lnTo>
                <a:cubicBezTo>
                  <a:pt x="7316" y="6263"/>
                  <a:pt x="7262" y="6174"/>
                  <a:pt x="7173" y="6174"/>
                </a:cubicBezTo>
                <a:cubicBezTo>
                  <a:pt x="7164" y="6172"/>
                  <a:pt x="7155" y="6171"/>
                  <a:pt x="7145" y="6171"/>
                </a:cubicBezTo>
                <a:cubicBezTo>
                  <a:pt x="7066" y="6171"/>
                  <a:pt x="6995" y="6238"/>
                  <a:pt x="6995" y="6334"/>
                </a:cubicBezTo>
                <a:lnTo>
                  <a:pt x="6995" y="8350"/>
                </a:lnTo>
                <a:cubicBezTo>
                  <a:pt x="6995" y="8939"/>
                  <a:pt x="6281" y="9457"/>
                  <a:pt x="5853" y="9724"/>
                </a:cubicBezTo>
                <a:cubicBezTo>
                  <a:pt x="5228" y="10099"/>
                  <a:pt x="4568" y="10331"/>
                  <a:pt x="4407" y="10331"/>
                </a:cubicBezTo>
                <a:lnTo>
                  <a:pt x="3908" y="10331"/>
                </a:lnTo>
                <a:cubicBezTo>
                  <a:pt x="3747" y="10331"/>
                  <a:pt x="3087" y="10099"/>
                  <a:pt x="2462" y="9724"/>
                </a:cubicBezTo>
                <a:cubicBezTo>
                  <a:pt x="2034" y="9457"/>
                  <a:pt x="1321" y="8939"/>
                  <a:pt x="1321" y="8350"/>
                </a:cubicBezTo>
                <a:lnTo>
                  <a:pt x="1321" y="6334"/>
                </a:lnTo>
                <a:cubicBezTo>
                  <a:pt x="1321" y="6263"/>
                  <a:pt x="1267" y="6174"/>
                  <a:pt x="1178" y="6174"/>
                </a:cubicBezTo>
                <a:cubicBezTo>
                  <a:pt x="1169" y="6172"/>
                  <a:pt x="1159" y="6171"/>
                  <a:pt x="1150" y="6171"/>
                </a:cubicBezTo>
                <a:cubicBezTo>
                  <a:pt x="1071" y="6171"/>
                  <a:pt x="999" y="6238"/>
                  <a:pt x="999" y="6334"/>
                </a:cubicBezTo>
                <a:lnTo>
                  <a:pt x="999" y="6673"/>
                </a:lnTo>
                <a:cubicBezTo>
                  <a:pt x="571" y="6477"/>
                  <a:pt x="321" y="6067"/>
                  <a:pt x="321" y="5567"/>
                </a:cubicBezTo>
                <a:lnTo>
                  <a:pt x="321" y="3586"/>
                </a:lnTo>
                <a:cubicBezTo>
                  <a:pt x="321" y="1784"/>
                  <a:pt x="1963" y="339"/>
                  <a:pt x="3997" y="339"/>
                </a:cubicBezTo>
                <a:close/>
                <a:moveTo>
                  <a:pt x="3997" y="0"/>
                </a:moveTo>
                <a:cubicBezTo>
                  <a:pt x="1784" y="0"/>
                  <a:pt x="0" y="1606"/>
                  <a:pt x="0" y="3586"/>
                </a:cubicBezTo>
                <a:lnTo>
                  <a:pt x="0" y="5567"/>
                </a:lnTo>
                <a:cubicBezTo>
                  <a:pt x="0" y="5906"/>
                  <a:pt x="89" y="6209"/>
                  <a:pt x="268" y="6477"/>
                </a:cubicBezTo>
                <a:cubicBezTo>
                  <a:pt x="428" y="6727"/>
                  <a:pt x="678" y="6923"/>
                  <a:pt x="982" y="7048"/>
                </a:cubicBezTo>
                <a:lnTo>
                  <a:pt x="999" y="7048"/>
                </a:lnTo>
                <a:lnTo>
                  <a:pt x="999" y="8350"/>
                </a:lnTo>
                <a:cubicBezTo>
                  <a:pt x="999" y="9064"/>
                  <a:pt x="1695" y="9635"/>
                  <a:pt x="2302" y="10010"/>
                </a:cubicBezTo>
                <a:cubicBezTo>
                  <a:pt x="2926" y="10384"/>
                  <a:pt x="3658" y="10652"/>
                  <a:pt x="3908" y="10652"/>
                </a:cubicBezTo>
                <a:lnTo>
                  <a:pt x="4407" y="10652"/>
                </a:lnTo>
                <a:cubicBezTo>
                  <a:pt x="4657" y="10652"/>
                  <a:pt x="5389" y="10384"/>
                  <a:pt x="6013" y="10010"/>
                </a:cubicBezTo>
                <a:cubicBezTo>
                  <a:pt x="6620" y="9635"/>
                  <a:pt x="7316" y="9064"/>
                  <a:pt x="7316" y="8350"/>
                </a:cubicBezTo>
                <a:lnTo>
                  <a:pt x="7316" y="7048"/>
                </a:lnTo>
                <a:lnTo>
                  <a:pt x="7334" y="7048"/>
                </a:lnTo>
                <a:cubicBezTo>
                  <a:pt x="7940" y="6798"/>
                  <a:pt x="8315" y="6245"/>
                  <a:pt x="8315" y="5567"/>
                </a:cubicBezTo>
                <a:lnTo>
                  <a:pt x="8315" y="3586"/>
                </a:lnTo>
                <a:cubicBezTo>
                  <a:pt x="8315" y="1606"/>
                  <a:pt x="6531" y="0"/>
                  <a:pt x="43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9"/>
          <p:cNvSpPr/>
          <p:nvPr/>
        </p:nvSpPr>
        <p:spPr>
          <a:xfrm>
            <a:off x="7746241" y="3379762"/>
            <a:ext cx="68133" cy="59750"/>
          </a:xfrm>
          <a:custGeom>
            <a:rect b="b" l="l" r="r" t="t"/>
            <a:pathLst>
              <a:path extrusionOk="0" h="1910" w="2178">
                <a:moveTo>
                  <a:pt x="1321" y="340"/>
                </a:moveTo>
                <a:cubicBezTo>
                  <a:pt x="1606" y="340"/>
                  <a:pt x="1838" y="483"/>
                  <a:pt x="1838" y="643"/>
                </a:cubicBezTo>
                <a:cubicBezTo>
                  <a:pt x="1838" y="839"/>
                  <a:pt x="1589" y="1178"/>
                  <a:pt x="1250" y="1357"/>
                </a:cubicBezTo>
                <a:lnTo>
                  <a:pt x="928" y="1517"/>
                </a:lnTo>
                <a:cubicBezTo>
                  <a:pt x="857" y="1553"/>
                  <a:pt x="786" y="1571"/>
                  <a:pt x="714" y="1571"/>
                </a:cubicBezTo>
                <a:cubicBezTo>
                  <a:pt x="536" y="1571"/>
                  <a:pt x="411" y="1446"/>
                  <a:pt x="393" y="1232"/>
                </a:cubicBezTo>
                <a:lnTo>
                  <a:pt x="357" y="1000"/>
                </a:lnTo>
                <a:cubicBezTo>
                  <a:pt x="340" y="839"/>
                  <a:pt x="375" y="679"/>
                  <a:pt x="482" y="572"/>
                </a:cubicBezTo>
                <a:cubicBezTo>
                  <a:pt x="589" y="447"/>
                  <a:pt x="732" y="375"/>
                  <a:pt x="893" y="358"/>
                </a:cubicBezTo>
                <a:lnTo>
                  <a:pt x="1250" y="340"/>
                </a:lnTo>
                <a:close/>
                <a:moveTo>
                  <a:pt x="1232" y="1"/>
                </a:moveTo>
                <a:lnTo>
                  <a:pt x="857" y="36"/>
                </a:lnTo>
                <a:cubicBezTo>
                  <a:pt x="607" y="54"/>
                  <a:pt x="375" y="161"/>
                  <a:pt x="232" y="358"/>
                </a:cubicBezTo>
                <a:cubicBezTo>
                  <a:pt x="72" y="536"/>
                  <a:pt x="1" y="786"/>
                  <a:pt x="36" y="1036"/>
                </a:cubicBezTo>
                <a:lnTo>
                  <a:pt x="54" y="1268"/>
                </a:lnTo>
                <a:cubicBezTo>
                  <a:pt x="108" y="1642"/>
                  <a:pt x="357" y="1910"/>
                  <a:pt x="714" y="1910"/>
                </a:cubicBezTo>
                <a:cubicBezTo>
                  <a:pt x="839" y="1910"/>
                  <a:pt x="964" y="1874"/>
                  <a:pt x="1071" y="1821"/>
                </a:cubicBezTo>
                <a:lnTo>
                  <a:pt x="1392" y="1660"/>
                </a:lnTo>
                <a:cubicBezTo>
                  <a:pt x="1838" y="1428"/>
                  <a:pt x="2177" y="982"/>
                  <a:pt x="2177" y="643"/>
                </a:cubicBezTo>
                <a:cubicBezTo>
                  <a:pt x="2177" y="286"/>
                  <a:pt x="1803" y="1"/>
                  <a:pt x="13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9"/>
          <p:cNvSpPr/>
          <p:nvPr/>
        </p:nvSpPr>
        <p:spPr>
          <a:xfrm>
            <a:off x="7843373" y="3380325"/>
            <a:ext cx="68102" cy="59186"/>
          </a:xfrm>
          <a:custGeom>
            <a:rect b="b" l="l" r="r" t="t"/>
            <a:pathLst>
              <a:path extrusionOk="0" h="1892" w="2177">
                <a:moveTo>
                  <a:pt x="928" y="322"/>
                </a:moveTo>
                <a:lnTo>
                  <a:pt x="1285" y="340"/>
                </a:lnTo>
                <a:cubicBezTo>
                  <a:pt x="1445" y="357"/>
                  <a:pt x="1588" y="429"/>
                  <a:pt x="1695" y="554"/>
                </a:cubicBezTo>
                <a:cubicBezTo>
                  <a:pt x="1802" y="661"/>
                  <a:pt x="1838" y="821"/>
                  <a:pt x="1820" y="982"/>
                </a:cubicBezTo>
                <a:lnTo>
                  <a:pt x="1784" y="1214"/>
                </a:lnTo>
                <a:cubicBezTo>
                  <a:pt x="1767" y="1428"/>
                  <a:pt x="1642" y="1553"/>
                  <a:pt x="1463" y="1553"/>
                </a:cubicBezTo>
                <a:cubicBezTo>
                  <a:pt x="1392" y="1553"/>
                  <a:pt x="1320" y="1535"/>
                  <a:pt x="1249" y="1499"/>
                </a:cubicBezTo>
                <a:lnTo>
                  <a:pt x="928" y="1339"/>
                </a:lnTo>
                <a:cubicBezTo>
                  <a:pt x="589" y="1160"/>
                  <a:pt x="339" y="821"/>
                  <a:pt x="339" y="625"/>
                </a:cubicBezTo>
                <a:cubicBezTo>
                  <a:pt x="339" y="447"/>
                  <a:pt x="571" y="322"/>
                  <a:pt x="857" y="322"/>
                </a:cubicBezTo>
                <a:close/>
                <a:moveTo>
                  <a:pt x="857" y="1"/>
                </a:moveTo>
                <a:cubicBezTo>
                  <a:pt x="375" y="1"/>
                  <a:pt x="0" y="268"/>
                  <a:pt x="0" y="625"/>
                </a:cubicBezTo>
                <a:cubicBezTo>
                  <a:pt x="0" y="982"/>
                  <a:pt x="339" y="1428"/>
                  <a:pt x="785" y="1642"/>
                </a:cubicBezTo>
                <a:lnTo>
                  <a:pt x="1106" y="1803"/>
                </a:lnTo>
                <a:cubicBezTo>
                  <a:pt x="1213" y="1856"/>
                  <a:pt x="1338" y="1892"/>
                  <a:pt x="1463" y="1892"/>
                </a:cubicBezTo>
                <a:cubicBezTo>
                  <a:pt x="1820" y="1892"/>
                  <a:pt x="2070" y="1642"/>
                  <a:pt x="2123" y="1267"/>
                </a:cubicBezTo>
                <a:lnTo>
                  <a:pt x="2141" y="1018"/>
                </a:lnTo>
                <a:cubicBezTo>
                  <a:pt x="2177" y="768"/>
                  <a:pt x="2106" y="536"/>
                  <a:pt x="1945" y="340"/>
                </a:cubicBezTo>
                <a:cubicBezTo>
                  <a:pt x="1802" y="143"/>
                  <a:pt x="1570" y="36"/>
                  <a:pt x="1320" y="18"/>
                </a:cubicBezTo>
                <a:lnTo>
                  <a:pt x="9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9"/>
          <p:cNvSpPr/>
          <p:nvPr/>
        </p:nvSpPr>
        <p:spPr>
          <a:xfrm>
            <a:off x="7806523" y="3422181"/>
            <a:ext cx="41324" cy="54744"/>
          </a:xfrm>
          <a:custGeom>
            <a:rect b="b" l="l" r="r" t="t"/>
            <a:pathLst>
              <a:path extrusionOk="0" h="1750" w="1321">
                <a:moveTo>
                  <a:pt x="661" y="340"/>
                </a:moveTo>
                <a:cubicBezTo>
                  <a:pt x="714" y="393"/>
                  <a:pt x="786" y="536"/>
                  <a:pt x="875" y="857"/>
                </a:cubicBezTo>
                <a:cubicBezTo>
                  <a:pt x="928" y="1054"/>
                  <a:pt x="964" y="1268"/>
                  <a:pt x="982" y="1410"/>
                </a:cubicBezTo>
                <a:lnTo>
                  <a:pt x="340" y="1410"/>
                </a:lnTo>
                <a:cubicBezTo>
                  <a:pt x="357" y="1268"/>
                  <a:pt x="393" y="1054"/>
                  <a:pt x="447" y="857"/>
                </a:cubicBezTo>
                <a:cubicBezTo>
                  <a:pt x="536" y="536"/>
                  <a:pt x="625" y="393"/>
                  <a:pt x="661" y="340"/>
                </a:cubicBezTo>
                <a:close/>
                <a:moveTo>
                  <a:pt x="661" y="1"/>
                </a:moveTo>
                <a:cubicBezTo>
                  <a:pt x="447" y="1"/>
                  <a:pt x="286" y="215"/>
                  <a:pt x="143" y="697"/>
                </a:cubicBezTo>
                <a:cubicBezTo>
                  <a:pt x="72" y="1000"/>
                  <a:pt x="1" y="1375"/>
                  <a:pt x="1" y="1571"/>
                </a:cubicBezTo>
                <a:cubicBezTo>
                  <a:pt x="1" y="1678"/>
                  <a:pt x="72" y="1749"/>
                  <a:pt x="161" y="1749"/>
                </a:cubicBezTo>
                <a:lnTo>
                  <a:pt x="1160" y="1749"/>
                </a:lnTo>
                <a:cubicBezTo>
                  <a:pt x="1232" y="1749"/>
                  <a:pt x="1303" y="1696"/>
                  <a:pt x="1321" y="1625"/>
                </a:cubicBezTo>
                <a:cubicBezTo>
                  <a:pt x="1321" y="1607"/>
                  <a:pt x="1321" y="1589"/>
                  <a:pt x="1321" y="1571"/>
                </a:cubicBezTo>
                <a:cubicBezTo>
                  <a:pt x="1321" y="1357"/>
                  <a:pt x="1267" y="1000"/>
                  <a:pt x="1178" y="697"/>
                </a:cubicBezTo>
                <a:cubicBezTo>
                  <a:pt x="1035" y="215"/>
                  <a:pt x="875" y="1"/>
                  <a:pt x="6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9"/>
          <p:cNvSpPr/>
          <p:nvPr/>
        </p:nvSpPr>
        <p:spPr>
          <a:xfrm>
            <a:off x="7746241" y="3463912"/>
            <a:ext cx="163013" cy="54306"/>
          </a:xfrm>
          <a:custGeom>
            <a:rect b="b" l="l" r="r" t="t"/>
            <a:pathLst>
              <a:path extrusionOk="0" h="1736" w="5211">
                <a:moveTo>
                  <a:pt x="5023" y="1"/>
                </a:moveTo>
                <a:cubicBezTo>
                  <a:pt x="5008" y="1"/>
                  <a:pt x="4993" y="2"/>
                  <a:pt x="4979" y="5"/>
                </a:cubicBezTo>
                <a:lnTo>
                  <a:pt x="4051" y="326"/>
                </a:lnTo>
                <a:cubicBezTo>
                  <a:pt x="3979" y="344"/>
                  <a:pt x="3944" y="415"/>
                  <a:pt x="3944" y="487"/>
                </a:cubicBezTo>
                <a:lnTo>
                  <a:pt x="3944" y="1076"/>
                </a:lnTo>
                <a:cubicBezTo>
                  <a:pt x="3926" y="1165"/>
                  <a:pt x="3872" y="1236"/>
                  <a:pt x="3765" y="1290"/>
                </a:cubicBezTo>
                <a:lnTo>
                  <a:pt x="3765" y="1254"/>
                </a:lnTo>
                <a:cubicBezTo>
                  <a:pt x="3765" y="1165"/>
                  <a:pt x="3712" y="1093"/>
                  <a:pt x="3623" y="1076"/>
                </a:cubicBezTo>
                <a:cubicBezTo>
                  <a:pt x="3615" y="1074"/>
                  <a:pt x="3607" y="1073"/>
                  <a:pt x="3599" y="1073"/>
                </a:cubicBezTo>
                <a:cubicBezTo>
                  <a:pt x="3518" y="1073"/>
                  <a:pt x="3444" y="1155"/>
                  <a:pt x="3444" y="1236"/>
                </a:cubicBezTo>
                <a:lnTo>
                  <a:pt x="3444" y="1397"/>
                </a:lnTo>
                <a:cubicBezTo>
                  <a:pt x="3391" y="1397"/>
                  <a:pt x="3337" y="1415"/>
                  <a:pt x="3301" y="1415"/>
                </a:cubicBezTo>
                <a:lnTo>
                  <a:pt x="3105" y="1415"/>
                </a:lnTo>
                <a:lnTo>
                  <a:pt x="3105" y="1254"/>
                </a:lnTo>
                <a:cubicBezTo>
                  <a:pt x="3105" y="1165"/>
                  <a:pt x="3052" y="1093"/>
                  <a:pt x="2962" y="1076"/>
                </a:cubicBezTo>
                <a:cubicBezTo>
                  <a:pt x="2953" y="1074"/>
                  <a:pt x="2944" y="1073"/>
                  <a:pt x="2935" y="1073"/>
                </a:cubicBezTo>
                <a:cubicBezTo>
                  <a:pt x="2840" y="1073"/>
                  <a:pt x="2766" y="1155"/>
                  <a:pt x="2766" y="1236"/>
                </a:cubicBezTo>
                <a:lnTo>
                  <a:pt x="2766" y="1415"/>
                </a:lnTo>
                <a:lnTo>
                  <a:pt x="2445" y="1415"/>
                </a:lnTo>
                <a:lnTo>
                  <a:pt x="2445" y="1254"/>
                </a:lnTo>
                <a:cubicBezTo>
                  <a:pt x="2445" y="1165"/>
                  <a:pt x="2374" y="1093"/>
                  <a:pt x="2302" y="1076"/>
                </a:cubicBezTo>
                <a:cubicBezTo>
                  <a:pt x="2293" y="1074"/>
                  <a:pt x="2284" y="1073"/>
                  <a:pt x="2275" y="1073"/>
                </a:cubicBezTo>
                <a:cubicBezTo>
                  <a:pt x="2180" y="1073"/>
                  <a:pt x="2106" y="1155"/>
                  <a:pt x="2106" y="1236"/>
                </a:cubicBezTo>
                <a:lnTo>
                  <a:pt x="2106" y="1415"/>
                </a:lnTo>
                <a:lnTo>
                  <a:pt x="1874" y="1415"/>
                </a:lnTo>
                <a:cubicBezTo>
                  <a:pt x="1838" y="1415"/>
                  <a:pt x="1803" y="1415"/>
                  <a:pt x="1767" y="1397"/>
                </a:cubicBezTo>
                <a:lnTo>
                  <a:pt x="1767" y="1254"/>
                </a:lnTo>
                <a:cubicBezTo>
                  <a:pt x="1767" y="1165"/>
                  <a:pt x="1713" y="1093"/>
                  <a:pt x="1624" y="1076"/>
                </a:cubicBezTo>
                <a:cubicBezTo>
                  <a:pt x="1616" y="1074"/>
                  <a:pt x="1609" y="1073"/>
                  <a:pt x="1601" y="1073"/>
                </a:cubicBezTo>
                <a:cubicBezTo>
                  <a:pt x="1520" y="1073"/>
                  <a:pt x="1446" y="1155"/>
                  <a:pt x="1446" y="1236"/>
                </a:cubicBezTo>
                <a:lnTo>
                  <a:pt x="1446" y="1308"/>
                </a:lnTo>
                <a:cubicBezTo>
                  <a:pt x="1321" y="1236"/>
                  <a:pt x="1267" y="1147"/>
                  <a:pt x="1267" y="1058"/>
                </a:cubicBezTo>
                <a:lnTo>
                  <a:pt x="1267" y="487"/>
                </a:lnTo>
                <a:cubicBezTo>
                  <a:pt x="1267" y="415"/>
                  <a:pt x="1232" y="344"/>
                  <a:pt x="1160" y="326"/>
                </a:cubicBezTo>
                <a:lnTo>
                  <a:pt x="232" y="5"/>
                </a:lnTo>
                <a:cubicBezTo>
                  <a:pt x="221" y="3"/>
                  <a:pt x="210" y="2"/>
                  <a:pt x="198" y="2"/>
                </a:cubicBezTo>
                <a:cubicBezTo>
                  <a:pt x="118" y="2"/>
                  <a:pt x="34" y="54"/>
                  <a:pt x="18" y="148"/>
                </a:cubicBezTo>
                <a:cubicBezTo>
                  <a:pt x="1" y="219"/>
                  <a:pt x="54" y="308"/>
                  <a:pt x="125" y="326"/>
                </a:cubicBezTo>
                <a:lnTo>
                  <a:pt x="946" y="594"/>
                </a:lnTo>
                <a:lnTo>
                  <a:pt x="946" y="1058"/>
                </a:lnTo>
                <a:cubicBezTo>
                  <a:pt x="946" y="1504"/>
                  <a:pt x="1410" y="1736"/>
                  <a:pt x="1874" y="1736"/>
                </a:cubicBezTo>
                <a:lnTo>
                  <a:pt x="3301" y="1736"/>
                </a:lnTo>
                <a:cubicBezTo>
                  <a:pt x="3516" y="1736"/>
                  <a:pt x="3730" y="1682"/>
                  <a:pt x="3908" y="1593"/>
                </a:cubicBezTo>
                <a:cubicBezTo>
                  <a:pt x="4140" y="1468"/>
                  <a:pt x="4265" y="1290"/>
                  <a:pt x="4265" y="1076"/>
                </a:cubicBezTo>
                <a:cubicBezTo>
                  <a:pt x="4265" y="1076"/>
                  <a:pt x="4265" y="1076"/>
                  <a:pt x="4265" y="1058"/>
                </a:cubicBezTo>
                <a:lnTo>
                  <a:pt x="4265" y="594"/>
                </a:lnTo>
                <a:lnTo>
                  <a:pt x="5086" y="326"/>
                </a:lnTo>
                <a:cubicBezTo>
                  <a:pt x="5175" y="291"/>
                  <a:pt x="5211" y="201"/>
                  <a:pt x="5193" y="112"/>
                </a:cubicBezTo>
                <a:cubicBezTo>
                  <a:pt x="5163" y="38"/>
                  <a:pt x="5096" y="1"/>
                  <a:pt x="50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9"/>
          <p:cNvSpPr/>
          <p:nvPr/>
        </p:nvSpPr>
        <p:spPr>
          <a:xfrm>
            <a:off x="7848379" y="3270273"/>
            <a:ext cx="29061" cy="15766"/>
          </a:xfrm>
          <a:custGeom>
            <a:rect b="b" l="l" r="r" t="t"/>
            <a:pathLst>
              <a:path extrusionOk="0" h="504" w="929">
                <a:moveTo>
                  <a:pt x="181" y="0"/>
                </a:moveTo>
                <a:cubicBezTo>
                  <a:pt x="104" y="0"/>
                  <a:pt x="34" y="53"/>
                  <a:pt x="19" y="146"/>
                </a:cubicBezTo>
                <a:cubicBezTo>
                  <a:pt x="1" y="236"/>
                  <a:pt x="54" y="307"/>
                  <a:pt x="161" y="325"/>
                </a:cubicBezTo>
                <a:cubicBezTo>
                  <a:pt x="340" y="360"/>
                  <a:pt x="518" y="414"/>
                  <a:pt x="679" y="485"/>
                </a:cubicBezTo>
                <a:cubicBezTo>
                  <a:pt x="697" y="485"/>
                  <a:pt x="732" y="503"/>
                  <a:pt x="750" y="503"/>
                </a:cubicBezTo>
                <a:cubicBezTo>
                  <a:pt x="804" y="503"/>
                  <a:pt x="875" y="450"/>
                  <a:pt x="893" y="396"/>
                </a:cubicBezTo>
                <a:cubicBezTo>
                  <a:pt x="929" y="307"/>
                  <a:pt x="893" y="200"/>
                  <a:pt x="804" y="182"/>
                </a:cubicBezTo>
                <a:cubicBezTo>
                  <a:pt x="607" y="111"/>
                  <a:pt x="411" y="39"/>
                  <a:pt x="215" y="4"/>
                </a:cubicBezTo>
                <a:cubicBezTo>
                  <a:pt x="204" y="1"/>
                  <a:pt x="192" y="0"/>
                  <a:pt x="1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9"/>
          <p:cNvSpPr/>
          <p:nvPr/>
        </p:nvSpPr>
        <p:spPr>
          <a:xfrm>
            <a:off x="7881882" y="3283224"/>
            <a:ext cx="41887" cy="37414"/>
          </a:xfrm>
          <a:custGeom>
            <a:rect b="b" l="l" r="r" t="t"/>
            <a:pathLst>
              <a:path extrusionOk="0" h="1196" w="1339">
                <a:moveTo>
                  <a:pt x="202" y="1"/>
                </a:moveTo>
                <a:cubicBezTo>
                  <a:pt x="144" y="1"/>
                  <a:pt x="90" y="28"/>
                  <a:pt x="54" y="89"/>
                </a:cubicBezTo>
                <a:cubicBezTo>
                  <a:pt x="0" y="161"/>
                  <a:pt x="36" y="268"/>
                  <a:pt x="107" y="303"/>
                </a:cubicBezTo>
                <a:cubicBezTo>
                  <a:pt x="286" y="410"/>
                  <a:pt x="429" y="517"/>
                  <a:pt x="571" y="642"/>
                </a:cubicBezTo>
                <a:cubicBezTo>
                  <a:pt x="750" y="803"/>
                  <a:pt x="892" y="964"/>
                  <a:pt x="999" y="1124"/>
                </a:cubicBezTo>
                <a:cubicBezTo>
                  <a:pt x="1035" y="1178"/>
                  <a:pt x="1089" y="1195"/>
                  <a:pt x="1142" y="1195"/>
                </a:cubicBezTo>
                <a:cubicBezTo>
                  <a:pt x="1178" y="1195"/>
                  <a:pt x="1214" y="1195"/>
                  <a:pt x="1231" y="1178"/>
                </a:cubicBezTo>
                <a:cubicBezTo>
                  <a:pt x="1321" y="1124"/>
                  <a:pt x="1338" y="1017"/>
                  <a:pt x="1285" y="946"/>
                </a:cubicBezTo>
                <a:cubicBezTo>
                  <a:pt x="1142" y="749"/>
                  <a:pt x="982" y="571"/>
                  <a:pt x="803" y="393"/>
                </a:cubicBezTo>
                <a:cubicBezTo>
                  <a:pt x="643" y="268"/>
                  <a:pt x="464" y="125"/>
                  <a:pt x="286" y="18"/>
                </a:cubicBezTo>
                <a:cubicBezTo>
                  <a:pt x="258" y="7"/>
                  <a:pt x="229" y="1"/>
                  <a:pt x="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9"/>
          <p:cNvSpPr/>
          <p:nvPr/>
        </p:nvSpPr>
        <p:spPr>
          <a:xfrm>
            <a:off x="6411667" y="3956924"/>
            <a:ext cx="36882" cy="36288"/>
          </a:xfrm>
          <a:custGeom>
            <a:rect b="b" l="l" r="r" t="t"/>
            <a:pathLst>
              <a:path extrusionOk="0" h="1160" w="1179">
                <a:moveTo>
                  <a:pt x="590" y="339"/>
                </a:moveTo>
                <a:cubicBezTo>
                  <a:pt x="732" y="339"/>
                  <a:pt x="839" y="446"/>
                  <a:pt x="839" y="589"/>
                </a:cubicBezTo>
                <a:cubicBezTo>
                  <a:pt x="839" y="714"/>
                  <a:pt x="732" y="839"/>
                  <a:pt x="590" y="839"/>
                </a:cubicBezTo>
                <a:cubicBezTo>
                  <a:pt x="447" y="839"/>
                  <a:pt x="340" y="714"/>
                  <a:pt x="340" y="589"/>
                </a:cubicBezTo>
                <a:cubicBezTo>
                  <a:pt x="340" y="446"/>
                  <a:pt x="447" y="339"/>
                  <a:pt x="590" y="339"/>
                </a:cubicBezTo>
                <a:close/>
                <a:moveTo>
                  <a:pt x="590" y="0"/>
                </a:moveTo>
                <a:cubicBezTo>
                  <a:pt x="268" y="0"/>
                  <a:pt x="1" y="268"/>
                  <a:pt x="1" y="589"/>
                </a:cubicBezTo>
                <a:cubicBezTo>
                  <a:pt x="1" y="910"/>
                  <a:pt x="268" y="1160"/>
                  <a:pt x="590" y="1160"/>
                </a:cubicBezTo>
                <a:cubicBezTo>
                  <a:pt x="911" y="1160"/>
                  <a:pt x="1178" y="910"/>
                  <a:pt x="1178" y="589"/>
                </a:cubicBezTo>
                <a:cubicBezTo>
                  <a:pt x="1178" y="268"/>
                  <a:pt x="911" y="0"/>
                  <a:pt x="5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9"/>
          <p:cNvSpPr/>
          <p:nvPr/>
        </p:nvSpPr>
        <p:spPr>
          <a:xfrm>
            <a:off x="6411667" y="3925642"/>
            <a:ext cx="21241" cy="20709"/>
          </a:xfrm>
          <a:custGeom>
            <a:rect b="b" l="l" r="r" t="t"/>
            <a:pathLst>
              <a:path extrusionOk="0" h="662" w="679">
                <a:moveTo>
                  <a:pt x="340" y="1"/>
                </a:moveTo>
                <a:cubicBezTo>
                  <a:pt x="161" y="1"/>
                  <a:pt x="1" y="144"/>
                  <a:pt x="1" y="340"/>
                </a:cubicBezTo>
                <a:cubicBezTo>
                  <a:pt x="1" y="518"/>
                  <a:pt x="161" y="661"/>
                  <a:pt x="340" y="661"/>
                </a:cubicBezTo>
                <a:cubicBezTo>
                  <a:pt x="518" y="661"/>
                  <a:pt x="679" y="518"/>
                  <a:pt x="679" y="340"/>
                </a:cubicBezTo>
                <a:cubicBezTo>
                  <a:pt x="679" y="144"/>
                  <a:pt x="518" y="1"/>
                  <a:pt x="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9"/>
          <p:cNvSpPr/>
          <p:nvPr/>
        </p:nvSpPr>
        <p:spPr>
          <a:xfrm>
            <a:off x="6437913" y="3915037"/>
            <a:ext cx="20678" cy="21241"/>
          </a:xfrm>
          <a:custGeom>
            <a:rect b="b" l="l" r="r" t="t"/>
            <a:pathLst>
              <a:path extrusionOk="0" h="679" w="661">
                <a:moveTo>
                  <a:pt x="339" y="1"/>
                </a:moveTo>
                <a:cubicBezTo>
                  <a:pt x="143" y="1"/>
                  <a:pt x="0" y="161"/>
                  <a:pt x="0" y="340"/>
                </a:cubicBezTo>
                <a:cubicBezTo>
                  <a:pt x="0" y="518"/>
                  <a:pt x="143" y="679"/>
                  <a:pt x="339" y="679"/>
                </a:cubicBezTo>
                <a:cubicBezTo>
                  <a:pt x="518" y="679"/>
                  <a:pt x="661" y="518"/>
                  <a:pt x="661" y="340"/>
                </a:cubicBezTo>
                <a:cubicBezTo>
                  <a:pt x="661" y="161"/>
                  <a:pt x="518" y="1"/>
                  <a:pt x="3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9"/>
          <p:cNvSpPr/>
          <p:nvPr/>
        </p:nvSpPr>
        <p:spPr>
          <a:xfrm>
            <a:off x="6464128" y="3904995"/>
            <a:ext cx="20709" cy="20678"/>
          </a:xfrm>
          <a:custGeom>
            <a:rect b="b" l="l" r="r" t="t"/>
            <a:pathLst>
              <a:path extrusionOk="0" h="661" w="662">
                <a:moveTo>
                  <a:pt x="322" y="1"/>
                </a:moveTo>
                <a:cubicBezTo>
                  <a:pt x="144" y="1"/>
                  <a:pt x="1" y="143"/>
                  <a:pt x="1" y="322"/>
                </a:cubicBezTo>
                <a:cubicBezTo>
                  <a:pt x="1" y="518"/>
                  <a:pt x="144" y="661"/>
                  <a:pt x="322" y="661"/>
                </a:cubicBezTo>
                <a:cubicBezTo>
                  <a:pt x="518" y="661"/>
                  <a:pt x="661" y="518"/>
                  <a:pt x="661" y="322"/>
                </a:cubicBezTo>
                <a:cubicBezTo>
                  <a:pt x="661" y="143"/>
                  <a:pt x="518" y="1"/>
                  <a:pt x="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9"/>
          <p:cNvSpPr/>
          <p:nvPr/>
        </p:nvSpPr>
        <p:spPr>
          <a:xfrm>
            <a:off x="6448518" y="3941283"/>
            <a:ext cx="36319" cy="36319"/>
          </a:xfrm>
          <a:custGeom>
            <a:rect b="b" l="l" r="r" t="t"/>
            <a:pathLst>
              <a:path extrusionOk="0" h="1161" w="1161">
                <a:moveTo>
                  <a:pt x="571" y="339"/>
                </a:moveTo>
                <a:cubicBezTo>
                  <a:pt x="714" y="339"/>
                  <a:pt x="821" y="447"/>
                  <a:pt x="821" y="589"/>
                </a:cubicBezTo>
                <a:cubicBezTo>
                  <a:pt x="821" y="714"/>
                  <a:pt x="714" y="839"/>
                  <a:pt x="571" y="839"/>
                </a:cubicBezTo>
                <a:cubicBezTo>
                  <a:pt x="446" y="839"/>
                  <a:pt x="322" y="714"/>
                  <a:pt x="322" y="589"/>
                </a:cubicBezTo>
                <a:cubicBezTo>
                  <a:pt x="322" y="447"/>
                  <a:pt x="446" y="339"/>
                  <a:pt x="571" y="339"/>
                </a:cubicBezTo>
                <a:close/>
                <a:moveTo>
                  <a:pt x="571" y="0"/>
                </a:moveTo>
                <a:cubicBezTo>
                  <a:pt x="250" y="0"/>
                  <a:pt x="0" y="268"/>
                  <a:pt x="0" y="589"/>
                </a:cubicBezTo>
                <a:cubicBezTo>
                  <a:pt x="0" y="910"/>
                  <a:pt x="250" y="1160"/>
                  <a:pt x="571" y="1160"/>
                </a:cubicBezTo>
                <a:cubicBezTo>
                  <a:pt x="892" y="1160"/>
                  <a:pt x="1160" y="910"/>
                  <a:pt x="1160" y="589"/>
                </a:cubicBezTo>
                <a:cubicBezTo>
                  <a:pt x="1160" y="268"/>
                  <a:pt x="892" y="0"/>
                  <a:pt x="5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9"/>
          <p:cNvSpPr/>
          <p:nvPr/>
        </p:nvSpPr>
        <p:spPr>
          <a:xfrm>
            <a:off x="6484806" y="3925642"/>
            <a:ext cx="36288" cy="36319"/>
          </a:xfrm>
          <a:custGeom>
            <a:rect b="b" l="l" r="r" t="t"/>
            <a:pathLst>
              <a:path extrusionOk="0" h="1161" w="1160">
                <a:moveTo>
                  <a:pt x="589" y="340"/>
                </a:moveTo>
                <a:cubicBezTo>
                  <a:pt x="714" y="340"/>
                  <a:pt x="839" y="447"/>
                  <a:pt x="839" y="590"/>
                </a:cubicBezTo>
                <a:cubicBezTo>
                  <a:pt x="839" y="715"/>
                  <a:pt x="714" y="839"/>
                  <a:pt x="589" y="839"/>
                </a:cubicBezTo>
                <a:cubicBezTo>
                  <a:pt x="446" y="839"/>
                  <a:pt x="339" y="715"/>
                  <a:pt x="339" y="590"/>
                </a:cubicBezTo>
                <a:cubicBezTo>
                  <a:pt x="339" y="447"/>
                  <a:pt x="446" y="340"/>
                  <a:pt x="589" y="340"/>
                </a:cubicBezTo>
                <a:close/>
                <a:moveTo>
                  <a:pt x="589" y="1"/>
                </a:moveTo>
                <a:cubicBezTo>
                  <a:pt x="268" y="1"/>
                  <a:pt x="0" y="269"/>
                  <a:pt x="0" y="590"/>
                </a:cubicBezTo>
                <a:cubicBezTo>
                  <a:pt x="0" y="911"/>
                  <a:pt x="268" y="1161"/>
                  <a:pt x="589" y="1161"/>
                </a:cubicBezTo>
                <a:cubicBezTo>
                  <a:pt x="910" y="1161"/>
                  <a:pt x="1160" y="911"/>
                  <a:pt x="1160" y="590"/>
                </a:cubicBezTo>
                <a:cubicBezTo>
                  <a:pt x="1160" y="269"/>
                  <a:pt x="910" y="1"/>
                  <a:pt x="5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9"/>
          <p:cNvSpPr/>
          <p:nvPr/>
        </p:nvSpPr>
        <p:spPr>
          <a:xfrm>
            <a:off x="6214087" y="3863139"/>
            <a:ext cx="333252" cy="171960"/>
          </a:xfrm>
          <a:custGeom>
            <a:rect b="b" l="l" r="r" t="t"/>
            <a:pathLst>
              <a:path extrusionOk="0" h="5497" w="10653">
                <a:moveTo>
                  <a:pt x="5318" y="340"/>
                </a:moveTo>
                <a:cubicBezTo>
                  <a:pt x="5835" y="340"/>
                  <a:pt x="6317" y="375"/>
                  <a:pt x="6781" y="482"/>
                </a:cubicBezTo>
                <a:cubicBezTo>
                  <a:pt x="6638" y="875"/>
                  <a:pt x="6335" y="1214"/>
                  <a:pt x="5942" y="1374"/>
                </a:cubicBezTo>
                <a:cubicBezTo>
                  <a:pt x="5853" y="1410"/>
                  <a:pt x="5817" y="1517"/>
                  <a:pt x="5853" y="1588"/>
                </a:cubicBezTo>
                <a:cubicBezTo>
                  <a:pt x="5889" y="1660"/>
                  <a:pt x="5942" y="1696"/>
                  <a:pt x="6013" y="1696"/>
                </a:cubicBezTo>
                <a:cubicBezTo>
                  <a:pt x="6031" y="1696"/>
                  <a:pt x="6049" y="1696"/>
                  <a:pt x="6085" y="1678"/>
                </a:cubicBezTo>
                <a:cubicBezTo>
                  <a:pt x="6567" y="1464"/>
                  <a:pt x="6941" y="1053"/>
                  <a:pt x="7102" y="554"/>
                </a:cubicBezTo>
                <a:cubicBezTo>
                  <a:pt x="8993" y="1018"/>
                  <a:pt x="10313" y="2195"/>
                  <a:pt x="10313" y="3587"/>
                </a:cubicBezTo>
                <a:cubicBezTo>
                  <a:pt x="10313" y="4122"/>
                  <a:pt x="10153" y="4550"/>
                  <a:pt x="9832" y="4836"/>
                </a:cubicBezTo>
                <a:cubicBezTo>
                  <a:pt x="9475" y="5139"/>
                  <a:pt x="9065" y="5157"/>
                  <a:pt x="8904" y="5157"/>
                </a:cubicBezTo>
                <a:cubicBezTo>
                  <a:pt x="8779" y="5157"/>
                  <a:pt x="8654" y="5157"/>
                  <a:pt x="8547" y="5121"/>
                </a:cubicBezTo>
                <a:cubicBezTo>
                  <a:pt x="8476" y="5103"/>
                  <a:pt x="8369" y="5050"/>
                  <a:pt x="8262" y="4996"/>
                </a:cubicBezTo>
                <a:cubicBezTo>
                  <a:pt x="7798" y="4764"/>
                  <a:pt x="6959" y="4336"/>
                  <a:pt x="5318" y="4336"/>
                </a:cubicBezTo>
                <a:cubicBezTo>
                  <a:pt x="4622" y="4336"/>
                  <a:pt x="3979" y="4408"/>
                  <a:pt x="3426" y="4568"/>
                </a:cubicBezTo>
                <a:cubicBezTo>
                  <a:pt x="2944" y="4711"/>
                  <a:pt x="2623" y="4872"/>
                  <a:pt x="2391" y="4996"/>
                </a:cubicBezTo>
                <a:cubicBezTo>
                  <a:pt x="2266" y="5050"/>
                  <a:pt x="2177" y="5103"/>
                  <a:pt x="2106" y="5121"/>
                </a:cubicBezTo>
                <a:cubicBezTo>
                  <a:pt x="1999" y="5157"/>
                  <a:pt x="1874" y="5157"/>
                  <a:pt x="1749" y="5157"/>
                </a:cubicBezTo>
                <a:cubicBezTo>
                  <a:pt x="1588" y="5157"/>
                  <a:pt x="1178" y="5139"/>
                  <a:pt x="821" y="4836"/>
                </a:cubicBezTo>
                <a:cubicBezTo>
                  <a:pt x="500" y="4550"/>
                  <a:pt x="322" y="4122"/>
                  <a:pt x="322" y="3587"/>
                </a:cubicBezTo>
                <a:cubicBezTo>
                  <a:pt x="322" y="2195"/>
                  <a:pt x="1678" y="1000"/>
                  <a:pt x="3587" y="536"/>
                </a:cubicBezTo>
                <a:cubicBezTo>
                  <a:pt x="3694" y="875"/>
                  <a:pt x="3890" y="1196"/>
                  <a:pt x="4176" y="1428"/>
                </a:cubicBezTo>
                <a:cubicBezTo>
                  <a:pt x="4515" y="1678"/>
                  <a:pt x="4925" y="1838"/>
                  <a:pt x="5353" y="1838"/>
                </a:cubicBezTo>
                <a:cubicBezTo>
                  <a:pt x="5442" y="1838"/>
                  <a:pt x="5514" y="1749"/>
                  <a:pt x="5514" y="1660"/>
                </a:cubicBezTo>
                <a:cubicBezTo>
                  <a:pt x="5514" y="1571"/>
                  <a:pt x="5442" y="1499"/>
                  <a:pt x="5353" y="1499"/>
                </a:cubicBezTo>
                <a:cubicBezTo>
                  <a:pt x="4996" y="1499"/>
                  <a:pt x="4657" y="1374"/>
                  <a:pt x="4390" y="1160"/>
                </a:cubicBezTo>
                <a:cubicBezTo>
                  <a:pt x="4158" y="982"/>
                  <a:pt x="3997" y="732"/>
                  <a:pt x="3908" y="464"/>
                </a:cubicBezTo>
                <a:cubicBezTo>
                  <a:pt x="4354" y="375"/>
                  <a:pt x="4836" y="340"/>
                  <a:pt x="5318" y="340"/>
                </a:cubicBezTo>
                <a:close/>
                <a:moveTo>
                  <a:pt x="5318" y="0"/>
                </a:moveTo>
                <a:cubicBezTo>
                  <a:pt x="3908" y="0"/>
                  <a:pt x="2588" y="357"/>
                  <a:pt x="1588" y="1035"/>
                </a:cubicBezTo>
                <a:cubicBezTo>
                  <a:pt x="554" y="1713"/>
                  <a:pt x="0" y="2606"/>
                  <a:pt x="0" y="3587"/>
                </a:cubicBezTo>
                <a:cubicBezTo>
                  <a:pt x="0" y="4390"/>
                  <a:pt x="322" y="4836"/>
                  <a:pt x="607" y="5086"/>
                </a:cubicBezTo>
                <a:cubicBezTo>
                  <a:pt x="910" y="5353"/>
                  <a:pt x="1339" y="5496"/>
                  <a:pt x="1749" y="5496"/>
                </a:cubicBezTo>
                <a:cubicBezTo>
                  <a:pt x="1874" y="5496"/>
                  <a:pt x="2052" y="5496"/>
                  <a:pt x="2213" y="5442"/>
                </a:cubicBezTo>
                <a:cubicBezTo>
                  <a:pt x="2302" y="5407"/>
                  <a:pt x="2409" y="5353"/>
                  <a:pt x="2552" y="5282"/>
                </a:cubicBezTo>
                <a:cubicBezTo>
                  <a:pt x="2998" y="5050"/>
                  <a:pt x="3765" y="4657"/>
                  <a:pt x="5318" y="4657"/>
                </a:cubicBezTo>
                <a:cubicBezTo>
                  <a:pt x="6870" y="4657"/>
                  <a:pt x="7655" y="5050"/>
                  <a:pt x="8101" y="5282"/>
                </a:cubicBezTo>
                <a:cubicBezTo>
                  <a:pt x="8244" y="5353"/>
                  <a:pt x="8351" y="5407"/>
                  <a:pt x="8440" y="5442"/>
                </a:cubicBezTo>
                <a:cubicBezTo>
                  <a:pt x="8601" y="5496"/>
                  <a:pt x="8761" y="5496"/>
                  <a:pt x="8904" y="5496"/>
                </a:cubicBezTo>
                <a:cubicBezTo>
                  <a:pt x="9314" y="5496"/>
                  <a:pt x="9725" y="5353"/>
                  <a:pt x="10046" y="5086"/>
                </a:cubicBezTo>
                <a:cubicBezTo>
                  <a:pt x="10313" y="4836"/>
                  <a:pt x="10653" y="4390"/>
                  <a:pt x="10653" y="3587"/>
                </a:cubicBezTo>
                <a:cubicBezTo>
                  <a:pt x="10653" y="2606"/>
                  <a:pt x="10099" y="1713"/>
                  <a:pt x="9065" y="1035"/>
                </a:cubicBezTo>
                <a:cubicBezTo>
                  <a:pt x="8065" y="357"/>
                  <a:pt x="6745" y="0"/>
                  <a:pt x="53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9"/>
          <p:cNvSpPr/>
          <p:nvPr/>
        </p:nvSpPr>
        <p:spPr>
          <a:xfrm>
            <a:off x="6343565" y="3961929"/>
            <a:ext cx="27403" cy="26277"/>
          </a:xfrm>
          <a:custGeom>
            <a:rect b="b" l="l" r="r" t="t"/>
            <a:pathLst>
              <a:path extrusionOk="0" h="840" w="876">
                <a:moveTo>
                  <a:pt x="681" y="1"/>
                </a:moveTo>
                <a:cubicBezTo>
                  <a:pt x="639" y="1"/>
                  <a:pt x="599" y="18"/>
                  <a:pt x="572" y="54"/>
                </a:cubicBezTo>
                <a:lnTo>
                  <a:pt x="72" y="554"/>
                </a:lnTo>
                <a:cubicBezTo>
                  <a:pt x="1" y="625"/>
                  <a:pt x="1" y="732"/>
                  <a:pt x="72" y="786"/>
                </a:cubicBezTo>
                <a:cubicBezTo>
                  <a:pt x="108" y="821"/>
                  <a:pt x="144" y="839"/>
                  <a:pt x="179" y="839"/>
                </a:cubicBezTo>
                <a:cubicBezTo>
                  <a:pt x="233" y="839"/>
                  <a:pt x="269" y="821"/>
                  <a:pt x="304" y="786"/>
                </a:cubicBezTo>
                <a:lnTo>
                  <a:pt x="804" y="286"/>
                </a:lnTo>
                <a:cubicBezTo>
                  <a:pt x="875" y="233"/>
                  <a:pt x="875" y="126"/>
                  <a:pt x="804" y="54"/>
                </a:cubicBezTo>
                <a:cubicBezTo>
                  <a:pt x="768" y="18"/>
                  <a:pt x="724" y="1"/>
                  <a:pt x="6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9"/>
          <p:cNvSpPr/>
          <p:nvPr/>
        </p:nvSpPr>
        <p:spPr>
          <a:xfrm>
            <a:off x="6380416" y="3961929"/>
            <a:ext cx="26809" cy="26277"/>
          </a:xfrm>
          <a:custGeom>
            <a:rect b="b" l="l" r="r" t="t"/>
            <a:pathLst>
              <a:path extrusionOk="0" h="840" w="857">
                <a:moveTo>
                  <a:pt x="676" y="1"/>
                </a:moveTo>
                <a:cubicBezTo>
                  <a:pt x="634" y="1"/>
                  <a:pt x="589" y="18"/>
                  <a:pt x="554" y="54"/>
                </a:cubicBezTo>
                <a:lnTo>
                  <a:pt x="54" y="554"/>
                </a:lnTo>
                <a:cubicBezTo>
                  <a:pt x="1" y="625"/>
                  <a:pt x="1" y="732"/>
                  <a:pt x="54" y="786"/>
                </a:cubicBezTo>
                <a:cubicBezTo>
                  <a:pt x="90" y="821"/>
                  <a:pt x="125" y="839"/>
                  <a:pt x="179" y="839"/>
                </a:cubicBezTo>
                <a:cubicBezTo>
                  <a:pt x="215" y="839"/>
                  <a:pt x="268" y="821"/>
                  <a:pt x="286" y="786"/>
                </a:cubicBezTo>
                <a:lnTo>
                  <a:pt x="786" y="286"/>
                </a:lnTo>
                <a:cubicBezTo>
                  <a:pt x="857" y="233"/>
                  <a:pt x="857" y="126"/>
                  <a:pt x="786" y="54"/>
                </a:cubicBezTo>
                <a:cubicBezTo>
                  <a:pt x="759" y="18"/>
                  <a:pt x="719" y="1"/>
                  <a:pt x="6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9"/>
          <p:cNvSpPr/>
          <p:nvPr/>
        </p:nvSpPr>
        <p:spPr>
          <a:xfrm>
            <a:off x="6250375" y="3904995"/>
            <a:ext cx="83180" cy="83211"/>
          </a:xfrm>
          <a:custGeom>
            <a:rect b="b" l="l" r="r" t="t"/>
            <a:pathLst>
              <a:path extrusionOk="0" h="2660" w="2659">
                <a:moveTo>
                  <a:pt x="1517" y="340"/>
                </a:moveTo>
                <a:cubicBezTo>
                  <a:pt x="1927" y="411"/>
                  <a:pt x="2248" y="750"/>
                  <a:pt x="2320" y="1160"/>
                </a:cubicBezTo>
                <a:lnTo>
                  <a:pt x="2016" y="1160"/>
                </a:lnTo>
                <a:cubicBezTo>
                  <a:pt x="1927" y="1160"/>
                  <a:pt x="1856" y="1214"/>
                  <a:pt x="1838" y="1303"/>
                </a:cubicBezTo>
                <a:cubicBezTo>
                  <a:pt x="1820" y="1410"/>
                  <a:pt x="1909" y="1499"/>
                  <a:pt x="2016" y="1499"/>
                </a:cubicBezTo>
                <a:lnTo>
                  <a:pt x="2320" y="1499"/>
                </a:lnTo>
                <a:cubicBezTo>
                  <a:pt x="2248" y="1910"/>
                  <a:pt x="1927" y="2249"/>
                  <a:pt x="1517" y="2320"/>
                </a:cubicBezTo>
                <a:lnTo>
                  <a:pt x="1517" y="1999"/>
                </a:lnTo>
                <a:cubicBezTo>
                  <a:pt x="1517" y="1910"/>
                  <a:pt x="1445" y="1838"/>
                  <a:pt x="1374" y="1838"/>
                </a:cubicBezTo>
                <a:cubicBezTo>
                  <a:pt x="1363" y="1837"/>
                  <a:pt x="1352" y="1836"/>
                  <a:pt x="1342" y="1836"/>
                </a:cubicBezTo>
                <a:cubicBezTo>
                  <a:pt x="1250" y="1836"/>
                  <a:pt x="1178" y="1903"/>
                  <a:pt x="1178" y="1999"/>
                </a:cubicBezTo>
                <a:lnTo>
                  <a:pt x="1178" y="2320"/>
                </a:lnTo>
                <a:cubicBezTo>
                  <a:pt x="750" y="2249"/>
                  <a:pt x="428" y="1910"/>
                  <a:pt x="357" y="1499"/>
                </a:cubicBezTo>
                <a:lnTo>
                  <a:pt x="678" y="1499"/>
                </a:lnTo>
                <a:cubicBezTo>
                  <a:pt x="750" y="1499"/>
                  <a:pt x="821" y="1428"/>
                  <a:pt x="839" y="1357"/>
                </a:cubicBezTo>
                <a:cubicBezTo>
                  <a:pt x="857" y="1250"/>
                  <a:pt x="767" y="1160"/>
                  <a:pt x="678" y="1160"/>
                </a:cubicBezTo>
                <a:lnTo>
                  <a:pt x="357" y="1160"/>
                </a:lnTo>
                <a:cubicBezTo>
                  <a:pt x="428" y="750"/>
                  <a:pt x="750" y="411"/>
                  <a:pt x="1178" y="340"/>
                </a:cubicBezTo>
                <a:lnTo>
                  <a:pt x="1178" y="661"/>
                </a:lnTo>
                <a:cubicBezTo>
                  <a:pt x="1178" y="732"/>
                  <a:pt x="1231" y="821"/>
                  <a:pt x="1321" y="821"/>
                </a:cubicBezTo>
                <a:cubicBezTo>
                  <a:pt x="1332" y="823"/>
                  <a:pt x="1342" y="824"/>
                  <a:pt x="1353" y="824"/>
                </a:cubicBezTo>
                <a:cubicBezTo>
                  <a:pt x="1445" y="824"/>
                  <a:pt x="1517" y="757"/>
                  <a:pt x="1517" y="661"/>
                </a:cubicBezTo>
                <a:lnTo>
                  <a:pt x="1517" y="340"/>
                </a:lnTo>
                <a:close/>
                <a:moveTo>
                  <a:pt x="1338" y="1"/>
                </a:moveTo>
                <a:cubicBezTo>
                  <a:pt x="607" y="1"/>
                  <a:pt x="0" y="590"/>
                  <a:pt x="0" y="1321"/>
                </a:cubicBezTo>
                <a:cubicBezTo>
                  <a:pt x="0" y="2070"/>
                  <a:pt x="607" y="2659"/>
                  <a:pt x="1338" y="2659"/>
                </a:cubicBezTo>
                <a:cubicBezTo>
                  <a:pt x="2070" y="2659"/>
                  <a:pt x="2659" y="2070"/>
                  <a:pt x="2659" y="1321"/>
                </a:cubicBezTo>
                <a:cubicBezTo>
                  <a:pt x="2659" y="590"/>
                  <a:pt x="2070" y="1"/>
                  <a:pt x="13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9"/>
          <p:cNvSpPr/>
          <p:nvPr/>
        </p:nvSpPr>
        <p:spPr>
          <a:xfrm>
            <a:off x="6286631" y="3941283"/>
            <a:ext cx="10636" cy="10636"/>
          </a:xfrm>
          <a:custGeom>
            <a:rect b="b" l="l" r="r" t="t"/>
            <a:pathLst>
              <a:path extrusionOk="0" h="340" w="340">
                <a:moveTo>
                  <a:pt x="179" y="0"/>
                </a:moveTo>
                <a:cubicBezTo>
                  <a:pt x="126" y="0"/>
                  <a:pt x="90" y="18"/>
                  <a:pt x="55" y="54"/>
                </a:cubicBezTo>
                <a:cubicBezTo>
                  <a:pt x="19" y="72"/>
                  <a:pt x="1" y="125"/>
                  <a:pt x="1" y="161"/>
                </a:cubicBezTo>
                <a:cubicBezTo>
                  <a:pt x="1" y="215"/>
                  <a:pt x="19" y="250"/>
                  <a:pt x="55" y="286"/>
                </a:cubicBezTo>
                <a:cubicBezTo>
                  <a:pt x="90" y="322"/>
                  <a:pt x="126" y="339"/>
                  <a:pt x="179" y="339"/>
                </a:cubicBezTo>
                <a:cubicBezTo>
                  <a:pt x="215" y="339"/>
                  <a:pt x="269" y="322"/>
                  <a:pt x="286" y="286"/>
                </a:cubicBezTo>
                <a:cubicBezTo>
                  <a:pt x="322" y="250"/>
                  <a:pt x="340" y="215"/>
                  <a:pt x="340" y="161"/>
                </a:cubicBezTo>
                <a:cubicBezTo>
                  <a:pt x="340" y="125"/>
                  <a:pt x="322" y="72"/>
                  <a:pt x="286" y="54"/>
                </a:cubicBezTo>
                <a:cubicBezTo>
                  <a:pt x="269" y="18"/>
                  <a:pt x="215" y="0"/>
                  <a:pt x="1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9"/>
          <p:cNvSpPr/>
          <p:nvPr/>
        </p:nvSpPr>
        <p:spPr>
          <a:xfrm>
            <a:off x="7682050" y="2712631"/>
            <a:ext cx="291396" cy="333378"/>
          </a:xfrm>
          <a:custGeom>
            <a:rect b="b" l="l" r="r" t="t"/>
            <a:pathLst>
              <a:path extrusionOk="0" h="10657" w="9315">
                <a:moveTo>
                  <a:pt x="4658" y="487"/>
                </a:moveTo>
                <a:cubicBezTo>
                  <a:pt x="4889" y="843"/>
                  <a:pt x="5211" y="1147"/>
                  <a:pt x="5550" y="1379"/>
                </a:cubicBezTo>
                <a:cubicBezTo>
                  <a:pt x="6014" y="1682"/>
                  <a:pt x="6549" y="1825"/>
                  <a:pt x="7066" y="1825"/>
                </a:cubicBezTo>
                <a:lnTo>
                  <a:pt x="8494" y="1825"/>
                </a:lnTo>
                <a:cubicBezTo>
                  <a:pt x="8761" y="1825"/>
                  <a:pt x="8993" y="2057"/>
                  <a:pt x="8993" y="2324"/>
                </a:cubicBezTo>
                <a:lnTo>
                  <a:pt x="8993" y="4501"/>
                </a:lnTo>
                <a:cubicBezTo>
                  <a:pt x="8993" y="5500"/>
                  <a:pt x="8761" y="6428"/>
                  <a:pt x="8315" y="7249"/>
                </a:cubicBezTo>
                <a:cubicBezTo>
                  <a:pt x="7941" y="7909"/>
                  <a:pt x="7441" y="8516"/>
                  <a:pt x="6817" y="9051"/>
                </a:cubicBezTo>
                <a:cubicBezTo>
                  <a:pt x="5853" y="9854"/>
                  <a:pt x="4889" y="10229"/>
                  <a:pt x="4658" y="10318"/>
                </a:cubicBezTo>
                <a:cubicBezTo>
                  <a:pt x="4426" y="10229"/>
                  <a:pt x="3462" y="9836"/>
                  <a:pt x="2499" y="9051"/>
                </a:cubicBezTo>
                <a:cubicBezTo>
                  <a:pt x="1874" y="8516"/>
                  <a:pt x="1374" y="7909"/>
                  <a:pt x="1000" y="7249"/>
                </a:cubicBezTo>
                <a:cubicBezTo>
                  <a:pt x="554" y="6410"/>
                  <a:pt x="322" y="5483"/>
                  <a:pt x="322" y="4501"/>
                </a:cubicBezTo>
                <a:lnTo>
                  <a:pt x="322" y="2324"/>
                </a:lnTo>
                <a:cubicBezTo>
                  <a:pt x="322" y="2057"/>
                  <a:pt x="554" y="1825"/>
                  <a:pt x="821" y="1825"/>
                </a:cubicBezTo>
                <a:lnTo>
                  <a:pt x="2249" y="1825"/>
                </a:lnTo>
                <a:cubicBezTo>
                  <a:pt x="2766" y="1825"/>
                  <a:pt x="3302" y="1682"/>
                  <a:pt x="3765" y="1379"/>
                </a:cubicBezTo>
                <a:cubicBezTo>
                  <a:pt x="4104" y="1147"/>
                  <a:pt x="4426" y="843"/>
                  <a:pt x="4658" y="487"/>
                </a:cubicBezTo>
                <a:close/>
                <a:moveTo>
                  <a:pt x="4673" y="0"/>
                </a:moveTo>
                <a:cubicBezTo>
                  <a:pt x="4611" y="0"/>
                  <a:pt x="4544" y="35"/>
                  <a:pt x="4515" y="94"/>
                </a:cubicBezTo>
                <a:cubicBezTo>
                  <a:pt x="4283" y="504"/>
                  <a:pt x="3962" y="843"/>
                  <a:pt x="3569" y="1093"/>
                </a:cubicBezTo>
                <a:cubicBezTo>
                  <a:pt x="3177" y="1361"/>
                  <a:pt x="2713" y="1504"/>
                  <a:pt x="2249" y="1504"/>
                </a:cubicBezTo>
                <a:lnTo>
                  <a:pt x="821" y="1504"/>
                </a:lnTo>
                <a:cubicBezTo>
                  <a:pt x="375" y="1504"/>
                  <a:pt x="1" y="1878"/>
                  <a:pt x="1" y="2324"/>
                </a:cubicBezTo>
                <a:lnTo>
                  <a:pt x="1" y="4501"/>
                </a:lnTo>
                <a:cubicBezTo>
                  <a:pt x="1" y="5554"/>
                  <a:pt x="233" y="6535"/>
                  <a:pt x="714" y="7410"/>
                </a:cubicBezTo>
                <a:cubicBezTo>
                  <a:pt x="1107" y="8105"/>
                  <a:pt x="1642" y="8748"/>
                  <a:pt x="2302" y="9301"/>
                </a:cubicBezTo>
                <a:cubicBezTo>
                  <a:pt x="3444" y="10247"/>
                  <a:pt x="4550" y="10639"/>
                  <a:pt x="4604" y="10657"/>
                </a:cubicBezTo>
                <a:lnTo>
                  <a:pt x="4711" y="10657"/>
                </a:lnTo>
                <a:cubicBezTo>
                  <a:pt x="4765" y="10639"/>
                  <a:pt x="5871" y="10264"/>
                  <a:pt x="7013" y="9319"/>
                </a:cubicBezTo>
                <a:cubicBezTo>
                  <a:pt x="7673" y="8766"/>
                  <a:pt x="8208" y="8123"/>
                  <a:pt x="8601" y="7410"/>
                </a:cubicBezTo>
                <a:cubicBezTo>
                  <a:pt x="9083" y="6535"/>
                  <a:pt x="9314" y="5554"/>
                  <a:pt x="9314" y="4501"/>
                </a:cubicBezTo>
                <a:lnTo>
                  <a:pt x="9314" y="2324"/>
                </a:lnTo>
                <a:cubicBezTo>
                  <a:pt x="9314" y="1878"/>
                  <a:pt x="8940" y="1504"/>
                  <a:pt x="8494" y="1504"/>
                </a:cubicBezTo>
                <a:lnTo>
                  <a:pt x="7066" y="1504"/>
                </a:lnTo>
                <a:cubicBezTo>
                  <a:pt x="6602" y="1504"/>
                  <a:pt x="6138" y="1361"/>
                  <a:pt x="5746" y="1093"/>
                </a:cubicBezTo>
                <a:cubicBezTo>
                  <a:pt x="5353" y="843"/>
                  <a:pt x="5032" y="504"/>
                  <a:pt x="4800" y="94"/>
                </a:cubicBezTo>
                <a:cubicBezTo>
                  <a:pt x="4782" y="58"/>
                  <a:pt x="4747" y="23"/>
                  <a:pt x="4711" y="5"/>
                </a:cubicBezTo>
                <a:cubicBezTo>
                  <a:pt x="4699" y="2"/>
                  <a:pt x="4686" y="0"/>
                  <a:pt x="46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9"/>
          <p:cNvSpPr/>
          <p:nvPr/>
        </p:nvSpPr>
        <p:spPr>
          <a:xfrm>
            <a:off x="7702133" y="2747167"/>
            <a:ext cx="250667" cy="276537"/>
          </a:xfrm>
          <a:custGeom>
            <a:rect b="b" l="l" r="r" t="t"/>
            <a:pathLst>
              <a:path extrusionOk="0" h="8840" w="8013">
                <a:moveTo>
                  <a:pt x="4009" y="0"/>
                </a:moveTo>
                <a:cubicBezTo>
                  <a:pt x="3970" y="0"/>
                  <a:pt x="3935" y="17"/>
                  <a:pt x="3908" y="43"/>
                </a:cubicBezTo>
                <a:lnTo>
                  <a:pt x="3891" y="43"/>
                </a:lnTo>
                <a:cubicBezTo>
                  <a:pt x="3248" y="685"/>
                  <a:pt x="2410" y="1060"/>
                  <a:pt x="1589" y="1060"/>
                </a:cubicBezTo>
                <a:lnTo>
                  <a:pt x="179" y="1060"/>
                </a:lnTo>
                <a:cubicBezTo>
                  <a:pt x="90" y="1060"/>
                  <a:pt x="1" y="1131"/>
                  <a:pt x="19" y="1220"/>
                </a:cubicBezTo>
                <a:lnTo>
                  <a:pt x="19" y="3397"/>
                </a:lnTo>
                <a:cubicBezTo>
                  <a:pt x="1" y="5092"/>
                  <a:pt x="697" y="6520"/>
                  <a:pt x="2035" y="7662"/>
                </a:cubicBezTo>
                <a:cubicBezTo>
                  <a:pt x="2802" y="8304"/>
                  <a:pt x="3552" y="8661"/>
                  <a:pt x="3944" y="8821"/>
                </a:cubicBezTo>
                <a:cubicBezTo>
                  <a:pt x="3962" y="8839"/>
                  <a:pt x="3980" y="8839"/>
                  <a:pt x="4016" y="8839"/>
                </a:cubicBezTo>
                <a:cubicBezTo>
                  <a:pt x="4033" y="8839"/>
                  <a:pt x="4051" y="8839"/>
                  <a:pt x="4069" y="8821"/>
                </a:cubicBezTo>
                <a:cubicBezTo>
                  <a:pt x="4462" y="8661"/>
                  <a:pt x="5211" y="8304"/>
                  <a:pt x="5978" y="7662"/>
                </a:cubicBezTo>
                <a:cubicBezTo>
                  <a:pt x="7316" y="6537"/>
                  <a:pt x="8012" y="3397"/>
                  <a:pt x="8012" y="3397"/>
                </a:cubicBezTo>
                <a:lnTo>
                  <a:pt x="8012" y="2898"/>
                </a:lnTo>
                <a:cubicBezTo>
                  <a:pt x="8012" y="2808"/>
                  <a:pt x="7959" y="2737"/>
                  <a:pt x="7870" y="2719"/>
                </a:cubicBezTo>
                <a:cubicBezTo>
                  <a:pt x="7762" y="2719"/>
                  <a:pt x="7673" y="2791"/>
                  <a:pt x="7673" y="2898"/>
                </a:cubicBezTo>
                <a:lnTo>
                  <a:pt x="7673" y="3397"/>
                </a:lnTo>
                <a:cubicBezTo>
                  <a:pt x="7673" y="4985"/>
                  <a:pt x="7031" y="6341"/>
                  <a:pt x="5764" y="7412"/>
                </a:cubicBezTo>
                <a:cubicBezTo>
                  <a:pt x="5175" y="7911"/>
                  <a:pt x="4587" y="8233"/>
                  <a:pt x="4176" y="8411"/>
                </a:cubicBezTo>
                <a:lnTo>
                  <a:pt x="4176" y="1898"/>
                </a:lnTo>
                <a:cubicBezTo>
                  <a:pt x="4176" y="1809"/>
                  <a:pt x="4123" y="1738"/>
                  <a:pt x="4033" y="1720"/>
                </a:cubicBezTo>
                <a:cubicBezTo>
                  <a:pt x="3944" y="1720"/>
                  <a:pt x="3855" y="1791"/>
                  <a:pt x="3855" y="1898"/>
                </a:cubicBezTo>
                <a:lnTo>
                  <a:pt x="3855" y="8393"/>
                </a:lnTo>
                <a:cubicBezTo>
                  <a:pt x="3445" y="8215"/>
                  <a:pt x="2856" y="7876"/>
                  <a:pt x="2267" y="7394"/>
                </a:cubicBezTo>
                <a:cubicBezTo>
                  <a:pt x="1000" y="6306"/>
                  <a:pt x="358" y="4967"/>
                  <a:pt x="358" y="3379"/>
                </a:cubicBezTo>
                <a:lnTo>
                  <a:pt x="358" y="1381"/>
                </a:lnTo>
                <a:lnTo>
                  <a:pt x="1589" y="1381"/>
                </a:lnTo>
                <a:cubicBezTo>
                  <a:pt x="1589" y="1381"/>
                  <a:pt x="3177" y="1078"/>
                  <a:pt x="3855" y="542"/>
                </a:cubicBezTo>
                <a:lnTo>
                  <a:pt x="3855" y="1220"/>
                </a:lnTo>
                <a:cubicBezTo>
                  <a:pt x="3837" y="1310"/>
                  <a:pt x="3908" y="1399"/>
                  <a:pt x="3998" y="1399"/>
                </a:cubicBezTo>
                <a:cubicBezTo>
                  <a:pt x="4105" y="1399"/>
                  <a:pt x="4176" y="1310"/>
                  <a:pt x="4176" y="1220"/>
                </a:cubicBezTo>
                <a:lnTo>
                  <a:pt x="4176" y="542"/>
                </a:lnTo>
                <a:cubicBezTo>
                  <a:pt x="4836" y="1078"/>
                  <a:pt x="6424" y="1399"/>
                  <a:pt x="6424" y="1399"/>
                </a:cubicBezTo>
                <a:lnTo>
                  <a:pt x="7673" y="1399"/>
                </a:lnTo>
                <a:lnTo>
                  <a:pt x="7673" y="2220"/>
                </a:lnTo>
                <a:cubicBezTo>
                  <a:pt x="7673" y="2309"/>
                  <a:pt x="7745" y="2380"/>
                  <a:pt x="7816" y="2398"/>
                </a:cubicBezTo>
                <a:cubicBezTo>
                  <a:pt x="7825" y="2400"/>
                  <a:pt x="7834" y="2400"/>
                  <a:pt x="7843" y="2400"/>
                </a:cubicBezTo>
                <a:cubicBezTo>
                  <a:pt x="7938" y="2400"/>
                  <a:pt x="8012" y="2317"/>
                  <a:pt x="8012" y="2220"/>
                </a:cubicBezTo>
                <a:lnTo>
                  <a:pt x="8012" y="1220"/>
                </a:lnTo>
                <a:cubicBezTo>
                  <a:pt x="8012" y="1131"/>
                  <a:pt x="7941" y="1060"/>
                  <a:pt x="7852" y="1060"/>
                </a:cubicBezTo>
                <a:lnTo>
                  <a:pt x="6424" y="1060"/>
                </a:lnTo>
                <a:cubicBezTo>
                  <a:pt x="5604" y="1060"/>
                  <a:pt x="4765" y="685"/>
                  <a:pt x="4123" y="43"/>
                </a:cubicBezTo>
                <a:cubicBezTo>
                  <a:pt x="4105" y="25"/>
                  <a:pt x="4105" y="25"/>
                  <a:pt x="4087" y="25"/>
                </a:cubicBezTo>
                <a:cubicBezTo>
                  <a:pt x="4087" y="7"/>
                  <a:pt x="4051" y="7"/>
                  <a:pt x="4051" y="7"/>
                </a:cubicBezTo>
                <a:cubicBezTo>
                  <a:pt x="4037" y="2"/>
                  <a:pt x="4023" y="0"/>
                  <a:pt x="40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9"/>
          <p:cNvSpPr/>
          <p:nvPr/>
        </p:nvSpPr>
        <p:spPr>
          <a:xfrm>
            <a:off x="3769891" y="4481344"/>
            <a:ext cx="127852" cy="36538"/>
          </a:xfrm>
          <a:custGeom>
            <a:rect b="b" l="l" r="r" t="t"/>
            <a:pathLst>
              <a:path extrusionOk="0" h="1168" w="4087">
                <a:moveTo>
                  <a:pt x="3905" y="0"/>
                </a:moveTo>
                <a:cubicBezTo>
                  <a:pt x="3849" y="0"/>
                  <a:pt x="3795" y="28"/>
                  <a:pt x="3765" y="79"/>
                </a:cubicBezTo>
                <a:lnTo>
                  <a:pt x="3337" y="775"/>
                </a:lnTo>
                <a:cubicBezTo>
                  <a:pt x="3319" y="811"/>
                  <a:pt x="3284" y="829"/>
                  <a:pt x="3248" y="829"/>
                </a:cubicBezTo>
                <a:lnTo>
                  <a:pt x="179" y="829"/>
                </a:lnTo>
                <a:cubicBezTo>
                  <a:pt x="161" y="829"/>
                  <a:pt x="161" y="847"/>
                  <a:pt x="161" y="847"/>
                </a:cubicBezTo>
                <a:cubicBezTo>
                  <a:pt x="0" y="989"/>
                  <a:pt x="108" y="1168"/>
                  <a:pt x="250" y="1168"/>
                </a:cubicBezTo>
                <a:lnTo>
                  <a:pt x="3408" y="1168"/>
                </a:lnTo>
                <a:cubicBezTo>
                  <a:pt x="3462" y="1168"/>
                  <a:pt x="3515" y="1132"/>
                  <a:pt x="3551" y="1079"/>
                </a:cubicBezTo>
                <a:lnTo>
                  <a:pt x="4086" y="204"/>
                </a:lnTo>
                <a:cubicBezTo>
                  <a:pt x="4086" y="187"/>
                  <a:pt x="4086" y="187"/>
                  <a:pt x="4086" y="169"/>
                </a:cubicBezTo>
                <a:cubicBezTo>
                  <a:pt x="4066" y="54"/>
                  <a:pt x="3984" y="0"/>
                  <a:pt x="39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9"/>
          <p:cNvSpPr/>
          <p:nvPr/>
        </p:nvSpPr>
        <p:spPr>
          <a:xfrm>
            <a:off x="3673322" y="4419061"/>
            <a:ext cx="333252" cy="130104"/>
          </a:xfrm>
          <a:custGeom>
            <a:rect b="b" l="l" r="r" t="t"/>
            <a:pathLst>
              <a:path extrusionOk="0" h="4159" w="10653">
                <a:moveTo>
                  <a:pt x="1000" y="322"/>
                </a:moveTo>
                <a:cubicBezTo>
                  <a:pt x="1000" y="411"/>
                  <a:pt x="929" y="500"/>
                  <a:pt x="839" y="500"/>
                </a:cubicBezTo>
                <a:lnTo>
                  <a:pt x="500" y="500"/>
                </a:lnTo>
                <a:cubicBezTo>
                  <a:pt x="411" y="500"/>
                  <a:pt x="340" y="411"/>
                  <a:pt x="340" y="322"/>
                </a:cubicBezTo>
                <a:close/>
                <a:moveTo>
                  <a:pt x="5835" y="500"/>
                </a:moveTo>
                <a:cubicBezTo>
                  <a:pt x="6228" y="500"/>
                  <a:pt x="6995" y="1018"/>
                  <a:pt x="7423" y="1339"/>
                </a:cubicBezTo>
                <a:cubicBezTo>
                  <a:pt x="7334" y="1392"/>
                  <a:pt x="7281" y="1446"/>
                  <a:pt x="7245" y="1482"/>
                </a:cubicBezTo>
                <a:lnTo>
                  <a:pt x="4105" y="1178"/>
                </a:lnTo>
                <a:cubicBezTo>
                  <a:pt x="4247" y="929"/>
                  <a:pt x="4551" y="500"/>
                  <a:pt x="4997" y="500"/>
                </a:cubicBezTo>
                <a:close/>
                <a:moveTo>
                  <a:pt x="4140" y="590"/>
                </a:moveTo>
                <a:cubicBezTo>
                  <a:pt x="4105" y="625"/>
                  <a:pt x="4051" y="679"/>
                  <a:pt x="4015" y="732"/>
                </a:cubicBezTo>
                <a:cubicBezTo>
                  <a:pt x="3819" y="1000"/>
                  <a:pt x="3712" y="1250"/>
                  <a:pt x="3712" y="1268"/>
                </a:cubicBezTo>
                <a:cubicBezTo>
                  <a:pt x="3694" y="1321"/>
                  <a:pt x="3694" y="1375"/>
                  <a:pt x="3712" y="1410"/>
                </a:cubicBezTo>
                <a:cubicBezTo>
                  <a:pt x="3748" y="1464"/>
                  <a:pt x="3783" y="1482"/>
                  <a:pt x="3837" y="1500"/>
                </a:cubicBezTo>
                <a:lnTo>
                  <a:pt x="7316" y="1821"/>
                </a:lnTo>
                <a:lnTo>
                  <a:pt x="7334" y="1821"/>
                </a:lnTo>
                <a:cubicBezTo>
                  <a:pt x="7405" y="1821"/>
                  <a:pt x="7459" y="1803"/>
                  <a:pt x="7477" y="1731"/>
                </a:cubicBezTo>
                <a:cubicBezTo>
                  <a:pt x="7495" y="1714"/>
                  <a:pt x="7637" y="1500"/>
                  <a:pt x="7994" y="1500"/>
                </a:cubicBezTo>
                <a:lnTo>
                  <a:pt x="8672" y="1500"/>
                </a:lnTo>
                <a:cubicBezTo>
                  <a:pt x="9493" y="1500"/>
                  <a:pt x="10171" y="2160"/>
                  <a:pt x="10171" y="2998"/>
                </a:cubicBezTo>
                <a:lnTo>
                  <a:pt x="10171" y="3498"/>
                </a:lnTo>
                <a:lnTo>
                  <a:pt x="9725" y="3498"/>
                </a:lnTo>
                <a:cubicBezTo>
                  <a:pt x="9796" y="3319"/>
                  <a:pt x="9850" y="3123"/>
                  <a:pt x="9832" y="2927"/>
                </a:cubicBezTo>
                <a:cubicBezTo>
                  <a:pt x="9796" y="2338"/>
                  <a:pt x="9315" y="1856"/>
                  <a:pt x="8726" y="1821"/>
                </a:cubicBezTo>
                <a:cubicBezTo>
                  <a:pt x="8715" y="1820"/>
                  <a:pt x="8704" y="1820"/>
                  <a:pt x="8693" y="1820"/>
                </a:cubicBezTo>
                <a:cubicBezTo>
                  <a:pt x="8030" y="1820"/>
                  <a:pt x="7495" y="2349"/>
                  <a:pt x="7495" y="2998"/>
                </a:cubicBezTo>
                <a:cubicBezTo>
                  <a:pt x="7495" y="3177"/>
                  <a:pt x="7548" y="3337"/>
                  <a:pt x="7620" y="3498"/>
                </a:cubicBezTo>
                <a:lnTo>
                  <a:pt x="2891" y="3498"/>
                </a:lnTo>
                <a:cubicBezTo>
                  <a:pt x="2980" y="3319"/>
                  <a:pt x="3016" y="3123"/>
                  <a:pt x="2998" y="2927"/>
                </a:cubicBezTo>
                <a:cubicBezTo>
                  <a:pt x="2963" y="2338"/>
                  <a:pt x="2481" y="1856"/>
                  <a:pt x="1892" y="1821"/>
                </a:cubicBezTo>
                <a:cubicBezTo>
                  <a:pt x="1881" y="1820"/>
                  <a:pt x="1871" y="1820"/>
                  <a:pt x="1860" y="1820"/>
                </a:cubicBezTo>
                <a:cubicBezTo>
                  <a:pt x="1214" y="1820"/>
                  <a:pt x="679" y="2349"/>
                  <a:pt x="679" y="2998"/>
                </a:cubicBezTo>
                <a:cubicBezTo>
                  <a:pt x="679" y="3070"/>
                  <a:pt x="679" y="3123"/>
                  <a:pt x="697" y="3195"/>
                </a:cubicBezTo>
                <a:cubicBezTo>
                  <a:pt x="572" y="3105"/>
                  <a:pt x="500" y="2963"/>
                  <a:pt x="500" y="2820"/>
                </a:cubicBezTo>
                <a:lnTo>
                  <a:pt x="500" y="1446"/>
                </a:lnTo>
                <a:cubicBezTo>
                  <a:pt x="500" y="1375"/>
                  <a:pt x="572" y="1321"/>
                  <a:pt x="625" y="1321"/>
                </a:cubicBezTo>
                <a:lnTo>
                  <a:pt x="1785" y="1321"/>
                </a:lnTo>
                <a:cubicBezTo>
                  <a:pt x="2053" y="1321"/>
                  <a:pt x="2338" y="1285"/>
                  <a:pt x="2606" y="1196"/>
                </a:cubicBezTo>
                <a:lnTo>
                  <a:pt x="4140" y="590"/>
                </a:lnTo>
                <a:close/>
                <a:moveTo>
                  <a:pt x="1839" y="2160"/>
                </a:moveTo>
                <a:cubicBezTo>
                  <a:pt x="2285" y="2160"/>
                  <a:pt x="2659" y="2534"/>
                  <a:pt x="2659" y="2998"/>
                </a:cubicBezTo>
                <a:cubicBezTo>
                  <a:pt x="2659" y="3444"/>
                  <a:pt x="2285" y="3819"/>
                  <a:pt x="1839" y="3819"/>
                </a:cubicBezTo>
                <a:cubicBezTo>
                  <a:pt x="1375" y="3819"/>
                  <a:pt x="1000" y="3444"/>
                  <a:pt x="1000" y="2998"/>
                </a:cubicBezTo>
                <a:cubicBezTo>
                  <a:pt x="1000" y="2534"/>
                  <a:pt x="1375" y="2160"/>
                  <a:pt x="1839" y="2160"/>
                </a:cubicBezTo>
                <a:close/>
                <a:moveTo>
                  <a:pt x="8654" y="2160"/>
                </a:moveTo>
                <a:cubicBezTo>
                  <a:pt x="9118" y="2160"/>
                  <a:pt x="9493" y="2534"/>
                  <a:pt x="9493" y="2998"/>
                </a:cubicBezTo>
                <a:cubicBezTo>
                  <a:pt x="9493" y="3444"/>
                  <a:pt x="9118" y="3819"/>
                  <a:pt x="8654" y="3819"/>
                </a:cubicBezTo>
                <a:cubicBezTo>
                  <a:pt x="8208" y="3819"/>
                  <a:pt x="7834" y="3444"/>
                  <a:pt x="7834" y="2998"/>
                </a:cubicBezTo>
                <a:cubicBezTo>
                  <a:pt x="7834" y="2534"/>
                  <a:pt x="8208" y="2160"/>
                  <a:pt x="8654" y="2160"/>
                </a:cubicBezTo>
                <a:close/>
                <a:moveTo>
                  <a:pt x="179" y="1"/>
                </a:moveTo>
                <a:cubicBezTo>
                  <a:pt x="90" y="1"/>
                  <a:pt x="1" y="72"/>
                  <a:pt x="1" y="161"/>
                </a:cubicBezTo>
                <a:lnTo>
                  <a:pt x="1" y="322"/>
                </a:lnTo>
                <a:cubicBezTo>
                  <a:pt x="1" y="607"/>
                  <a:pt x="233" y="822"/>
                  <a:pt x="500" y="822"/>
                </a:cubicBezTo>
                <a:lnTo>
                  <a:pt x="607" y="822"/>
                </a:lnTo>
                <a:lnTo>
                  <a:pt x="768" y="1000"/>
                </a:lnTo>
                <a:lnTo>
                  <a:pt x="625" y="1000"/>
                </a:lnTo>
                <a:cubicBezTo>
                  <a:pt x="375" y="1000"/>
                  <a:pt x="179" y="1196"/>
                  <a:pt x="179" y="1446"/>
                </a:cubicBezTo>
                <a:lnTo>
                  <a:pt x="179" y="2820"/>
                </a:lnTo>
                <a:cubicBezTo>
                  <a:pt x="179" y="3212"/>
                  <a:pt x="447" y="3534"/>
                  <a:pt x="875" y="3658"/>
                </a:cubicBezTo>
                <a:cubicBezTo>
                  <a:pt x="1089" y="3962"/>
                  <a:pt x="1446" y="4158"/>
                  <a:pt x="1839" y="4158"/>
                </a:cubicBezTo>
                <a:cubicBezTo>
                  <a:pt x="2160" y="4158"/>
                  <a:pt x="2445" y="4033"/>
                  <a:pt x="2659" y="3819"/>
                </a:cubicBezTo>
                <a:lnTo>
                  <a:pt x="7851" y="3819"/>
                </a:lnTo>
                <a:cubicBezTo>
                  <a:pt x="8066" y="4033"/>
                  <a:pt x="8351" y="4158"/>
                  <a:pt x="8672" y="4158"/>
                </a:cubicBezTo>
                <a:cubicBezTo>
                  <a:pt x="8993" y="4158"/>
                  <a:pt x="9279" y="4033"/>
                  <a:pt x="9475" y="3819"/>
                </a:cubicBezTo>
                <a:lnTo>
                  <a:pt x="10474" y="3819"/>
                </a:lnTo>
                <a:cubicBezTo>
                  <a:pt x="10564" y="3819"/>
                  <a:pt x="10635" y="3766"/>
                  <a:pt x="10653" y="3694"/>
                </a:cubicBezTo>
                <a:cubicBezTo>
                  <a:pt x="10653" y="3587"/>
                  <a:pt x="10599" y="3498"/>
                  <a:pt x="10492" y="3498"/>
                </a:cubicBezTo>
                <a:lnTo>
                  <a:pt x="10492" y="2998"/>
                </a:lnTo>
                <a:cubicBezTo>
                  <a:pt x="10492" y="1981"/>
                  <a:pt x="9689" y="1161"/>
                  <a:pt x="8672" y="1161"/>
                </a:cubicBezTo>
                <a:lnTo>
                  <a:pt x="7744" y="1161"/>
                </a:lnTo>
                <a:cubicBezTo>
                  <a:pt x="7495" y="964"/>
                  <a:pt x="6442" y="161"/>
                  <a:pt x="5835" y="161"/>
                </a:cubicBezTo>
                <a:lnTo>
                  <a:pt x="4711" y="161"/>
                </a:lnTo>
                <a:cubicBezTo>
                  <a:pt x="4479" y="161"/>
                  <a:pt x="4247" y="197"/>
                  <a:pt x="4033" y="268"/>
                </a:cubicBezTo>
                <a:lnTo>
                  <a:pt x="4015" y="268"/>
                </a:lnTo>
                <a:lnTo>
                  <a:pt x="2481" y="893"/>
                </a:lnTo>
                <a:cubicBezTo>
                  <a:pt x="2249" y="964"/>
                  <a:pt x="2017" y="1000"/>
                  <a:pt x="1767" y="1000"/>
                </a:cubicBezTo>
                <a:lnTo>
                  <a:pt x="1232" y="1000"/>
                </a:lnTo>
                <a:cubicBezTo>
                  <a:pt x="1214" y="982"/>
                  <a:pt x="1214" y="964"/>
                  <a:pt x="1196" y="946"/>
                </a:cubicBezTo>
                <a:lnTo>
                  <a:pt x="1036" y="786"/>
                </a:lnTo>
                <a:cubicBezTo>
                  <a:pt x="1214" y="714"/>
                  <a:pt x="1339" y="536"/>
                  <a:pt x="1339" y="322"/>
                </a:cubicBezTo>
                <a:lnTo>
                  <a:pt x="1339" y="161"/>
                </a:lnTo>
                <a:cubicBezTo>
                  <a:pt x="1339" y="72"/>
                  <a:pt x="1268" y="1"/>
                  <a:pt x="1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9"/>
          <p:cNvSpPr/>
          <p:nvPr/>
        </p:nvSpPr>
        <p:spPr>
          <a:xfrm>
            <a:off x="3709610" y="4491636"/>
            <a:ext cx="41887" cy="41887"/>
          </a:xfrm>
          <a:custGeom>
            <a:rect b="b" l="l" r="r" t="t"/>
            <a:pathLst>
              <a:path extrusionOk="0" h="1339" w="1339">
                <a:moveTo>
                  <a:pt x="679" y="0"/>
                </a:moveTo>
                <a:cubicBezTo>
                  <a:pt x="304" y="0"/>
                  <a:pt x="0" y="304"/>
                  <a:pt x="0" y="678"/>
                </a:cubicBezTo>
                <a:cubicBezTo>
                  <a:pt x="0" y="1035"/>
                  <a:pt x="304" y="1338"/>
                  <a:pt x="679" y="1338"/>
                </a:cubicBezTo>
                <a:cubicBezTo>
                  <a:pt x="1035" y="1338"/>
                  <a:pt x="1339" y="1035"/>
                  <a:pt x="1339" y="678"/>
                </a:cubicBezTo>
                <a:cubicBezTo>
                  <a:pt x="1339" y="571"/>
                  <a:pt x="1267" y="500"/>
                  <a:pt x="1178" y="500"/>
                </a:cubicBezTo>
                <a:cubicBezTo>
                  <a:pt x="1071" y="500"/>
                  <a:pt x="1000" y="571"/>
                  <a:pt x="1000" y="678"/>
                </a:cubicBezTo>
                <a:cubicBezTo>
                  <a:pt x="1000" y="857"/>
                  <a:pt x="857" y="999"/>
                  <a:pt x="679" y="999"/>
                </a:cubicBezTo>
                <a:cubicBezTo>
                  <a:pt x="482" y="999"/>
                  <a:pt x="339" y="857"/>
                  <a:pt x="339" y="678"/>
                </a:cubicBezTo>
                <a:cubicBezTo>
                  <a:pt x="339" y="482"/>
                  <a:pt x="482" y="339"/>
                  <a:pt x="679" y="339"/>
                </a:cubicBezTo>
                <a:cubicBezTo>
                  <a:pt x="768" y="339"/>
                  <a:pt x="839" y="268"/>
                  <a:pt x="839" y="179"/>
                </a:cubicBezTo>
                <a:cubicBezTo>
                  <a:pt x="839" y="72"/>
                  <a:pt x="768" y="0"/>
                  <a:pt x="6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9"/>
          <p:cNvSpPr/>
          <p:nvPr/>
        </p:nvSpPr>
        <p:spPr>
          <a:xfrm>
            <a:off x="3923395" y="4491636"/>
            <a:ext cx="41887" cy="41887"/>
          </a:xfrm>
          <a:custGeom>
            <a:rect b="b" l="l" r="r" t="t"/>
            <a:pathLst>
              <a:path extrusionOk="0" h="1339" w="1339">
                <a:moveTo>
                  <a:pt x="660" y="0"/>
                </a:moveTo>
                <a:cubicBezTo>
                  <a:pt x="304" y="0"/>
                  <a:pt x="0" y="304"/>
                  <a:pt x="0" y="678"/>
                </a:cubicBezTo>
                <a:cubicBezTo>
                  <a:pt x="0" y="1035"/>
                  <a:pt x="304" y="1338"/>
                  <a:pt x="660" y="1338"/>
                </a:cubicBezTo>
                <a:cubicBezTo>
                  <a:pt x="1035" y="1338"/>
                  <a:pt x="1338" y="1035"/>
                  <a:pt x="1338" y="678"/>
                </a:cubicBezTo>
                <a:cubicBezTo>
                  <a:pt x="1338" y="571"/>
                  <a:pt x="1267" y="500"/>
                  <a:pt x="1160" y="500"/>
                </a:cubicBezTo>
                <a:cubicBezTo>
                  <a:pt x="1071" y="500"/>
                  <a:pt x="999" y="571"/>
                  <a:pt x="999" y="678"/>
                </a:cubicBezTo>
                <a:cubicBezTo>
                  <a:pt x="999" y="857"/>
                  <a:pt x="857" y="999"/>
                  <a:pt x="660" y="999"/>
                </a:cubicBezTo>
                <a:cubicBezTo>
                  <a:pt x="482" y="999"/>
                  <a:pt x="339" y="857"/>
                  <a:pt x="339" y="678"/>
                </a:cubicBezTo>
                <a:cubicBezTo>
                  <a:pt x="339" y="482"/>
                  <a:pt x="482" y="339"/>
                  <a:pt x="660" y="339"/>
                </a:cubicBezTo>
                <a:cubicBezTo>
                  <a:pt x="750" y="339"/>
                  <a:pt x="839" y="268"/>
                  <a:pt x="839" y="179"/>
                </a:cubicBezTo>
                <a:cubicBezTo>
                  <a:pt x="839" y="72"/>
                  <a:pt x="750" y="0"/>
                  <a:pt x="6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9"/>
          <p:cNvSpPr/>
          <p:nvPr/>
        </p:nvSpPr>
        <p:spPr>
          <a:xfrm>
            <a:off x="6994961" y="3247500"/>
            <a:ext cx="218821" cy="333252"/>
          </a:xfrm>
          <a:custGeom>
            <a:rect b="b" l="l" r="r" t="t"/>
            <a:pathLst>
              <a:path extrusionOk="0" h="10653" w="6995">
                <a:moveTo>
                  <a:pt x="321" y="1909"/>
                </a:moveTo>
                <a:lnTo>
                  <a:pt x="714" y="2070"/>
                </a:lnTo>
                <a:cubicBezTo>
                  <a:pt x="785" y="2088"/>
                  <a:pt x="821" y="2159"/>
                  <a:pt x="821" y="2230"/>
                </a:cubicBezTo>
                <a:lnTo>
                  <a:pt x="821" y="6263"/>
                </a:lnTo>
                <a:cubicBezTo>
                  <a:pt x="821" y="6334"/>
                  <a:pt x="785" y="6406"/>
                  <a:pt x="714" y="6423"/>
                </a:cubicBezTo>
                <a:lnTo>
                  <a:pt x="321" y="6584"/>
                </a:lnTo>
                <a:lnTo>
                  <a:pt x="321" y="1909"/>
                </a:lnTo>
                <a:close/>
                <a:moveTo>
                  <a:pt x="6656" y="1909"/>
                </a:moveTo>
                <a:lnTo>
                  <a:pt x="6656" y="6584"/>
                </a:lnTo>
                <a:lnTo>
                  <a:pt x="6263" y="6423"/>
                </a:lnTo>
                <a:cubicBezTo>
                  <a:pt x="6192" y="6406"/>
                  <a:pt x="6156" y="6334"/>
                  <a:pt x="6156" y="6263"/>
                </a:cubicBezTo>
                <a:lnTo>
                  <a:pt x="6156" y="2230"/>
                </a:lnTo>
                <a:cubicBezTo>
                  <a:pt x="6156" y="2159"/>
                  <a:pt x="6192" y="2088"/>
                  <a:pt x="6263" y="2070"/>
                </a:cubicBezTo>
                <a:lnTo>
                  <a:pt x="6656" y="1909"/>
                </a:lnTo>
                <a:close/>
                <a:moveTo>
                  <a:pt x="6495" y="339"/>
                </a:moveTo>
                <a:cubicBezTo>
                  <a:pt x="6584" y="339"/>
                  <a:pt x="6656" y="410"/>
                  <a:pt x="6656" y="500"/>
                </a:cubicBezTo>
                <a:lnTo>
                  <a:pt x="6656" y="1552"/>
                </a:lnTo>
                <a:lnTo>
                  <a:pt x="6138" y="1767"/>
                </a:lnTo>
                <a:cubicBezTo>
                  <a:pt x="5942" y="1838"/>
                  <a:pt x="5817" y="2016"/>
                  <a:pt x="5817" y="2230"/>
                </a:cubicBezTo>
                <a:lnTo>
                  <a:pt x="5817" y="4835"/>
                </a:lnTo>
                <a:lnTo>
                  <a:pt x="5496" y="4835"/>
                </a:lnTo>
                <a:cubicBezTo>
                  <a:pt x="5407" y="4835"/>
                  <a:pt x="5335" y="4889"/>
                  <a:pt x="5317" y="4978"/>
                </a:cubicBezTo>
                <a:cubicBezTo>
                  <a:pt x="5317" y="5067"/>
                  <a:pt x="5389" y="5157"/>
                  <a:pt x="5496" y="5157"/>
                </a:cubicBezTo>
                <a:lnTo>
                  <a:pt x="5817" y="5157"/>
                </a:lnTo>
                <a:lnTo>
                  <a:pt x="5817" y="6263"/>
                </a:lnTo>
                <a:cubicBezTo>
                  <a:pt x="5817" y="6477"/>
                  <a:pt x="5942" y="6655"/>
                  <a:pt x="6138" y="6727"/>
                </a:cubicBezTo>
                <a:lnTo>
                  <a:pt x="6656" y="6941"/>
                </a:lnTo>
                <a:lnTo>
                  <a:pt x="6656" y="8654"/>
                </a:lnTo>
                <a:lnTo>
                  <a:pt x="6334" y="8654"/>
                </a:lnTo>
                <a:cubicBezTo>
                  <a:pt x="6245" y="8654"/>
                  <a:pt x="6174" y="8725"/>
                  <a:pt x="6156" y="8796"/>
                </a:cubicBezTo>
                <a:cubicBezTo>
                  <a:pt x="6138" y="8904"/>
                  <a:pt x="6227" y="8993"/>
                  <a:pt x="6317" y="8993"/>
                </a:cubicBezTo>
                <a:lnTo>
                  <a:pt x="6656" y="8993"/>
                </a:lnTo>
                <a:lnTo>
                  <a:pt x="6656" y="10153"/>
                </a:lnTo>
                <a:cubicBezTo>
                  <a:pt x="6656" y="10260"/>
                  <a:pt x="6584" y="10331"/>
                  <a:pt x="6495" y="10331"/>
                </a:cubicBezTo>
                <a:lnTo>
                  <a:pt x="500" y="10331"/>
                </a:lnTo>
                <a:cubicBezTo>
                  <a:pt x="411" y="10331"/>
                  <a:pt x="321" y="10260"/>
                  <a:pt x="321" y="10153"/>
                </a:cubicBezTo>
                <a:lnTo>
                  <a:pt x="321" y="8993"/>
                </a:lnTo>
                <a:lnTo>
                  <a:pt x="5656" y="8993"/>
                </a:lnTo>
                <a:cubicBezTo>
                  <a:pt x="5728" y="8993"/>
                  <a:pt x="5817" y="8939"/>
                  <a:pt x="5817" y="8850"/>
                </a:cubicBezTo>
                <a:cubicBezTo>
                  <a:pt x="5835" y="8743"/>
                  <a:pt x="5763" y="8654"/>
                  <a:pt x="5656" y="8654"/>
                </a:cubicBezTo>
                <a:lnTo>
                  <a:pt x="321" y="8654"/>
                </a:lnTo>
                <a:lnTo>
                  <a:pt x="321" y="6941"/>
                </a:lnTo>
                <a:lnTo>
                  <a:pt x="839" y="6727"/>
                </a:lnTo>
                <a:cubicBezTo>
                  <a:pt x="1035" y="6655"/>
                  <a:pt x="1160" y="6477"/>
                  <a:pt x="1160" y="6263"/>
                </a:cubicBezTo>
                <a:lnTo>
                  <a:pt x="1160" y="5157"/>
                </a:lnTo>
                <a:lnTo>
                  <a:pt x="4818" y="5157"/>
                </a:lnTo>
                <a:cubicBezTo>
                  <a:pt x="4907" y="5157"/>
                  <a:pt x="4978" y="5103"/>
                  <a:pt x="4996" y="5014"/>
                </a:cubicBezTo>
                <a:cubicBezTo>
                  <a:pt x="4996" y="4925"/>
                  <a:pt x="4925" y="4835"/>
                  <a:pt x="4818" y="4835"/>
                </a:cubicBezTo>
                <a:lnTo>
                  <a:pt x="1160" y="4835"/>
                </a:lnTo>
                <a:lnTo>
                  <a:pt x="1160" y="2230"/>
                </a:lnTo>
                <a:cubicBezTo>
                  <a:pt x="1160" y="2016"/>
                  <a:pt x="1035" y="1838"/>
                  <a:pt x="839" y="1767"/>
                </a:cubicBezTo>
                <a:lnTo>
                  <a:pt x="321" y="1552"/>
                </a:lnTo>
                <a:lnTo>
                  <a:pt x="321" y="500"/>
                </a:lnTo>
                <a:cubicBezTo>
                  <a:pt x="321" y="410"/>
                  <a:pt x="411" y="339"/>
                  <a:pt x="500" y="339"/>
                </a:cubicBezTo>
                <a:lnTo>
                  <a:pt x="1999" y="339"/>
                </a:lnTo>
                <a:lnTo>
                  <a:pt x="1999" y="1320"/>
                </a:lnTo>
                <a:cubicBezTo>
                  <a:pt x="1999" y="1410"/>
                  <a:pt x="2052" y="1481"/>
                  <a:pt x="2141" y="1499"/>
                </a:cubicBezTo>
                <a:cubicBezTo>
                  <a:pt x="2149" y="1500"/>
                  <a:pt x="2157" y="1501"/>
                  <a:pt x="2165" y="1501"/>
                </a:cubicBezTo>
                <a:cubicBezTo>
                  <a:pt x="2246" y="1501"/>
                  <a:pt x="2320" y="1420"/>
                  <a:pt x="2320" y="1338"/>
                </a:cubicBezTo>
                <a:lnTo>
                  <a:pt x="2320" y="339"/>
                </a:lnTo>
                <a:lnTo>
                  <a:pt x="2659" y="339"/>
                </a:lnTo>
                <a:lnTo>
                  <a:pt x="2659" y="1320"/>
                </a:lnTo>
                <a:cubicBezTo>
                  <a:pt x="2659" y="1410"/>
                  <a:pt x="2712" y="1481"/>
                  <a:pt x="2802" y="1499"/>
                </a:cubicBezTo>
                <a:cubicBezTo>
                  <a:pt x="2811" y="1500"/>
                  <a:pt x="2820" y="1501"/>
                  <a:pt x="2829" y="1501"/>
                </a:cubicBezTo>
                <a:cubicBezTo>
                  <a:pt x="2924" y="1501"/>
                  <a:pt x="2998" y="1420"/>
                  <a:pt x="2998" y="1338"/>
                </a:cubicBezTo>
                <a:lnTo>
                  <a:pt x="2998" y="339"/>
                </a:lnTo>
                <a:lnTo>
                  <a:pt x="3319" y="339"/>
                </a:lnTo>
                <a:lnTo>
                  <a:pt x="3319" y="1320"/>
                </a:lnTo>
                <a:cubicBezTo>
                  <a:pt x="3319" y="1410"/>
                  <a:pt x="3390" y="1481"/>
                  <a:pt x="3462" y="1499"/>
                </a:cubicBezTo>
                <a:cubicBezTo>
                  <a:pt x="3471" y="1500"/>
                  <a:pt x="3480" y="1501"/>
                  <a:pt x="3489" y="1501"/>
                </a:cubicBezTo>
                <a:cubicBezTo>
                  <a:pt x="3584" y="1501"/>
                  <a:pt x="3658" y="1420"/>
                  <a:pt x="3658" y="1338"/>
                </a:cubicBezTo>
                <a:lnTo>
                  <a:pt x="3658" y="339"/>
                </a:lnTo>
                <a:lnTo>
                  <a:pt x="3997" y="339"/>
                </a:lnTo>
                <a:lnTo>
                  <a:pt x="3997" y="1320"/>
                </a:lnTo>
                <a:cubicBezTo>
                  <a:pt x="3997" y="1410"/>
                  <a:pt x="4051" y="1481"/>
                  <a:pt x="4140" y="1499"/>
                </a:cubicBezTo>
                <a:cubicBezTo>
                  <a:pt x="4148" y="1500"/>
                  <a:pt x="4155" y="1501"/>
                  <a:pt x="4163" y="1501"/>
                </a:cubicBezTo>
                <a:cubicBezTo>
                  <a:pt x="4244" y="1501"/>
                  <a:pt x="4318" y="1420"/>
                  <a:pt x="4318" y="1338"/>
                </a:cubicBezTo>
                <a:lnTo>
                  <a:pt x="4318" y="339"/>
                </a:lnTo>
                <a:lnTo>
                  <a:pt x="4657" y="339"/>
                </a:lnTo>
                <a:lnTo>
                  <a:pt x="4657" y="1320"/>
                </a:lnTo>
                <a:cubicBezTo>
                  <a:pt x="4657" y="1410"/>
                  <a:pt x="4711" y="1481"/>
                  <a:pt x="4800" y="1499"/>
                </a:cubicBezTo>
                <a:cubicBezTo>
                  <a:pt x="4809" y="1500"/>
                  <a:pt x="4819" y="1501"/>
                  <a:pt x="4828" y="1501"/>
                </a:cubicBezTo>
                <a:cubicBezTo>
                  <a:pt x="4922" y="1501"/>
                  <a:pt x="4996" y="1420"/>
                  <a:pt x="4996" y="1338"/>
                </a:cubicBezTo>
                <a:lnTo>
                  <a:pt x="4996" y="339"/>
                </a:lnTo>
                <a:close/>
                <a:moveTo>
                  <a:pt x="500" y="0"/>
                </a:moveTo>
                <a:cubicBezTo>
                  <a:pt x="214" y="0"/>
                  <a:pt x="0" y="214"/>
                  <a:pt x="0" y="500"/>
                </a:cubicBezTo>
                <a:lnTo>
                  <a:pt x="0" y="1659"/>
                </a:lnTo>
                <a:lnTo>
                  <a:pt x="0" y="6816"/>
                </a:lnTo>
                <a:lnTo>
                  <a:pt x="0" y="6834"/>
                </a:lnTo>
                <a:lnTo>
                  <a:pt x="0" y="10153"/>
                </a:lnTo>
                <a:cubicBezTo>
                  <a:pt x="0" y="10438"/>
                  <a:pt x="214" y="10652"/>
                  <a:pt x="500" y="10652"/>
                </a:cubicBezTo>
                <a:lnTo>
                  <a:pt x="6495" y="10652"/>
                </a:lnTo>
                <a:cubicBezTo>
                  <a:pt x="6763" y="10652"/>
                  <a:pt x="6995" y="10438"/>
                  <a:pt x="6995" y="10153"/>
                </a:cubicBezTo>
                <a:lnTo>
                  <a:pt x="6995" y="6834"/>
                </a:lnTo>
                <a:lnTo>
                  <a:pt x="6995" y="6816"/>
                </a:lnTo>
                <a:lnTo>
                  <a:pt x="6995" y="1659"/>
                </a:lnTo>
                <a:lnTo>
                  <a:pt x="6995" y="500"/>
                </a:lnTo>
                <a:cubicBezTo>
                  <a:pt x="6995" y="214"/>
                  <a:pt x="6763" y="0"/>
                  <a:pt x="64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9"/>
          <p:cNvSpPr/>
          <p:nvPr/>
        </p:nvSpPr>
        <p:spPr>
          <a:xfrm>
            <a:off x="7036254" y="3304966"/>
            <a:ext cx="135672" cy="31314"/>
          </a:xfrm>
          <a:custGeom>
            <a:rect b="b" l="l" r="r" t="t"/>
            <a:pathLst>
              <a:path extrusionOk="0" h="1001" w="4337">
                <a:moveTo>
                  <a:pt x="3997" y="322"/>
                </a:moveTo>
                <a:lnTo>
                  <a:pt x="3997" y="661"/>
                </a:lnTo>
                <a:lnTo>
                  <a:pt x="340" y="661"/>
                </a:lnTo>
                <a:lnTo>
                  <a:pt x="340" y="322"/>
                </a:lnTo>
                <a:close/>
                <a:moveTo>
                  <a:pt x="179" y="1"/>
                </a:moveTo>
                <a:cubicBezTo>
                  <a:pt x="90" y="1"/>
                  <a:pt x="1" y="72"/>
                  <a:pt x="1" y="161"/>
                </a:cubicBezTo>
                <a:lnTo>
                  <a:pt x="1" y="822"/>
                </a:lnTo>
                <a:cubicBezTo>
                  <a:pt x="1" y="911"/>
                  <a:pt x="90" y="1000"/>
                  <a:pt x="179" y="1000"/>
                </a:cubicBezTo>
                <a:lnTo>
                  <a:pt x="4176" y="1000"/>
                </a:lnTo>
                <a:cubicBezTo>
                  <a:pt x="4265" y="1000"/>
                  <a:pt x="4336" y="911"/>
                  <a:pt x="4336" y="822"/>
                </a:cubicBezTo>
                <a:lnTo>
                  <a:pt x="4336" y="161"/>
                </a:lnTo>
                <a:cubicBezTo>
                  <a:pt x="4336" y="72"/>
                  <a:pt x="4265" y="1"/>
                  <a:pt x="41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9"/>
          <p:cNvSpPr/>
          <p:nvPr/>
        </p:nvSpPr>
        <p:spPr>
          <a:xfrm>
            <a:off x="7073104" y="3424433"/>
            <a:ext cx="62534" cy="62534"/>
          </a:xfrm>
          <a:custGeom>
            <a:rect b="b" l="l" r="r" t="t"/>
            <a:pathLst>
              <a:path extrusionOk="0" h="1999" w="1999">
                <a:moveTo>
                  <a:pt x="1660" y="1338"/>
                </a:moveTo>
                <a:lnTo>
                  <a:pt x="1660" y="1677"/>
                </a:lnTo>
                <a:lnTo>
                  <a:pt x="321" y="1677"/>
                </a:lnTo>
                <a:lnTo>
                  <a:pt x="321" y="1338"/>
                </a:lnTo>
                <a:close/>
                <a:moveTo>
                  <a:pt x="1017" y="0"/>
                </a:moveTo>
                <a:cubicBezTo>
                  <a:pt x="910" y="0"/>
                  <a:pt x="821" y="72"/>
                  <a:pt x="821" y="179"/>
                </a:cubicBezTo>
                <a:lnTo>
                  <a:pt x="821" y="999"/>
                </a:lnTo>
                <a:lnTo>
                  <a:pt x="161" y="999"/>
                </a:lnTo>
                <a:cubicBezTo>
                  <a:pt x="72" y="999"/>
                  <a:pt x="0" y="1089"/>
                  <a:pt x="0" y="1178"/>
                </a:cubicBezTo>
                <a:lnTo>
                  <a:pt x="0" y="1838"/>
                </a:lnTo>
                <a:cubicBezTo>
                  <a:pt x="0" y="1927"/>
                  <a:pt x="72" y="1999"/>
                  <a:pt x="161" y="1999"/>
                </a:cubicBezTo>
                <a:lnTo>
                  <a:pt x="1820" y="1999"/>
                </a:lnTo>
                <a:cubicBezTo>
                  <a:pt x="1927" y="1999"/>
                  <a:pt x="1999" y="1927"/>
                  <a:pt x="1999" y="1838"/>
                </a:cubicBezTo>
                <a:lnTo>
                  <a:pt x="1999" y="1178"/>
                </a:lnTo>
                <a:cubicBezTo>
                  <a:pt x="1999" y="1089"/>
                  <a:pt x="1927" y="999"/>
                  <a:pt x="1820" y="999"/>
                </a:cubicBezTo>
                <a:lnTo>
                  <a:pt x="1160" y="999"/>
                </a:lnTo>
                <a:lnTo>
                  <a:pt x="1160" y="179"/>
                </a:lnTo>
                <a:cubicBezTo>
                  <a:pt x="1160" y="89"/>
                  <a:pt x="1107" y="18"/>
                  <a:pt x="10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9"/>
          <p:cNvSpPr/>
          <p:nvPr/>
        </p:nvSpPr>
        <p:spPr>
          <a:xfrm>
            <a:off x="7031248" y="3471295"/>
            <a:ext cx="31282" cy="31314"/>
          </a:xfrm>
          <a:custGeom>
            <a:rect b="b" l="l" r="r" t="t"/>
            <a:pathLst>
              <a:path extrusionOk="0" h="1001" w="1000">
                <a:moveTo>
                  <a:pt x="660" y="340"/>
                </a:moveTo>
                <a:lnTo>
                  <a:pt x="660" y="679"/>
                </a:lnTo>
                <a:lnTo>
                  <a:pt x="339" y="679"/>
                </a:lnTo>
                <a:lnTo>
                  <a:pt x="339" y="340"/>
                </a:lnTo>
                <a:close/>
                <a:moveTo>
                  <a:pt x="161" y="1"/>
                </a:moveTo>
                <a:cubicBezTo>
                  <a:pt x="71" y="1"/>
                  <a:pt x="0" y="90"/>
                  <a:pt x="0" y="179"/>
                </a:cubicBezTo>
                <a:lnTo>
                  <a:pt x="0" y="840"/>
                </a:lnTo>
                <a:cubicBezTo>
                  <a:pt x="0" y="929"/>
                  <a:pt x="71" y="1000"/>
                  <a:pt x="161" y="1000"/>
                </a:cubicBezTo>
                <a:lnTo>
                  <a:pt x="839" y="1000"/>
                </a:lnTo>
                <a:cubicBezTo>
                  <a:pt x="928" y="1000"/>
                  <a:pt x="999" y="929"/>
                  <a:pt x="999" y="840"/>
                </a:cubicBezTo>
                <a:lnTo>
                  <a:pt x="999" y="179"/>
                </a:lnTo>
                <a:cubicBezTo>
                  <a:pt x="999" y="90"/>
                  <a:pt x="928" y="1"/>
                  <a:pt x="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9"/>
          <p:cNvSpPr/>
          <p:nvPr/>
        </p:nvSpPr>
        <p:spPr>
          <a:xfrm>
            <a:off x="7145649" y="3471295"/>
            <a:ext cx="31314" cy="31314"/>
          </a:xfrm>
          <a:custGeom>
            <a:rect b="b" l="l" r="r" t="t"/>
            <a:pathLst>
              <a:path extrusionOk="0" h="1001" w="1001">
                <a:moveTo>
                  <a:pt x="679" y="340"/>
                </a:moveTo>
                <a:lnTo>
                  <a:pt x="679" y="679"/>
                </a:lnTo>
                <a:lnTo>
                  <a:pt x="340" y="679"/>
                </a:lnTo>
                <a:lnTo>
                  <a:pt x="340" y="340"/>
                </a:lnTo>
                <a:close/>
                <a:moveTo>
                  <a:pt x="179" y="1"/>
                </a:moveTo>
                <a:cubicBezTo>
                  <a:pt x="90" y="1"/>
                  <a:pt x="1" y="90"/>
                  <a:pt x="1" y="179"/>
                </a:cubicBezTo>
                <a:lnTo>
                  <a:pt x="1" y="840"/>
                </a:lnTo>
                <a:cubicBezTo>
                  <a:pt x="1" y="929"/>
                  <a:pt x="90" y="1000"/>
                  <a:pt x="179" y="1000"/>
                </a:cubicBezTo>
                <a:lnTo>
                  <a:pt x="839" y="1000"/>
                </a:lnTo>
                <a:cubicBezTo>
                  <a:pt x="929" y="1000"/>
                  <a:pt x="1000" y="929"/>
                  <a:pt x="1000" y="840"/>
                </a:cubicBezTo>
                <a:lnTo>
                  <a:pt x="1000" y="179"/>
                </a:lnTo>
                <a:cubicBezTo>
                  <a:pt x="1000" y="90"/>
                  <a:pt x="929" y="1"/>
                  <a:pt x="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9"/>
          <p:cNvSpPr/>
          <p:nvPr/>
        </p:nvSpPr>
        <p:spPr>
          <a:xfrm>
            <a:off x="7035691" y="3341253"/>
            <a:ext cx="136235" cy="10636"/>
          </a:xfrm>
          <a:custGeom>
            <a:rect b="b" l="l" r="r" t="t"/>
            <a:pathLst>
              <a:path extrusionOk="0" h="340" w="4355">
                <a:moveTo>
                  <a:pt x="179" y="1"/>
                </a:moveTo>
                <a:cubicBezTo>
                  <a:pt x="108" y="1"/>
                  <a:pt x="37" y="54"/>
                  <a:pt x="19" y="143"/>
                </a:cubicBezTo>
                <a:cubicBezTo>
                  <a:pt x="1" y="250"/>
                  <a:pt x="90" y="340"/>
                  <a:pt x="179" y="340"/>
                </a:cubicBezTo>
                <a:lnTo>
                  <a:pt x="4176" y="340"/>
                </a:lnTo>
                <a:cubicBezTo>
                  <a:pt x="4283" y="340"/>
                  <a:pt x="4354" y="250"/>
                  <a:pt x="4337" y="143"/>
                </a:cubicBezTo>
                <a:cubicBezTo>
                  <a:pt x="4337" y="54"/>
                  <a:pt x="4265" y="1"/>
                  <a:pt x="41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9"/>
          <p:cNvSpPr/>
          <p:nvPr/>
        </p:nvSpPr>
        <p:spPr>
          <a:xfrm>
            <a:off x="7015044" y="3544433"/>
            <a:ext cx="178091" cy="10636"/>
          </a:xfrm>
          <a:custGeom>
            <a:rect b="b" l="l" r="r" t="t"/>
            <a:pathLst>
              <a:path extrusionOk="0" h="340" w="5693">
                <a:moveTo>
                  <a:pt x="179" y="0"/>
                </a:moveTo>
                <a:cubicBezTo>
                  <a:pt x="90" y="0"/>
                  <a:pt x="18" y="54"/>
                  <a:pt x="18" y="143"/>
                </a:cubicBezTo>
                <a:cubicBezTo>
                  <a:pt x="1" y="250"/>
                  <a:pt x="72" y="339"/>
                  <a:pt x="179" y="339"/>
                </a:cubicBezTo>
                <a:lnTo>
                  <a:pt x="5496" y="339"/>
                </a:lnTo>
                <a:cubicBezTo>
                  <a:pt x="5585" y="339"/>
                  <a:pt x="5657" y="268"/>
                  <a:pt x="5675" y="197"/>
                </a:cubicBezTo>
                <a:cubicBezTo>
                  <a:pt x="5692" y="90"/>
                  <a:pt x="5603" y="0"/>
                  <a:pt x="55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9"/>
          <p:cNvSpPr/>
          <p:nvPr/>
        </p:nvSpPr>
        <p:spPr>
          <a:xfrm>
            <a:off x="5516393" y="3782211"/>
            <a:ext cx="281324" cy="333816"/>
          </a:xfrm>
          <a:custGeom>
            <a:rect b="b" l="l" r="r" t="t"/>
            <a:pathLst>
              <a:path extrusionOk="0" h="10671" w="8993">
                <a:moveTo>
                  <a:pt x="4496" y="339"/>
                </a:moveTo>
                <a:cubicBezTo>
                  <a:pt x="6798" y="339"/>
                  <a:pt x="8654" y="2213"/>
                  <a:pt x="8654" y="4497"/>
                </a:cubicBezTo>
                <a:lnTo>
                  <a:pt x="8654" y="10117"/>
                </a:lnTo>
                <a:lnTo>
                  <a:pt x="7851" y="9368"/>
                </a:lnTo>
                <a:cubicBezTo>
                  <a:pt x="7824" y="9341"/>
                  <a:pt x="7784" y="9328"/>
                  <a:pt x="7744" y="9328"/>
                </a:cubicBezTo>
                <a:cubicBezTo>
                  <a:pt x="7704" y="9328"/>
                  <a:pt x="7664" y="9341"/>
                  <a:pt x="7637" y="9368"/>
                </a:cubicBezTo>
                <a:lnTo>
                  <a:pt x="6655" y="10278"/>
                </a:lnTo>
                <a:lnTo>
                  <a:pt x="5692" y="9386"/>
                </a:lnTo>
                <a:cubicBezTo>
                  <a:pt x="5656" y="9350"/>
                  <a:pt x="5616" y="9332"/>
                  <a:pt x="5576" y="9332"/>
                </a:cubicBezTo>
                <a:cubicBezTo>
                  <a:pt x="5536" y="9332"/>
                  <a:pt x="5496" y="9350"/>
                  <a:pt x="5460" y="9386"/>
                </a:cubicBezTo>
                <a:lnTo>
                  <a:pt x="4496" y="10278"/>
                </a:lnTo>
                <a:lnTo>
                  <a:pt x="3533" y="9386"/>
                </a:lnTo>
                <a:cubicBezTo>
                  <a:pt x="3497" y="9350"/>
                  <a:pt x="3457" y="9332"/>
                  <a:pt x="3417" y="9332"/>
                </a:cubicBezTo>
                <a:cubicBezTo>
                  <a:pt x="3377" y="9332"/>
                  <a:pt x="3337" y="9350"/>
                  <a:pt x="3301" y="9386"/>
                </a:cubicBezTo>
                <a:lnTo>
                  <a:pt x="2338" y="10278"/>
                </a:lnTo>
                <a:lnTo>
                  <a:pt x="1356" y="9386"/>
                </a:lnTo>
                <a:cubicBezTo>
                  <a:pt x="1329" y="9350"/>
                  <a:pt x="1289" y="9332"/>
                  <a:pt x="1249" y="9332"/>
                </a:cubicBezTo>
                <a:cubicBezTo>
                  <a:pt x="1209" y="9332"/>
                  <a:pt x="1169" y="9350"/>
                  <a:pt x="1142" y="9386"/>
                </a:cubicBezTo>
                <a:lnTo>
                  <a:pt x="339" y="10117"/>
                </a:lnTo>
                <a:lnTo>
                  <a:pt x="339" y="4532"/>
                </a:lnTo>
                <a:cubicBezTo>
                  <a:pt x="339" y="2248"/>
                  <a:pt x="2213" y="339"/>
                  <a:pt x="4496" y="339"/>
                </a:cubicBezTo>
                <a:close/>
                <a:moveTo>
                  <a:pt x="4496" y="0"/>
                </a:moveTo>
                <a:cubicBezTo>
                  <a:pt x="3301" y="0"/>
                  <a:pt x="2177" y="482"/>
                  <a:pt x="1320" y="1321"/>
                </a:cubicBezTo>
                <a:cubicBezTo>
                  <a:pt x="464" y="2177"/>
                  <a:pt x="0" y="3301"/>
                  <a:pt x="0" y="4497"/>
                </a:cubicBezTo>
                <a:lnTo>
                  <a:pt x="0" y="10492"/>
                </a:lnTo>
                <a:lnTo>
                  <a:pt x="0" y="10510"/>
                </a:lnTo>
                <a:cubicBezTo>
                  <a:pt x="0" y="10510"/>
                  <a:pt x="0" y="10510"/>
                  <a:pt x="0" y="10527"/>
                </a:cubicBezTo>
                <a:cubicBezTo>
                  <a:pt x="0" y="10545"/>
                  <a:pt x="0" y="10545"/>
                  <a:pt x="0" y="10545"/>
                </a:cubicBezTo>
                <a:lnTo>
                  <a:pt x="18" y="10545"/>
                </a:lnTo>
                <a:cubicBezTo>
                  <a:pt x="18" y="10545"/>
                  <a:pt x="18" y="10563"/>
                  <a:pt x="18" y="10563"/>
                </a:cubicBezTo>
                <a:cubicBezTo>
                  <a:pt x="18" y="10563"/>
                  <a:pt x="18" y="10563"/>
                  <a:pt x="18" y="10581"/>
                </a:cubicBezTo>
                <a:lnTo>
                  <a:pt x="36" y="10581"/>
                </a:lnTo>
                <a:cubicBezTo>
                  <a:pt x="36" y="10599"/>
                  <a:pt x="36" y="10599"/>
                  <a:pt x="36" y="10599"/>
                </a:cubicBezTo>
                <a:cubicBezTo>
                  <a:pt x="36" y="10599"/>
                  <a:pt x="36" y="10599"/>
                  <a:pt x="36" y="10617"/>
                </a:cubicBezTo>
                <a:lnTo>
                  <a:pt x="54" y="10617"/>
                </a:lnTo>
                <a:cubicBezTo>
                  <a:pt x="72" y="10635"/>
                  <a:pt x="72" y="10635"/>
                  <a:pt x="72" y="10635"/>
                </a:cubicBezTo>
                <a:lnTo>
                  <a:pt x="89" y="10635"/>
                </a:lnTo>
                <a:cubicBezTo>
                  <a:pt x="89" y="10635"/>
                  <a:pt x="89" y="10635"/>
                  <a:pt x="89" y="10652"/>
                </a:cubicBezTo>
                <a:lnTo>
                  <a:pt x="107" y="10652"/>
                </a:lnTo>
                <a:cubicBezTo>
                  <a:pt x="125" y="10652"/>
                  <a:pt x="143" y="10670"/>
                  <a:pt x="143" y="10670"/>
                </a:cubicBezTo>
                <a:lnTo>
                  <a:pt x="196" y="10670"/>
                </a:lnTo>
                <a:cubicBezTo>
                  <a:pt x="196" y="10652"/>
                  <a:pt x="196" y="10652"/>
                  <a:pt x="214" y="10652"/>
                </a:cubicBezTo>
                <a:lnTo>
                  <a:pt x="250" y="10652"/>
                </a:lnTo>
                <a:cubicBezTo>
                  <a:pt x="250" y="10652"/>
                  <a:pt x="250" y="10652"/>
                  <a:pt x="250" y="10635"/>
                </a:cubicBezTo>
                <a:lnTo>
                  <a:pt x="268" y="10635"/>
                </a:lnTo>
                <a:cubicBezTo>
                  <a:pt x="268" y="10635"/>
                  <a:pt x="268" y="10617"/>
                  <a:pt x="286" y="10617"/>
                </a:cubicBezTo>
                <a:lnTo>
                  <a:pt x="1249" y="9725"/>
                </a:lnTo>
                <a:lnTo>
                  <a:pt x="2213" y="10617"/>
                </a:lnTo>
                <a:cubicBezTo>
                  <a:pt x="2248" y="10652"/>
                  <a:pt x="2288" y="10670"/>
                  <a:pt x="2329" y="10670"/>
                </a:cubicBezTo>
                <a:cubicBezTo>
                  <a:pt x="2369" y="10670"/>
                  <a:pt x="2409" y="10652"/>
                  <a:pt x="2445" y="10617"/>
                </a:cubicBezTo>
                <a:lnTo>
                  <a:pt x="3408" y="9725"/>
                </a:lnTo>
                <a:lnTo>
                  <a:pt x="4389" y="10617"/>
                </a:lnTo>
                <a:cubicBezTo>
                  <a:pt x="4416" y="10652"/>
                  <a:pt x="4456" y="10670"/>
                  <a:pt x="4496" y="10670"/>
                </a:cubicBezTo>
                <a:cubicBezTo>
                  <a:pt x="4537" y="10670"/>
                  <a:pt x="4577" y="10652"/>
                  <a:pt x="4604" y="10617"/>
                </a:cubicBezTo>
                <a:lnTo>
                  <a:pt x="5585" y="9725"/>
                </a:lnTo>
                <a:lnTo>
                  <a:pt x="6548" y="10617"/>
                </a:lnTo>
                <a:cubicBezTo>
                  <a:pt x="6584" y="10652"/>
                  <a:pt x="6624" y="10670"/>
                  <a:pt x="6664" y="10670"/>
                </a:cubicBezTo>
                <a:cubicBezTo>
                  <a:pt x="6705" y="10670"/>
                  <a:pt x="6745" y="10652"/>
                  <a:pt x="6780" y="10617"/>
                </a:cubicBezTo>
                <a:lnTo>
                  <a:pt x="7744" y="9725"/>
                </a:lnTo>
                <a:lnTo>
                  <a:pt x="8725" y="10617"/>
                </a:lnTo>
                <a:cubicBezTo>
                  <a:pt x="8725" y="10617"/>
                  <a:pt x="8725" y="10635"/>
                  <a:pt x="8725" y="10635"/>
                </a:cubicBezTo>
                <a:lnTo>
                  <a:pt x="8743" y="10635"/>
                </a:lnTo>
                <a:cubicBezTo>
                  <a:pt x="8743" y="10652"/>
                  <a:pt x="8743" y="10652"/>
                  <a:pt x="8761" y="10652"/>
                </a:cubicBezTo>
                <a:lnTo>
                  <a:pt x="8797" y="10652"/>
                </a:lnTo>
                <a:cubicBezTo>
                  <a:pt x="8797" y="10652"/>
                  <a:pt x="8797" y="10670"/>
                  <a:pt x="8797" y="10670"/>
                </a:cubicBezTo>
                <a:lnTo>
                  <a:pt x="8850" y="10670"/>
                </a:lnTo>
                <a:cubicBezTo>
                  <a:pt x="8868" y="10670"/>
                  <a:pt x="8868" y="10670"/>
                  <a:pt x="8868" y="10652"/>
                </a:cubicBezTo>
                <a:lnTo>
                  <a:pt x="8904" y="10652"/>
                </a:lnTo>
                <a:cubicBezTo>
                  <a:pt x="8921" y="10635"/>
                  <a:pt x="8921" y="10635"/>
                  <a:pt x="8921" y="10635"/>
                </a:cubicBezTo>
                <a:lnTo>
                  <a:pt x="8939" y="10635"/>
                </a:lnTo>
                <a:cubicBezTo>
                  <a:pt x="8939" y="10635"/>
                  <a:pt x="8939" y="10635"/>
                  <a:pt x="8939" y="10617"/>
                </a:cubicBezTo>
                <a:lnTo>
                  <a:pt x="8957" y="10617"/>
                </a:lnTo>
                <a:cubicBezTo>
                  <a:pt x="8957" y="10599"/>
                  <a:pt x="8957" y="10599"/>
                  <a:pt x="8957" y="10599"/>
                </a:cubicBezTo>
                <a:cubicBezTo>
                  <a:pt x="8975" y="10599"/>
                  <a:pt x="8975" y="10599"/>
                  <a:pt x="8975" y="10581"/>
                </a:cubicBezTo>
                <a:cubicBezTo>
                  <a:pt x="8975" y="10563"/>
                  <a:pt x="8975" y="10563"/>
                  <a:pt x="8975" y="10563"/>
                </a:cubicBezTo>
                <a:lnTo>
                  <a:pt x="8993" y="10563"/>
                </a:lnTo>
                <a:cubicBezTo>
                  <a:pt x="8993" y="10563"/>
                  <a:pt x="8993" y="10545"/>
                  <a:pt x="8993" y="10545"/>
                </a:cubicBezTo>
                <a:cubicBezTo>
                  <a:pt x="8993" y="10545"/>
                  <a:pt x="8993" y="10545"/>
                  <a:pt x="8993" y="10527"/>
                </a:cubicBezTo>
                <a:cubicBezTo>
                  <a:pt x="8993" y="10510"/>
                  <a:pt x="8993" y="10510"/>
                  <a:pt x="8993" y="10510"/>
                </a:cubicBezTo>
                <a:cubicBezTo>
                  <a:pt x="8993" y="10510"/>
                  <a:pt x="8993" y="10492"/>
                  <a:pt x="8993" y="10492"/>
                </a:cubicBezTo>
                <a:lnTo>
                  <a:pt x="8993" y="4497"/>
                </a:lnTo>
                <a:cubicBezTo>
                  <a:pt x="8993" y="3301"/>
                  <a:pt x="8529" y="2177"/>
                  <a:pt x="7672" y="1321"/>
                </a:cubicBezTo>
                <a:cubicBezTo>
                  <a:pt x="6834" y="482"/>
                  <a:pt x="5692" y="0"/>
                  <a:pt x="44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9"/>
          <p:cNvSpPr/>
          <p:nvPr/>
        </p:nvSpPr>
        <p:spPr>
          <a:xfrm>
            <a:off x="5568291" y="3897175"/>
            <a:ext cx="62534" cy="62565"/>
          </a:xfrm>
          <a:custGeom>
            <a:rect b="b" l="l" r="r" t="t"/>
            <a:pathLst>
              <a:path extrusionOk="0" h="2000" w="1999">
                <a:moveTo>
                  <a:pt x="1000" y="1"/>
                </a:moveTo>
                <a:cubicBezTo>
                  <a:pt x="447" y="1"/>
                  <a:pt x="1" y="447"/>
                  <a:pt x="1" y="1000"/>
                </a:cubicBezTo>
                <a:cubicBezTo>
                  <a:pt x="1" y="1553"/>
                  <a:pt x="447" y="1999"/>
                  <a:pt x="1000" y="1999"/>
                </a:cubicBezTo>
                <a:cubicBezTo>
                  <a:pt x="1553" y="1999"/>
                  <a:pt x="1999" y="1553"/>
                  <a:pt x="1999" y="1000"/>
                </a:cubicBezTo>
                <a:cubicBezTo>
                  <a:pt x="1999" y="857"/>
                  <a:pt x="1963" y="715"/>
                  <a:pt x="1910" y="590"/>
                </a:cubicBezTo>
                <a:cubicBezTo>
                  <a:pt x="1883" y="524"/>
                  <a:pt x="1827" y="487"/>
                  <a:pt x="1764" y="487"/>
                </a:cubicBezTo>
                <a:cubicBezTo>
                  <a:pt x="1742" y="487"/>
                  <a:pt x="1719" y="491"/>
                  <a:pt x="1696" y="500"/>
                </a:cubicBezTo>
                <a:cubicBezTo>
                  <a:pt x="1606" y="536"/>
                  <a:pt x="1571" y="643"/>
                  <a:pt x="1606" y="732"/>
                </a:cubicBezTo>
                <a:cubicBezTo>
                  <a:pt x="1642" y="804"/>
                  <a:pt x="1660" y="893"/>
                  <a:pt x="1660" y="1000"/>
                </a:cubicBezTo>
                <a:cubicBezTo>
                  <a:pt x="1660" y="1357"/>
                  <a:pt x="1374" y="1660"/>
                  <a:pt x="1000" y="1660"/>
                </a:cubicBezTo>
                <a:cubicBezTo>
                  <a:pt x="625" y="1660"/>
                  <a:pt x="340" y="1357"/>
                  <a:pt x="340" y="1000"/>
                </a:cubicBezTo>
                <a:cubicBezTo>
                  <a:pt x="340" y="625"/>
                  <a:pt x="625" y="322"/>
                  <a:pt x="1000" y="322"/>
                </a:cubicBezTo>
                <a:cubicBezTo>
                  <a:pt x="1089" y="322"/>
                  <a:pt x="1178" y="340"/>
                  <a:pt x="1267" y="376"/>
                </a:cubicBezTo>
                <a:cubicBezTo>
                  <a:pt x="1291" y="385"/>
                  <a:pt x="1315" y="390"/>
                  <a:pt x="1338" y="390"/>
                </a:cubicBezTo>
                <a:cubicBezTo>
                  <a:pt x="1401" y="390"/>
                  <a:pt x="1455" y="356"/>
                  <a:pt x="1481" y="304"/>
                </a:cubicBezTo>
                <a:cubicBezTo>
                  <a:pt x="1517" y="215"/>
                  <a:pt x="1481" y="108"/>
                  <a:pt x="1392" y="72"/>
                </a:cubicBezTo>
                <a:cubicBezTo>
                  <a:pt x="1267" y="19"/>
                  <a:pt x="1142" y="1"/>
                  <a:pt x="10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9"/>
          <p:cNvSpPr/>
          <p:nvPr/>
        </p:nvSpPr>
        <p:spPr>
          <a:xfrm>
            <a:off x="5682722" y="3897175"/>
            <a:ext cx="62534" cy="62565"/>
          </a:xfrm>
          <a:custGeom>
            <a:rect b="b" l="l" r="r" t="t"/>
            <a:pathLst>
              <a:path extrusionOk="0" h="2000" w="1999">
                <a:moveTo>
                  <a:pt x="999" y="1"/>
                </a:moveTo>
                <a:cubicBezTo>
                  <a:pt x="464" y="1"/>
                  <a:pt x="0" y="447"/>
                  <a:pt x="0" y="1000"/>
                </a:cubicBezTo>
                <a:cubicBezTo>
                  <a:pt x="0" y="1553"/>
                  <a:pt x="464" y="1999"/>
                  <a:pt x="999" y="1999"/>
                </a:cubicBezTo>
                <a:cubicBezTo>
                  <a:pt x="1553" y="1999"/>
                  <a:pt x="1999" y="1553"/>
                  <a:pt x="1999" y="1000"/>
                </a:cubicBezTo>
                <a:cubicBezTo>
                  <a:pt x="1999" y="857"/>
                  <a:pt x="1981" y="715"/>
                  <a:pt x="1927" y="590"/>
                </a:cubicBezTo>
                <a:cubicBezTo>
                  <a:pt x="1901" y="524"/>
                  <a:pt x="1835" y="487"/>
                  <a:pt x="1766" y="487"/>
                </a:cubicBezTo>
                <a:cubicBezTo>
                  <a:pt x="1743" y="487"/>
                  <a:pt x="1718" y="491"/>
                  <a:pt x="1695" y="500"/>
                </a:cubicBezTo>
                <a:cubicBezTo>
                  <a:pt x="1624" y="536"/>
                  <a:pt x="1588" y="643"/>
                  <a:pt x="1624" y="732"/>
                </a:cubicBezTo>
                <a:cubicBezTo>
                  <a:pt x="1660" y="804"/>
                  <a:pt x="1677" y="893"/>
                  <a:pt x="1677" y="1000"/>
                </a:cubicBezTo>
                <a:cubicBezTo>
                  <a:pt x="1677" y="1357"/>
                  <a:pt x="1374" y="1660"/>
                  <a:pt x="999" y="1660"/>
                </a:cubicBezTo>
                <a:cubicBezTo>
                  <a:pt x="643" y="1660"/>
                  <a:pt x="339" y="1357"/>
                  <a:pt x="339" y="1000"/>
                </a:cubicBezTo>
                <a:cubicBezTo>
                  <a:pt x="339" y="625"/>
                  <a:pt x="643" y="322"/>
                  <a:pt x="999" y="322"/>
                </a:cubicBezTo>
                <a:cubicBezTo>
                  <a:pt x="1106" y="322"/>
                  <a:pt x="1196" y="340"/>
                  <a:pt x="1267" y="376"/>
                </a:cubicBezTo>
                <a:cubicBezTo>
                  <a:pt x="1291" y="385"/>
                  <a:pt x="1316" y="390"/>
                  <a:pt x="1341" y="390"/>
                </a:cubicBezTo>
                <a:cubicBezTo>
                  <a:pt x="1409" y="390"/>
                  <a:pt x="1473" y="356"/>
                  <a:pt x="1499" y="304"/>
                </a:cubicBezTo>
                <a:cubicBezTo>
                  <a:pt x="1535" y="215"/>
                  <a:pt x="1499" y="108"/>
                  <a:pt x="1410" y="72"/>
                </a:cubicBezTo>
                <a:cubicBezTo>
                  <a:pt x="1285" y="19"/>
                  <a:pt x="1142" y="1"/>
                  <a:pt x="9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9"/>
          <p:cNvSpPr/>
          <p:nvPr/>
        </p:nvSpPr>
        <p:spPr>
          <a:xfrm>
            <a:off x="6214087" y="3268146"/>
            <a:ext cx="333252" cy="291928"/>
          </a:xfrm>
          <a:custGeom>
            <a:rect b="b" l="l" r="r" t="t"/>
            <a:pathLst>
              <a:path extrusionOk="0" h="9332" w="10653">
                <a:moveTo>
                  <a:pt x="4979" y="339"/>
                </a:moveTo>
                <a:lnTo>
                  <a:pt x="3283" y="2498"/>
                </a:lnTo>
                <a:lnTo>
                  <a:pt x="2552" y="339"/>
                </a:lnTo>
                <a:close/>
                <a:moveTo>
                  <a:pt x="2266" y="518"/>
                </a:moveTo>
                <a:lnTo>
                  <a:pt x="2980" y="2677"/>
                </a:lnTo>
                <a:lnTo>
                  <a:pt x="518" y="2677"/>
                </a:lnTo>
                <a:lnTo>
                  <a:pt x="2266" y="518"/>
                </a:lnTo>
                <a:close/>
                <a:moveTo>
                  <a:pt x="8065" y="339"/>
                </a:moveTo>
                <a:lnTo>
                  <a:pt x="7548" y="2070"/>
                </a:lnTo>
                <a:cubicBezTo>
                  <a:pt x="7512" y="2159"/>
                  <a:pt x="7566" y="2248"/>
                  <a:pt x="7655" y="2284"/>
                </a:cubicBezTo>
                <a:lnTo>
                  <a:pt x="7708" y="2284"/>
                </a:lnTo>
                <a:cubicBezTo>
                  <a:pt x="7780" y="2284"/>
                  <a:pt x="7833" y="2248"/>
                  <a:pt x="7869" y="2177"/>
                </a:cubicBezTo>
                <a:lnTo>
                  <a:pt x="8369" y="500"/>
                </a:lnTo>
                <a:lnTo>
                  <a:pt x="10135" y="2677"/>
                </a:lnTo>
                <a:lnTo>
                  <a:pt x="7566" y="2677"/>
                </a:lnTo>
                <a:lnTo>
                  <a:pt x="5674" y="339"/>
                </a:lnTo>
                <a:close/>
                <a:moveTo>
                  <a:pt x="3105" y="2998"/>
                </a:moveTo>
                <a:lnTo>
                  <a:pt x="4871" y="8351"/>
                </a:lnTo>
                <a:lnTo>
                  <a:pt x="518" y="2998"/>
                </a:lnTo>
                <a:close/>
                <a:moveTo>
                  <a:pt x="10135" y="2998"/>
                </a:moveTo>
                <a:lnTo>
                  <a:pt x="5764" y="8351"/>
                </a:lnTo>
                <a:lnTo>
                  <a:pt x="7548" y="2998"/>
                </a:lnTo>
                <a:close/>
                <a:moveTo>
                  <a:pt x="5335" y="446"/>
                </a:moveTo>
                <a:lnTo>
                  <a:pt x="7138" y="2677"/>
                </a:lnTo>
                <a:lnTo>
                  <a:pt x="3979" y="2677"/>
                </a:lnTo>
                <a:cubicBezTo>
                  <a:pt x="3890" y="2677"/>
                  <a:pt x="3819" y="2730"/>
                  <a:pt x="3801" y="2819"/>
                </a:cubicBezTo>
                <a:cubicBezTo>
                  <a:pt x="3801" y="2909"/>
                  <a:pt x="3872" y="2998"/>
                  <a:pt x="3979" y="2998"/>
                </a:cubicBezTo>
                <a:lnTo>
                  <a:pt x="7209" y="2998"/>
                </a:lnTo>
                <a:lnTo>
                  <a:pt x="5318" y="8636"/>
                </a:lnTo>
                <a:lnTo>
                  <a:pt x="3408" y="2873"/>
                </a:lnTo>
                <a:lnTo>
                  <a:pt x="5335" y="446"/>
                </a:lnTo>
                <a:close/>
                <a:moveTo>
                  <a:pt x="2302" y="0"/>
                </a:moveTo>
                <a:cubicBezTo>
                  <a:pt x="2302" y="0"/>
                  <a:pt x="2302" y="0"/>
                  <a:pt x="2284" y="18"/>
                </a:cubicBezTo>
                <a:lnTo>
                  <a:pt x="2249" y="18"/>
                </a:lnTo>
                <a:cubicBezTo>
                  <a:pt x="2249" y="18"/>
                  <a:pt x="2249" y="36"/>
                  <a:pt x="2249" y="36"/>
                </a:cubicBezTo>
                <a:lnTo>
                  <a:pt x="2213" y="36"/>
                </a:lnTo>
                <a:cubicBezTo>
                  <a:pt x="2213" y="54"/>
                  <a:pt x="2213" y="54"/>
                  <a:pt x="2213" y="54"/>
                </a:cubicBezTo>
                <a:cubicBezTo>
                  <a:pt x="2213" y="54"/>
                  <a:pt x="2195" y="54"/>
                  <a:pt x="2195" y="72"/>
                </a:cubicBezTo>
                <a:lnTo>
                  <a:pt x="36" y="2730"/>
                </a:lnTo>
                <a:cubicBezTo>
                  <a:pt x="36" y="2730"/>
                  <a:pt x="18" y="2748"/>
                  <a:pt x="18" y="2748"/>
                </a:cubicBezTo>
                <a:cubicBezTo>
                  <a:pt x="18" y="2748"/>
                  <a:pt x="18" y="2766"/>
                  <a:pt x="18" y="2766"/>
                </a:cubicBezTo>
                <a:cubicBezTo>
                  <a:pt x="0" y="2766"/>
                  <a:pt x="0" y="2784"/>
                  <a:pt x="0" y="2784"/>
                </a:cubicBezTo>
                <a:cubicBezTo>
                  <a:pt x="0" y="2802"/>
                  <a:pt x="0" y="2802"/>
                  <a:pt x="0" y="2802"/>
                </a:cubicBezTo>
                <a:cubicBezTo>
                  <a:pt x="0" y="2819"/>
                  <a:pt x="0" y="2819"/>
                  <a:pt x="0" y="2819"/>
                </a:cubicBezTo>
                <a:cubicBezTo>
                  <a:pt x="0" y="2819"/>
                  <a:pt x="0" y="2819"/>
                  <a:pt x="0" y="2837"/>
                </a:cubicBezTo>
                <a:cubicBezTo>
                  <a:pt x="0" y="2837"/>
                  <a:pt x="0" y="2855"/>
                  <a:pt x="0" y="2855"/>
                </a:cubicBezTo>
                <a:cubicBezTo>
                  <a:pt x="0" y="2873"/>
                  <a:pt x="0" y="2873"/>
                  <a:pt x="0" y="2873"/>
                </a:cubicBezTo>
                <a:cubicBezTo>
                  <a:pt x="0" y="2891"/>
                  <a:pt x="0" y="2891"/>
                  <a:pt x="0" y="2909"/>
                </a:cubicBezTo>
                <a:cubicBezTo>
                  <a:pt x="18" y="2909"/>
                  <a:pt x="18" y="2909"/>
                  <a:pt x="18" y="2926"/>
                </a:cubicBezTo>
                <a:cubicBezTo>
                  <a:pt x="18" y="2926"/>
                  <a:pt x="36" y="2944"/>
                  <a:pt x="36" y="2944"/>
                </a:cubicBezTo>
                <a:lnTo>
                  <a:pt x="5193" y="9278"/>
                </a:lnTo>
                <a:lnTo>
                  <a:pt x="5211" y="9278"/>
                </a:lnTo>
                <a:cubicBezTo>
                  <a:pt x="5211" y="9296"/>
                  <a:pt x="5211" y="9296"/>
                  <a:pt x="5228" y="9296"/>
                </a:cubicBezTo>
                <a:cubicBezTo>
                  <a:pt x="5228" y="9296"/>
                  <a:pt x="5228" y="9296"/>
                  <a:pt x="5228" y="9314"/>
                </a:cubicBezTo>
                <a:lnTo>
                  <a:pt x="5264" y="9314"/>
                </a:lnTo>
                <a:cubicBezTo>
                  <a:pt x="5264" y="9314"/>
                  <a:pt x="5264" y="9314"/>
                  <a:pt x="5264" y="9332"/>
                </a:cubicBezTo>
                <a:lnTo>
                  <a:pt x="5371" y="9332"/>
                </a:lnTo>
                <a:cubicBezTo>
                  <a:pt x="5389" y="9314"/>
                  <a:pt x="5389" y="9314"/>
                  <a:pt x="5389" y="9314"/>
                </a:cubicBezTo>
                <a:lnTo>
                  <a:pt x="5425" y="9314"/>
                </a:lnTo>
                <a:lnTo>
                  <a:pt x="5425" y="9296"/>
                </a:lnTo>
                <a:cubicBezTo>
                  <a:pt x="5425" y="9296"/>
                  <a:pt x="5442" y="9296"/>
                  <a:pt x="5442" y="9278"/>
                </a:cubicBezTo>
                <a:lnTo>
                  <a:pt x="5460" y="9278"/>
                </a:lnTo>
                <a:lnTo>
                  <a:pt x="10617" y="2944"/>
                </a:lnTo>
                <a:cubicBezTo>
                  <a:pt x="10617" y="2944"/>
                  <a:pt x="10617" y="2926"/>
                  <a:pt x="10635" y="2926"/>
                </a:cubicBezTo>
                <a:cubicBezTo>
                  <a:pt x="10635" y="2909"/>
                  <a:pt x="10635" y="2909"/>
                  <a:pt x="10635" y="2909"/>
                </a:cubicBezTo>
                <a:cubicBezTo>
                  <a:pt x="10653" y="2891"/>
                  <a:pt x="10653" y="2891"/>
                  <a:pt x="10653" y="2873"/>
                </a:cubicBezTo>
                <a:cubicBezTo>
                  <a:pt x="10653" y="2873"/>
                  <a:pt x="10653" y="2873"/>
                  <a:pt x="10653" y="2855"/>
                </a:cubicBezTo>
                <a:cubicBezTo>
                  <a:pt x="10653" y="2855"/>
                  <a:pt x="10653" y="2837"/>
                  <a:pt x="10653" y="2837"/>
                </a:cubicBezTo>
                <a:cubicBezTo>
                  <a:pt x="10653" y="2819"/>
                  <a:pt x="10653" y="2819"/>
                  <a:pt x="10653" y="2819"/>
                </a:cubicBezTo>
                <a:cubicBezTo>
                  <a:pt x="10653" y="2819"/>
                  <a:pt x="10653" y="2819"/>
                  <a:pt x="10653" y="2802"/>
                </a:cubicBezTo>
                <a:cubicBezTo>
                  <a:pt x="10653" y="2802"/>
                  <a:pt x="10653" y="2802"/>
                  <a:pt x="10653" y="2784"/>
                </a:cubicBezTo>
                <a:cubicBezTo>
                  <a:pt x="10653" y="2784"/>
                  <a:pt x="10635" y="2766"/>
                  <a:pt x="10635" y="2766"/>
                </a:cubicBezTo>
                <a:cubicBezTo>
                  <a:pt x="10635" y="2766"/>
                  <a:pt x="10635" y="2748"/>
                  <a:pt x="10635" y="2748"/>
                </a:cubicBezTo>
                <a:lnTo>
                  <a:pt x="10617" y="2748"/>
                </a:lnTo>
                <a:cubicBezTo>
                  <a:pt x="10617" y="2748"/>
                  <a:pt x="10617" y="2730"/>
                  <a:pt x="10617" y="2730"/>
                </a:cubicBezTo>
                <a:lnTo>
                  <a:pt x="8458" y="72"/>
                </a:lnTo>
                <a:cubicBezTo>
                  <a:pt x="8422" y="36"/>
                  <a:pt x="8369" y="0"/>
                  <a:pt x="83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9"/>
          <p:cNvSpPr/>
          <p:nvPr/>
        </p:nvSpPr>
        <p:spPr>
          <a:xfrm>
            <a:off x="7687086" y="2177482"/>
            <a:ext cx="281324" cy="333816"/>
          </a:xfrm>
          <a:custGeom>
            <a:rect b="b" l="l" r="r" t="t"/>
            <a:pathLst>
              <a:path extrusionOk="0" h="10671" w="8993">
                <a:moveTo>
                  <a:pt x="3337" y="3337"/>
                </a:moveTo>
                <a:lnTo>
                  <a:pt x="3337" y="3998"/>
                </a:lnTo>
                <a:lnTo>
                  <a:pt x="3158" y="3998"/>
                </a:lnTo>
                <a:lnTo>
                  <a:pt x="3158" y="3337"/>
                </a:lnTo>
                <a:close/>
                <a:moveTo>
                  <a:pt x="3337" y="4997"/>
                </a:moveTo>
                <a:lnTo>
                  <a:pt x="3337" y="5675"/>
                </a:lnTo>
                <a:lnTo>
                  <a:pt x="3158" y="5675"/>
                </a:lnTo>
                <a:lnTo>
                  <a:pt x="3158" y="4997"/>
                </a:lnTo>
                <a:close/>
                <a:moveTo>
                  <a:pt x="4479" y="340"/>
                </a:moveTo>
                <a:cubicBezTo>
                  <a:pt x="4943" y="340"/>
                  <a:pt x="5335" y="714"/>
                  <a:pt x="5335" y="1196"/>
                </a:cubicBezTo>
                <a:lnTo>
                  <a:pt x="5335" y="1839"/>
                </a:lnTo>
                <a:lnTo>
                  <a:pt x="4836" y="1839"/>
                </a:lnTo>
                <a:cubicBezTo>
                  <a:pt x="4746" y="1839"/>
                  <a:pt x="4675" y="1892"/>
                  <a:pt x="4657" y="1981"/>
                </a:cubicBezTo>
                <a:cubicBezTo>
                  <a:pt x="4657" y="2088"/>
                  <a:pt x="4728" y="2178"/>
                  <a:pt x="4836" y="2178"/>
                </a:cubicBezTo>
                <a:lnTo>
                  <a:pt x="5335" y="2178"/>
                </a:lnTo>
                <a:lnTo>
                  <a:pt x="5335" y="2499"/>
                </a:lnTo>
                <a:lnTo>
                  <a:pt x="4836" y="2499"/>
                </a:lnTo>
                <a:cubicBezTo>
                  <a:pt x="4746" y="2499"/>
                  <a:pt x="4675" y="2570"/>
                  <a:pt x="4657" y="2641"/>
                </a:cubicBezTo>
                <a:cubicBezTo>
                  <a:pt x="4657" y="2749"/>
                  <a:pt x="4728" y="2838"/>
                  <a:pt x="4836" y="2838"/>
                </a:cubicBezTo>
                <a:lnTo>
                  <a:pt x="5335" y="2838"/>
                </a:lnTo>
                <a:lnTo>
                  <a:pt x="5335" y="3177"/>
                </a:lnTo>
                <a:lnTo>
                  <a:pt x="4836" y="3177"/>
                </a:lnTo>
                <a:cubicBezTo>
                  <a:pt x="4746" y="3177"/>
                  <a:pt x="4675" y="3230"/>
                  <a:pt x="4657" y="3319"/>
                </a:cubicBezTo>
                <a:cubicBezTo>
                  <a:pt x="4657" y="3409"/>
                  <a:pt x="4728" y="3498"/>
                  <a:pt x="4836" y="3498"/>
                </a:cubicBezTo>
                <a:lnTo>
                  <a:pt x="5335" y="3498"/>
                </a:lnTo>
                <a:lnTo>
                  <a:pt x="5335" y="3837"/>
                </a:lnTo>
                <a:lnTo>
                  <a:pt x="4836" y="3837"/>
                </a:lnTo>
                <a:cubicBezTo>
                  <a:pt x="4746" y="3837"/>
                  <a:pt x="4675" y="3890"/>
                  <a:pt x="4657" y="3980"/>
                </a:cubicBezTo>
                <a:cubicBezTo>
                  <a:pt x="4657" y="4087"/>
                  <a:pt x="4728" y="4176"/>
                  <a:pt x="4836" y="4176"/>
                </a:cubicBezTo>
                <a:lnTo>
                  <a:pt x="5335" y="4176"/>
                </a:lnTo>
                <a:lnTo>
                  <a:pt x="5335" y="4497"/>
                </a:lnTo>
                <a:lnTo>
                  <a:pt x="4836" y="4497"/>
                </a:lnTo>
                <a:cubicBezTo>
                  <a:pt x="4746" y="4497"/>
                  <a:pt x="4675" y="4568"/>
                  <a:pt x="4657" y="4640"/>
                </a:cubicBezTo>
                <a:cubicBezTo>
                  <a:pt x="4657" y="4747"/>
                  <a:pt x="4728" y="4836"/>
                  <a:pt x="4836" y="4836"/>
                </a:cubicBezTo>
                <a:lnTo>
                  <a:pt x="5335" y="4836"/>
                </a:lnTo>
                <a:lnTo>
                  <a:pt x="5335" y="5175"/>
                </a:lnTo>
                <a:lnTo>
                  <a:pt x="4836" y="5175"/>
                </a:lnTo>
                <a:cubicBezTo>
                  <a:pt x="4746" y="5175"/>
                  <a:pt x="4675" y="5229"/>
                  <a:pt x="4657" y="5318"/>
                </a:cubicBezTo>
                <a:cubicBezTo>
                  <a:pt x="4657" y="5407"/>
                  <a:pt x="4728" y="5496"/>
                  <a:pt x="4836" y="5496"/>
                </a:cubicBezTo>
                <a:lnTo>
                  <a:pt x="5335" y="5496"/>
                </a:lnTo>
                <a:lnTo>
                  <a:pt x="5335" y="5835"/>
                </a:lnTo>
                <a:lnTo>
                  <a:pt x="4836" y="5835"/>
                </a:lnTo>
                <a:cubicBezTo>
                  <a:pt x="4746" y="5835"/>
                  <a:pt x="4675" y="5889"/>
                  <a:pt x="4657" y="5978"/>
                </a:cubicBezTo>
                <a:cubicBezTo>
                  <a:pt x="4657" y="6085"/>
                  <a:pt x="4728" y="6174"/>
                  <a:pt x="4836" y="6174"/>
                </a:cubicBezTo>
                <a:lnTo>
                  <a:pt x="5335" y="6174"/>
                </a:lnTo>
                <a:lnTo>
                  <a:pt x="5335" y="6495"/>
                </a:lnTo>
                <a:lnTo>
                  <a:pt x="4836" y="6495"/>
                </a:lnTo>
                <a:cubicBezTo>
                  <a:pt x="4746" y="6495"/>
                  <a:pt x="4675" y="6567"/>
                  <a:pt x="4657" y="6638"/>
                </a:cubicBezTo>
                <a:cubicBezTo>
                  <a:pt x="4657" y="6745"/>
                  <a:pt x="4728" y="6834"/>
                  <a:pt x="4836" y="6834"/>
                </a:cubicBezTo>
                <a:lnTo>
                  <a:pt x="5335" y="6834"/>
                </a:lnTo>
                <a:lnTo>
                  <a:pt x="5335" y="7174"/>
                </a:lnTo>
                <a:lnTo>
                  <a:pt x="5175" y="7174"/>
                </a:lnTo>
                <a:cubicBezTo>
                  <a:pt x="5085" y="7174"/>
                  <a:pt x="5014" y="7227"/>
                  <a:pt x="4996" y="7316"/>
                </a:cubicBezTo>
                <a:cubicBezTo>
                  <a:pt x="4978" y="7405"/>
                  <a:pt x="5068" y="7495"/>
                  <a:pt x="5157" y="7495"/>
                </a:cubicBezTo>
                <a:lnTo>
                  <a:pt x="5496" y="7495"/>
                </a:lnTo>
                <a:cubicBezTo>
                  <a:pt x="5585" y="7495"/>
                  <a:pt x="5656" y="7566"/>
                  <a:pt x="5674" y="7637"/>
                </a:cubicBezTo>
                <a:cubicBezTo>
                  <a:pt x="5692" y="7744"/>
                  <a:pt x="5603" y="7834"/>
                  <a:pt x="5514" y="7834"/>
                </a:cubicBezTo>
                <a:lnTo>
                  <a:pt x="3515" y="7834"/>
                </a:lnTo>
                <a:cubicBezTo>
                  <a:pt x="3426" y="7834"/>
                  <a:pt x="3355" y="7780"/>
                  <a:pt x="3337" y="7691"/>
                </a:cubicBezTo>
                <a:cubicBezTo>
                  <a:pt x="3319" y="7584"/>
                  <a:pt x="3408" y="7495"/>
                  <a:pt x="3515" y="7495"/>
                </a:cubicBezTo>
                <a:lnTo>
                  <a:pt x="4497" y="7495"/>
                </a:lnTo>
                <a:cubicBezTo>
                  <a:pt x="4568" y="7495"/>
                  <a:pt x="4657" y="7441"/>
                  <a:pt x="4657" y="7352"/>
                </a:cubicBezTo>
                <a:cubicBezTo>
                  <a:pt x="4675" y="7263"/>
                  <a:pt x="4604" y="7174"/>
                  <a:pt x="4497" y="7174"/>
                </a:cubicBezTo>
                <a:lnTo>
                  <a:pt x="3658" y="7174"/>
                </a:lnTo>
                <a:lnTo>
                  <a:pt x="3658" y="2499"/>
                </a:lnTo>
                <a:cubicBezTo>
                  <a:pt x="3658" y="2231"/>
                  <a:pt x="3444" y="1999"/>
                  <a:pt x="3158" y="1999"/>
                </a:cubicBezTo>
                <a:cubicBezTo>
                  <a:pt x="2498" y="1999"/>
                  <a:pt x="2016" y="1232"/>
                  <a:pt x="2570" y="536"/>
                </a:cubicBezTo>
                <a:cubicBezTo>
                  <a:pt x="2677" y="411"/>
                  <a:pt x="2837" y="340"/>
                  <a:pt x="2998" y="340"/>
                </a:cubicBezTo>
                <a:close/>
                <a:moveTo>
                  <a:pt x="4657" y="8173"/>
                </a:moveTo>
                <a:lnTo>
                  <a:pt x="4657" y="9332"/>
                </a:lnTo>
                <a:lnTo>
                  <a:pt x="4336" y="9332"/>
                </a:lnTo>
                <a:lnTo>
                  <a:pt x="4336" y="8173"/>
                </a:lnTo>
                <a:close/>
                <a:moveTo>
                  <a:pt x="8493" y="9671"/>
                </a:moveTo>
                <a:cubicBezTo>
                  <a:pt x="8583" y="9671"/>
                  <a:pt x="8654" y="9743"/>
                  <a:pt x="8654" y="9832"/>
                </a:cubicBezTo>
                <a:lnTo>
                  <a:pt x="8654" y="10171"/>
                </a:lnTo>
                <a:cubicBezTo>
                  <a:pt x="8654" y="10260"/>
                  <a:pt x="8583" y="10332"/>
                  <a:pt x="8493" y="10332"/>
                </a:cubicBezTo>
                <a:lnTo>
                  <a:pt x="500" y="10332"/>
                </a:lnTo>
                <a:cubicBezTo>
                  <a:pt x="411" y="10332"/>
                  <a:pt x="339" y="10260"/>
                  <a:pt x="339" y="10171"/>
                </a:cubicBezTo>
                <a:lnTo>
                  <a:pt x="339" y="9832"/>
                </a:lnTo>
                <a:cubicBezTo>
                  <a:pt x="339" y="9743"/>
                  <a:pt x="411" y="9671"/>
                  <a:pt x="500" y="9671"/>
                </a:cubicBezTo>
                <a:close/>
                <a:moveTo>
                  <a:pt x="2962" y="1"/>
                </a:moveTo>
                <a:cubicBezTo>
                  <a:pt x="2694" y="1"/>
                  <a:pt x="2445" y="126"/>
                  <a:pt x="2284" y="358"/>
                </a:cubicBezTo>
                <a:cubicBezTo>
                  <a:pt x="1588" y="1303"/>
                  <a:pt x="2248" y="2338"/>
                  <a:pt x="3158" y="2338"/>
                </a:cubicBezTo>
                <a:lnTo>
                  <a:pt x="3212" y="2338"/>
                </a:lnTo>
                <a:cubicBezTo>
                  <a:pt x="3283" y="2338"/>
                  <a:pt x="3337" y="2392"/>
                  <a:pt x="3337" y="2463"/>
                </a:cubicBezTo>
                <a:lnTo>
                  <a:pt x="3337" y="2998"/>
                </a:lnTo>
                <a:lnTo>
                  <a:pt x="3158" y="2998"/>
                </a:lnTo>
                <a:cubicBezTo>
                  <a:pt x="2980" y="2998"/>
                  <a:pt x="2837" y="3159"/>
                  <a:pt x="2837" y="3337"/>
                </a:cubicBezTo>
                <a:lnTo>
                  <a:pt x="2837" y="3998"/>
                </a:lnTo>
                <a:cubicBezTo>
                  <a:pt x="2837" y="4194"/>
                  <a:pt x="2980" y="4337"/>
                  <a:pt x="3158" y="4337"/>
                </a:cubicBezTo>
                <a:lnTo>
                  <a:pt x="3337" y="4337"/>
                </a:lnTo>
                <a:lnTo>
                  <a:pt x="3337" y="4676"/>
                </a:lnTo>
                <a:lnTo>
                  <a:pt x="3158" y="4676"/>
                </a:lnTo>
                <a:cubicBezTo>
                  <a:pt x="2980" y="4676"/>
                  <a:pt x="2837" y="4818"/>
                  <a:pt x="2837" y="4997"/>
                </a:cubicBezTo>
                <a:lnTo>
                  <a:pt x="2837" y="5675"/>
                </a:lnTo>
                <a:cubicBezTo>
                  <a:pt x="2837" y="5853"/>
                  <a:pt x="2980" y="5996"/>
                  <a:pt x="3158" y="5996"/>
                </a:cubicBezTo>
                <a:lnTo>
                  <a:pt x="3337" y="5996"/>
                </a:lnTo>
                <a:lnTo>
                  <a:pt x="3337" y="7191"/>
                </a:lnTo>
                <a:cubicBezTo>
                  <a:pt x="3123" y="7263"/>
                  <a:pt x="2980" y="7477"/>
                  <a:pt x="2998" y="7727"/>
                </a:cubicBezTo>
                <a:cubicBezTo>
                  <a:pt x="3033" y="7976"/>
                  <a:pt x="3248" y="8173"/>
                  <a:pt x="3515" y="8173"/>
                </a:cubicBezTo>
                <a:lnTo>
                  <a:pt x="3997" y="8173"/>
                </a:lnTo>
                <a:lnTo>
                  <a:pt x="3997" y="9332"/>
                </a:lnTo>
                <a:lnTo>
                  <a:pt x="500" y="9332"/>
                </a:lnTo>
                <a:cubicBezTo>
                  <a:pt x="214" y="9332"/>
                  <a:pt x="0" y="9564"/>
                  <a:pt x="0" y="9832"/>
                </a:cubicBezTo>
                <a:lnTo>
                  <a:pt x="0" y="10171"/>
                </a:lnTo>
                <a:cubicBezTo>
                  <a:pt x="0" y="10439"/>
                  <a:pt x="214" y="10671"/>
                  <a:pt x="500" y="10671"/>
                </a:cubicBezTo>
                <a:lnTo>
                  <a:pt x="8493" y="10671"/>
                </a:lnTo>
                <a:cubicBezTo>
                  <a:pt x="8779" y="10671"/>
                  <a:pt x="8993" y="10439"/>
                  <a:pt x="8993" y="10171"/>
                </a:cubicBezTo>
                <a:lnTo>
                  <a:pt x="8993" y="9832"/>
                </a:lnTo>
                <a:cubicBezTo>
                  <a:pt x="8993" y="9564"/>
                  <a:pt x="8779" y="9332"/>
                  <a:pt x="8493" y="9332"/>
                </a:cubicBezTo>
                <a:lnTo>
                  <a:pt x="4996" y="9332"/>
                </a:lnTo>
                <a:lnTo>
                  <a:pt x="4996" y="8173"/>
                </a:lnTo>
                <a:lnTo>
                  <a:pt x="5478" y="8173"/>
                </a:lnTo>
                <a:cubicBezTo>
                  <a:pt x="5746" y="8173"/>
                  <a:pt x="5960" y="7976"/>
                  <a:pt x="5995" y="7727"/>
                </a:cubicBezTo>
                <a:cubicBezTo>
                  <a:pt x="6013" y="7477"/>
                  <a:pt x="5870" y="7263"/>
                  <a:pt x="5656" y="7191"/>
                </a:cubicBezTo>
                <a:lnTo>
                  <a:pt x="5656" y="1196"/>
                </a:lnTo>
                <a:cubicBezTo>
                  <a:pt x="5656" y="536"/>
                  <a:pt x="5139" y="1"/>
                  <a:pt x="44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9"/>
          <p:cNvSpPr/>
          <p:nvPr/>
        </p:nvSpPr>
        <p:spPr>
          <a:xfrm>
            <a:off x="6958110" y="2712757"/>
            <a:ext cx="291960" cy="223858"/>
          </a:xfrm>
          <a:custGeom>
            <a:rect b="b" l="l" r="r" t="t"/>
            <a:pathLst>
              <a:path extrusionOk="0" h="7156" w="9333">
                <a:moveTo>
                  <a:pt x="8672" y="322"/>
                </a:moveTo>
                <a:cubicBezTo>
                  <a:pt x="8851" y="322"/>
                  <a:pt x="8993" y="483"/>
                  <a:pt x="8993" y="661"/>
                </a:cubicBezTo>
                <a:lnTo>
                  <a:pt x="8993" y="5496"/>
                </a:lnTo>
                <a:cubicBezTo>
                  <a:pt x="8993" y="5675"/>
                  <a:pt x="8851" y="5818"/>
                  <a:pt x="8672" y="5818"/>
                </a:cubicBezTo>
                <a:lnTo>
                  <a:pt x="679" y="5818"/>
                </a:lnTo>
                <a:cubicBezTo>
                  <a:pt x="482" y="5818"/>
                  <a:pt x="340" y="5675"/>
                  <a:pt x="340" y="5496"/>
                </a:cubicBezTo>
                <a:lnTo>
                  <a:pt x="340" y="661"/>
                </a:lnTo>
                <a:cubicBezTo>
                  <a:pt x="340" y="483"/>
                  <a:pt x="482" y="322"/>
                  <a:pt x="679" y="322"/>
                </a:cubicBezTo>
                <a:close/>
                <a:moveTo>
                  <a:pt x="5496" y="6157"/>
                </a:moveTo>
                <a:lnTo>
                  <a:pt x="5496" y="6817"/>
                </a:lnTo>
                <a:lnTo>
                  <a:pt x="3837" y="6817"/>
                </a:lnTo>
                <a:lnTo>
                  <a:pt x="3837" y="6157"/>
                </a:lnTo>
                <a:close/>
                <a:moveTo>
                  <a:pt x="679" y="1"/>
                </a:moveTo>
                <a:cubicBezTo>
                  <a:pt x="304" y="1"/>
                  <a:pt x="1" y="286"/>
                  <a:pt x="1" y="661"/>
                </a:cubicBezTo>
                <a:lnTo>
                  <a:pt x="1" y="5496"/>
                </a:lnTo>
                <a:cubicBezTo>
                  <a:pt x="1" y="5853"/>
                  <a:pt x="304" y="6157"/>
                  <a:pt x="679" y="6157"/>
                </a:cubicBezTo>
                <a:lnTo>
                  <a:pt x="3498" y="6157"/>
                </a:lnTo>
                <a:lnTo>
                  <a:pt x="3498" y="6817"/>
                </a:lnTo>
                <a:lnTo>
                  <a:pt x="3016" y="6817"/>
                </a:lnTo>
                <a:cubicBezTo>
                  <a:pt x="2927" y="6817"/>
                  <a:pt x="2856" y="6888"/>
                  <a:pt x="2838" y="6959"/>
                </a:cubicBezTo>
                <a:cubicBezTo>
                  <a:pt x="2820" y="7067"/>
                  <a:pt x="2909" y="7156"/>
                  <a:pt x="2998" y="7156"/>
                </a:cubicBezTo>
                <a:lnTo>
                  <a:pt x="6335" y="7156"/>
                </a:lnTo>
                <a:cubicBezTo>
                  <a:pt x="6406" y="7156"/>
                  <a:pt x="6495" y="7102"/>
                  <a:pt x="6495" y="7013"/>
                </a:cubicBezTo>
                <a:cubicBezTo>
                  <a:pt x="6513" y="6906"/>
                  <a:pt x="6442" y="6817"/>
                  <a:pt x="6335" y="6817"/>
                </a:cubicBezTo>
                <a:lnTo>
                  <a:pt x="5835" y="6817"/>
                </a:lnTo>
                <a:lnTo>
                  <a:pt x="5835" y="6157"/>
                </a:lnTo>
                <a:lnTo>
                  <a:pt x="8672" y="6157"/>
                </a:lnTo>
                <a:cubicBezTo>
                  <a:pt x="9029" y="6157"/>
                  <a:pt x="9332" y="5853"/>
                  <a:pt x="9332" y="5496"/>
                </a:cubicBezTo>
                <a:lnTo>
                  <a:pt x="9332" y="661"/>
                </a:lnTo>
                <a:cubicBezTo>
                  <a:pt x="9332" y="286"/>
                  <a:pt x="9029" y="1"/>
                  <a:pt x="86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9"/>
          <p:cNvSpPr/>
          <p:nvPr/>
        </p:nvSpPr>
        <p:spPr>
          <a:xfrm>
            <a:off x="6979320" y="2733434"/>
            <a:ext cx="250104" cy="151282"/>
          </a:xfrm>
          <a:custGeom>
            <a:rect b="b" l="l" r="r" t="t"/>
            <a:pathLst>
              <a:path extrusionOk="0" h="4836" w="7995">
                <a:moveTo>
                  <a:pt x="7655" y="339"/>
                </a:moveTo>
                <a:lnTo>
                  <a:pt x="7655" y="4496"/>
                </a:lnTo>
                <a:lnTo>
                  <a:pt x="322" y="4496"/>
                </a:lnTo>
                <a:lnTo>
                  <a:pt x="322" y="339"/>
                </a:lnTo>
                <a:close/>
                <a:moveTo>
                  <a:pt x="161" y="0"/>
                </a:moveTo>
                <a:cubicBezTo>
                  <a:pt x="72" y="0"/>
                  <a:pt x="1" y="71"/>
                  <a:pt x="1" y="161"/>
                </a:cubicBezTo>
                <a:lnTo>
                  <a:pt x="1" y="4657"/>
                </a:lnTo>
                <a:cubicBezTo>
                  <a:pt x="1" y="4764"/>
                  <a:pt x="72" y="4835"/>
                  <a:pt x="161" y="4835"/>
                </a:cubicBezTo>
                <a:lnTo>
                  <a:pt x="7816" y="4835"/>
                </a:lnTo>
                <a:cubicBezTo>
                  <a:pt x="7923" y="4835"/>
                  <a:pt x="7994" y="4764"/>
                  <a:pt x="7994" y="4657"/>
                </a:cubicBezTo>
                <a:lnTo>
                  <a:pt x="7994" y="161"/>
                </a:lnTo>
                <a:cubicBezTo>
                  <a:pt x="7994" y="71"/>
                  <a:pt x="7923" y="0"/>
                  <a:pt x="78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9"/>
          <p:cNvSpPr/>
          <p:nvPr/>
        </p:nvSpPr>
        <p:spPr>
          <a:xfrm>
            <a:off x="6984356" y="2947188"/>
            <a:ext cx="176965" cy="98821"/>
          </a:xfrm>
          <a:custGeom>
            <a:rect b="b" l="l" r="r" t="t"/>
            <a:pathLst>
              <a:path extrusionOk="0" h="3159" w="5657">
                <a:moveTo>
                  <a:pt x="5157" y="322"/>
                </a:moveTo>
                <a:cubicBezTo>
                  <a:pt x="5264" y="322"/>
                  <a:pt x="5335" y="411"/>
                  <a:pt x="5335" y="500"/>
                </a:cubicBezTo>
                <a:lnTo>
                  <a:pt x="5335" y="2659"/>
                </a:lnTo>
                <a:cubicBezTo>
                  <a:pt x="5335" y="2749"/>
                  <a:pt x="5264" y="2820"/>
                  <a:pt x="5157" y="2820"/>
                </a:cubicBezTo>
                <a:lnTo>
                  <a:pt x="500" y="2820"/>
                </a:lnTo>
                <a:cubicBezTo>
                  <a:pt x="411" y="2820"/>
                  <a:pt x="339" y="2749"/>
                  <a:pt x="339" y="2659"/>
                </a:cubicBezTo>
                <a:lnTo>
                  <a:pt x="339" y="500"/>
                </a:lnTo>
                <a:cubicBezTo>
                  <a:pt x="339" y="411"/>
                  <a:pt x="411" y="322"/>
                  <a:pt x="500" y="322"/>
                </a:cubicBezTo>
                <a:close/>
                <a:moveTo>
                  <a:pt x="500" y="1"/>
                </a:moveTo>
                <a:cubicBezTo>
                  <a:pt x="232" y="1"/>
                  <a:pt x="0" y="215"/>
                  <a:pt x="0" y="500"/>
                </a:cubicBezTo>
                <a:lnTo>
                  <a:pt x="0" y="2659"/>
                </a:lnTo>
                <a:cubicBezTo>
                  <a:pt x="0" y="2927"/>
                  <a:pt x="232" y="3159"/>
                  <a:pt x="500" y="3159"/>
                </a:cubicBezTo>
                <a:lnTo>
                  <a:pt x="5157" y="3159"/>
                </a:lnTo>
                <a:cubicBezTo>
                  <a:pt x="5442" y="3159"/>
                  <a:pt x="5656" y="2927"/>
                  <a:pt x="5656" y="2659"/>
                </a:cubicBezTo>
                <a:lnTo>
                  <a:pt x="5656" y="500"/>
                </a:lnTo>
                <a:cubicBezTo>
                  <a:pt x="5656" y="215"/>
                  <a:pt x="5442" y="1"/>
                  <a:pt x="51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9"/>
          <p:cNvSpPr/>
          <p:nvPr/>
        </p:nvSpPr>
        <p:spPr>
          <a:xfrm>
            <a:off x="7005002" y="2999117"/>
            <a:ext cx="26809" cy="10636"/>
          </a:xfrm>
          <a:custGeom>
            <a:rect b="b" l="l" r="r" t="t"/>
            <a:pathLst>
              <a:path extrusionOk="0" h="340" w="857">
                <a:moveTo>
                  <a:pt x="179" y="0"/>
                </a:moveTo>
                <a:cubicBezTo>
                  <a:pt x="90" y="0"/>
                  <a:pt x="18" y="54"/>
                  <a:pt x="0" y="143"/>
                </a:cubicBezTo>
                <a:cubicBezTo>
                  <a:pt x="0" y="250"/>
                  <a:pt x="72" y="339"/>
                  <a:pt x="179" y="339"/>
                </a:cubicBezTo>
                <a:lnTo>
                  <a:pt x="661" y="339"/>
                </a:lnTo>
                <a:cubicBezTo>
                  <a:pt x="750" y="339"/>
                  <a:pt x="821" y="268"/>
                  <a:pt x="839" y="196"/>
                </a:cubicBezTo>
                <a:cubicBezTo>
                  <a:pt x="857" y="89"/>
                  <a:pt x="768" y="0"/>
                  <a:pt x="6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9"/>
          <p:cNvSpPr/>
          <p:nvPr/>
        </p:nvSpPr>
        <p:spPr>
          <a:xfrm>
            <a:off x="7114397" y="2983413"/>
            <a:ext cx="26277" cy="26340"/>
          </a:xfrm>
          <a:custGeom>
            <a:rect b="b" l="l" r="r" t="t"/>
            <a:pathLst>
              <a:path extrusionOk="0" h="842" w="840">
                <a:moveTo>
                  <a:pt x="671" y="0"/>
                </a:moveTo>
                <a:cubicBezTo>
                  <a:pt x="661" y="0"/>
                  <a:pt x="652" y="1"/>
                  <a:pt x="643" y="3"/>
                </a:cubicBezTo>
                <a:cubicBezTo>
                  <a:pt x="572" y="20"/>
                  <a:pt x="500" y="92"/>
                  <a:pt x="500" y="181"/>
                </a:cubicBezTo>
                <a:lnTo>
                  <a:pt x="500" y="502"/>
                </a:lnTo>
                <a:lnTo>
                  <a:pt x="179" y="502"/>
                </a:lnTo>
                <a:cubicBezTo>
                  <a:pt x="90" y="502"/>
                  <a:pt x="18" y="556"/>
                  <a:pt x="1" y="645"/>
                </a:cubicBezTo>
                <a:cubicBezTo>
                  <a:pt x="1" y="752"/>
                  <a:pt x="72" y="841"/>
                  <a:pt x="179" y="841"/>
                </a:cubicBezTo>
                <a:lnTo>
                  <a:pt x="679" y="841"/>
                </a:lnTo>
                <a:cubicBezTo>
                  <a:pt x="768" y="841"/>
                  <a:pt x="839" y="770"/>
                  <a:pt x="839" y="663"/>
                </a:cubicBezTo>
                <a:lnTo>
                  <a:pt x="839" y="163"/>
                </a:lnTo>
                <a:cubicBezTo>
                  <a:pt x="839" y="82"/>
                  <a:pt x="765" y="0"/>
                  <a:pt x="6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9"/>
          <p:cNvSpPr/>
          <p:nvPr/>
        </p:nvSpPr>
        <p:spPr>
          <a:xfrm>
            <a:off x="7051895" y="3014727"/>
            <a:ext cx="42450" cy="10636"/>
          </a:xfrm>
          <a:custGeom>
            <a:rect b="b" l="l" r="r" t="t"/>
            <a:pathLst>
              <a:path extrusionOk="0" h="340" w="1357">
                <a:moveTo>
                  <a:pt x="179" y="1"/>
                </a:moveTo>
                <a:cubicBezTo>
                  <a:pt x="89" y="1"/>
                  <a:pt x="18" y="54"/>
                  <a:pt x="0" y="143"/>
                </a:cubicBezTo>
                <a:cubicBezTo>
                  <a:pt x="0" y="251"/>
                  <a:pt x="72" y="340"/>
                  <a:pt x="179" y="340"/>
                </a:cubicBezTo>
                <a:lnTo>
                  <a:pt x="1160" y="340"/>
                </a:lnTo>
                <a:cubicBezTo>
                  <a:pt x="1249" y="340"/>
                  <a:pt x="1321" y="268"/>
                  <a:pt x="1338" y="197"/>
                </a:cubicBezTo>
                <a:cubicBezTo>
                  <a:pt x="1356" y="90"/>
                  <a:pt x="1267" y="1"/>
                  <a:pt x="1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9"/>
          <p:cNvSpPr/>
          <p:nvPr/>
        </p:nvSpPr>
        <p:spPr>
          <a:xfrm>
            <a:off x="7005002" y="2967834"/>
            <a:ext cx="10636" cy="10636"/>
          </a:xfrm>
          <a:custGeom>
            <a:rect b="b" l="l" r="r" t="t"/>
            <a:pathLst>
              <a:path extrusionOk="0" h="340" w="340">
                <a:moveTo>
                  <a:pt x="179" y="1"/>
                </a:moveTo>
                <a:cubicBezTo>
                  <a:pt x="125" y="1"/>
                  <a:pt x="90" y="19"/>
                  <a:pt x="54" y="54"/>
                </a:cubicBezTo>
                <a:cubicBezTo>
                  <a:pt x="18" y="90"/>
                  <a:pt x="0" y="126"/>
                  <a:pt x="0" y="179"/>
                </a:cubicBezTo>
                <a:cubicBezTo>
                  <a:pt x="0" y="215"/>
                  <a:pt x="18" y="269"/>
                  <a:pt x="54" y="286"/>
                </a:cubicBezTo>
                <a:cubicBezTo>
                  <a:pt x="90" y="322"/>
                  <a:pt x="125" y="340"/>
                  <a:pt x="179" y="340"/>
                </a:cubicBezTo>
                <a:cubicBezTo>
                  <a:pt x="215" y="340"/>
                  <a:pt x="268" y="322"/>
                  <a:pt x="286" y="286"/>
                </a:cubicBezTo>
                <a:cubicBezTo>
                  <a:pt x="322" y="269"/>
                  <a:pt x="339" y="215"/>
                  <a:pt x="339" y="179"/>
                </a:cubicBezTo>
                <a:cubicBezTo>
                  <a:pt x="339" y="126"/>
                  <a:pt x="322" y="90"/>
                  <a:pt x="286" y="54"/>
                </a:cubicBezTo>
                <a:cubicBezTo>
                  <a:pt x="268" y="19"/>
                  <a:pt x="215"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9"/>
          <p:cNvSpPr/>
          <p:nvPr/>
        </p:nvSpPr>
        <p:spPr>
          <a:xfrm>
            <a:off x="7005002" y="2983475"/>
            <a:ext cx="10636" cy="10636"/>
          </a:xfrm>
          <a:custGeom>
            <a:rect b="b" l="l" r="r" t="t"/>
            <a:pathLst>
              <a:path extrusionOk="0" h="340" w="340">
                <a:moveTo>
                  <a:pt x="179" y="1"/>
                </a:moveTo>
                <a:cubicBezTo>
                  <a:pt x="125" y="1"/>
                  <a:pt x="90" y="18"/>
                  <a:pt x="54" y="54"/>
                </a:cubicBezTo>
                <a:cubicBezTo>
                  <a:pt x="18" y="90"/>
                  <a:pt x="0" y="125"/>
                  <a:pt x="0" y="179"/>
                </a:cubicBezTo>
                <a:cubicBezTo>
                  <a:pt x="0" y="215"/>
                  <a:pt x="18" y="268"/>
                  <a:pt x="54" y="286"/>
                </a:cubicBezTo>
                <a:cubicBezTo>
                  <a:pt x="90" y="322"/>
                  <a:pt x="125" y="340"/>
                  <a:pt x="179" y="340"/>
                </a:cubicBezTo>
                <a:cubicBezTo>
                  <a:pt x="215" y="340"/>
                  <a:pt x="268" y="322"/>
                  <a:pt x="286" y="286"/>
                </a:cubicBezTo>
                <a:cubicBezTo>
                  <a:pt x="322" y="268"/>
                  <a:pt x="339" y="215"/>
                  <a:pt x="339" y="179"/>
                </a:cubicBezTo>
                <a:cubicBezTo>
                  <a:pt x="339" y="125"/>
                  <a:pt x="322" y="90"/>
                  <a:pt x="286" y="54"/>
                </a:cubicBezTo>
                <a:cubicBezTo>
                  <a:pt x="268" y="18"/>
                  <a:pt x="215"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9"/>
          <p:cNvSpPr/>
          <p:nvPr/>
        </p:nvSpPr>
        <p:spPr>
          <a:xfrm>
            <a:off x="7005002" y="3014727"/>
            <a:ext cx="10636" cy="10636"/>
          </a:xfrm>
          <a:custGeom>
            <a:rect b="b" l="l" r="r" t="t"/>
            <a:pathLst>
              <a:path extrusionOk="0" h="340" w="340">
                <a:moveTo>
                  <a:pt x="179" y="1"/>
                </a:moveTo>
                <a:cubicBezTo>
                  <a:pt x="125" y="1"/>
                  <a:pt x="90" y="19"/>
                  <a:pt x="54" y="54"/>
                </a:cubicBezTo>
                <a:cubicBezTo>
                  <a:pt x="18" y="90"/>
                  <a:pt x="0" y="126"/>
                  <a:pt x="0" y="179"/>
                </a:cubicBezTo>
                <a:cubicBezTo>
                  <a:pt x="0" y="215"/>
                  <a:pt x="18" y="268"/>
                  <a:pt x="54" y="286"/>
                </a:cubicBezTo>
                <a:cubicBezTo>
                  <a:pt x="90" y="322"/>
                  <a:pt x="125" y="340"/>
                  <a:pt x="179" y="340"/>
                </a:cubicBezTo>
                <a:cubicBezTo>
                  <a:pt x="215" y="340"/>
                  <a:pt x="268" y="322"/>
                  <a:pt x="286" y="286"/>
                </a:cubicBezTo>
                <a:cubicBezTo>
                  <a:pt x="322" y="268"/>
                  <a:pt x="339" y="215"/>
                  <a:pt x="339" y="179"/>
                </a:cubicBezTo>
                <a:cubicBezTo>
                  <a:pt x="339" y="126"/>
                  <a:pt x="322" y="90"/>
                  <a:pt x="286" y="54"/>
                </a:cubicBezTo>
                <a:cubicBezTo>
                  <a:pt x="268" y="19"/>
                  <a:pt x="215"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9"/>
          <p:cNvSpPr/>
          <p:nvPr/>
        </p:nvSpPr>
        <p:spPr>
          <a:xfrm>
            <a:off x="7020644" y="3014727"/>
            <a:ext cx="10636" cy="10636"/>
          </a:xfrm>
          <a:custGeom>
            <a:rect b="b" l="l" r="r" t="t"/>
            <a:pathLst>
              <a:path extrusionOk="0" h="340" w="340">
                <a:moveTo>
                  <a:pt x="179" y="1"/>
                </a:moveTo>
                <a:cubicBezTo>
                  <a:pt x="125" y="1"/>
                  <a:pt x="89" y="19"/>
                  <a:pt x="54" y="54"/>
                </a:cubicBezTo>
                <a:cubicBezTo>
                  <a:pt x="18" y="90"/>
                  <a:pt x="0" y="126"/>
                  <a:pt x="0" y="179"/>
                </a:cubicBezTo>
                <a:cubicBezTo>
                  <a:pt x="0" y="215"/>
                  <a:pt x="18" y="268"/>
                  <a:pt x="54" y="286"/>
                </a:cubicBezTo>
                <a:cubicBezTo>
                  <a:pt x="89" y="322"/>
                  <a:pt x="125" y="340"/>
                  <a:pt x="179" y="340"/>
                </a:cubicBezTo>
                <a:cubicBezTo>
                  <a:pt x="214" y="340"/>
                  <a:pt x="268" y="322"/>
                  <a:pt x="286" y="286"/>
                </a:cubicBezTo>
                <a:cubicBezTo>
                  <a:pt x="321" y="268"/>
                  <a:pt x="339" y="215"/>
                  <a:pt x="339" y="179"/>
                </a:cubicBezTo>
                <a:cubicBezTo>
                  <a:pt x="339" y="126"/>
                  <a:pt x="321" y="90"/>
                  <a:pt x="286" y="54"/>
                </a:cubicBezTo>
                <a:cubicBezTo>
                  <a:pt x="268" y="19"/>
                  <a:pt x="214"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9"/>
          <p:cNvSpPr/>
          <p:nvPr/>
        </p:nvSpPr>
        <p:spPr>
          <a:xfrm>
            <a:off x="7036254" y="3014727"/>
            <a:ext cx="10636" cy="10636"/>
          </a:xfrm>
          <a:custGeom>
            <a:rect b="b" l="l" r="r" t="t"/>
            <a:pathLst>
              <a:path extrusionOk="0" h="340" w="340">
                <a:moveTo>
                  <a:pt x="179" y="1"/>
                </a:moveTo>
                <a:cubicBezTo>
                  <a:pt x="126" y="1"/>
                  <a:pt x="90" y="19"/>
                  <a:pt x="54" y="54"/>
                </a:cubicBezTo>
                <a:cubicBezTo>
                  <a:pt x="19" y="90"/>
                  <a:pt x="1" y="126"/>
                  <a:pt x="1" y="179"/>
                </a:cubicBezTo>
                <a:cubicBezTo>
                  <a:pt x="1" y="215"/>
                  <a:pt x="19" y="268"/>
                  <a:pt x="54" y="286"/>
                </a:cubicBezTo>
                <a:cubicBezTo>
                  <a:pt x="90" y="322"/>
                  <a:pt x="126" y="340"/>
                  <a:pt x="179" y="340"/>
                </a:cubicBezTo>
                <a:cubicBezTo>
                  <a:pt x="215" y="340"/>
                  <a:pt x="268" y="322"/>
                  <a:pt x="286" y="286"/>
                </a:cubicBezTo>
                <a:cubicBezTo>
                  <a:pt x="322" y="268"/>
                  <a:pt x="340" y="215"/>
                  <a:pt x="340" y="179"/>
                </a:cubicBezTo>
                <a:cubicBezTo>
                  <a:pt x="340" y="126"/>
                  <a:pt x="322" y="90"/>
                  <a:pt x="286" y="54"/>
                </a:cubicBezTo>
                <a:cubicBezTo>
                  <a:pt x="268" y="19"/>
                  <a:pt x="215"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9"/>
          <p:cNvSpPr/>
          <p:nvPr/>
        </p:nvSpPr>
        <p:spPr>
          <a:xfrm>
            <a:off x="7036254" y="2999117"/>
            <a:ext cx="10636" cy="10636"/>
          </a:xfrm>
          <a:custGeom>
            <a:rect b="b" l="l" r="r" t="t"/>
            <a:pathLst>
              <a:path extrusionOk="0" h="340" w="340">
                <a:moveTo>
                  <a:pt x="179" y="0"/>
                </a:moveTo>
                <a:cubicBezTo>
                  <a:pt x="126" y="0"/>
                  <a:pt x="90" y="18"/>
                  <a:pt x="54" y="54"/>
                </a:cubicBezTo>
                <a:cubicBezTo>
                  <a:pt x="19" y="89"/>
                  <a:pt x="1" y="125"/>
                  <a:pt x="1" y="179"/>
                </a:cubicBezTo>
                <a:cubicBezTo>
                  <a:pt x="1" y="214"/>
                  <a:pt x="19" y="268"/>
                  <a:pt x="54" y="286"/>
                </a:cubicBezTo>
                <a:cubicBezTo>
                  <a:pt x="90" y="321"/>
                  <a:pt x="126" y="339"/>
                  <a:pt x="179" y="339"/>
                </a:cubicBezTo>
                <a:cubicBezTo>
                  <a:pt x="215" y="339"/>
                  <a:pt x="268" y="321"/>
                  <a:pt x="286" y="286"/>
                </a:cubicBezTo>
                <a:cubicBezTo>
                  <a:pt x="322" y="268"/>
                  <a:pt x="340" y="214"/>
                  <a:pt x="340" y="179"/>
                </a:cubicBezTo>
                <a:cubicBezTo>
                  <a:pt x="340" y="125"/>
                  <a:pt x="322" y="89"/>
                  <a:pt x="286" y="54"/>
                </a:cubicBezTo>
                <a:cubicBezTo>
                  <a:pt x="268" y="18"/>
                  <a:pt x="215" y="0"/>
                  <a:pt x="1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9"/>
          <p:cNvSpPr/>
          <p:nvPr/>
        </p:nvSpPr>
        <p:spPr>
          <a:xfrm>
            <a:off x="7051895" y="2999117"/>
            <a:ext cx="10636" cy="10636"/>
          </a:xfrm>
          <a:custGeom>
            <a:rect b="b" l="l" r="r" t="t"/>
            <a:pathLst>
              <a:path extrusionOk="0" h="340" w="340">
                <a:moveTo>
                  <a:pt x="179" y="0"/>
                </a:moveTo>
                <a:cubicBezTo>
                  <a:pt x="125" y="0"/>
                  <a:pt x="89" y="18"/>
                  <a:pt x="54" y="54"/>
                </a:cubicBezTo>
                <a:cubicBezTo>
                  <a:pt x="18" y="89"/>
                  <a:pt x="0" y="125"/>
                  <a:pt x="0" y="179"/>
                </a:cubicBezTo>
                <a:cubicBezTo>
                  <a:pt x="0" y="214"/>
                  <a:pt x="18" y="268"/>
                  <a:pt x="54" y="286"/>
                </a:cubicBezTo>
                <a:cubicBezTo>
                  <a:pt x="89" y="321"/>
                  <a:pt x="125" y="339"/>
                  <a:pt x="179" y="339"/>
                </a:cubicBezTo>
                <a:cubicBezTo>
                  <a:pt x="214" y="339"/>
                  <a:pt x="268" y="321"/>
                  <a:pt x="286" y="286"/>
                </a:cubicBezTo>
                <a:cubicBezTo>
                  <a:pt x="321" y="268"/>
                  <a:pt x="339" y="214"/>
                  <a:pt x="339" y="179"/>
                </a:cubicBezTo>
                <a:cubicBezTo>
                  <a:pt x="339" y="125"/>
                  <a:pt x="321" y="89"/>
                  <a:pt x="286" y="54"/>
                </a:cubicBezTo>
                <a:cubicBezTo>
                  <a:pt x="268" y="18"/>
                  <a:pt x="214" y="0"/>
                  <a:pt x="1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9"/>
          <p:cNvSpPr/>
          <p:nvPr/>
        </p:nvSpPr>
        <p:spPr>
          <a:xfrm>
            <a:off x="7051895" y="2983475"/>
            <a:ext cx="10636" cy="10636"/>
          </a:xfrm>
          <a:custGeom>
            <a:rect b="b" l="l" r="r" t="t"/>
            <a:pathLst>
              <a:path extrusionOk="0" h="340" w="340">
                <a:moveTo>
                  <a:pt x="179" y="1"/>
                </a:moveTo>
                <a:cubicBezTo>
                  <a:pt x="125" y="1"/>
                  <a:pt x="89" y="18"/>
                  <a:pt x="54" y="54"/>
                </a:cubicBezTo>
                <a:cubicBezTo>
                  <a:pt x="18" y="90"/>
                  <a:pt x="0" y="125"/>
                  <a:pt x="0" y="179"/>
                </a:cubicBezTo>
                <a:cubicBezTo>
                  <a:pt x="0" y="215"/>
                  <a:pt x="18" y="268"/>
                  <a:pt x="54" y="286"/>
                </a:cubicBezTo>
                <a:cubicBezTo>
                  <a:pt x="89" y="322"/>
                  <a:pt x="125" y="340"/>
                  <a:pt x="179" y="340"/>
                </a:cubicBezTo>
                <a:cubicBezTo>
                  <a:pt x="214" y="340"/>
                  <a:pt x="268" y="322"/>
                  <a:pt x="286" y="286"/>
                </a:cubicBezTo>
                <a:cubicBezTo>
                  <a:pt x="321" y="268"/>
                  <a:pt x="339" y="215"/>
                  <a:pt x="339" y="179"/>
                </a:cubicBezTo>
                <a:cubicBezTo>
                  <a:pt x="339" y="125"/>
                  <a:pt x="321" y="90"/>
                  <a:pt x="286" y="54"/>
                </a:cubicBezTo>
                <a:cubicBezTo>
                  <a:pt x="268" y="18"/>
                  <a:pt x="214"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9"/>
          <p:cNvSpPr/>
          <p:nvPr/>
        </p:nvSpPr>
        <p:spPr>
          <a:xfrm>
            <a:off x="7036254" y="2983475"/>
            <a:ext cx="10636" cy="10636"/>
          </a:xfrm>
          <a:custGeom>
            <a:rect b="b" l="l" r="r" t="t"/>
            <a:pathLst>
              <a:path extrusionOk="0" h="340" w="340">
                <a:moveTo>
                  <a:pt x="179" y="1"/>
                </a:moveTo>
                <a:cubicBezTo>
                  <a:pt x="126" y="1"/>
                  <a:pt x="90" y="18"/>
                  <a:pt x="54" y="54"/>
                </a:cubicBezTo>
                <a:cubicBezTo>
                  <a:pt x="19" y="90"/>
                  <a:pt x="1" y="125"/>
                  <a:pt x="1" y="179"/>
                </a:cubicBezTo>
                <a:cubicBezTo>
                  <a:pt x="1" y="215"/>
                  <a:pt x="19" y="268"/>
                  <a:pt x="54" y="286"/>
                </a:cubicBezTo>
                <a:cubicBezTo>
                  <a:pt x="90" y="322"/>
                  <a:pt x="126" y="340"/>
                  <a:pt x="179" y="340"/>
                </a:cubicBezTo>
                <a:cubicBezTo>
                  <a:pt x="215" y="340"/>
                  <a:pt x="268" y="322"/>
                  <a:pt x="286" y="286"/>
                </a:cubicBezTo>
                <a:cubicBezTo>
                  <a:pt x="322" y="268"/>
                  <a:pt x="340" y="215"/>
                  <a:pt x="340" y="179"/>
                </a:cubicBezTo>
                <a:cubicBezTo>
                  <a:pt x="340" y="125"/>
                  <a:pt x="322" y="90"/>
                  <a:pt x="286" y="54"/>
                </a:cubicBezTo>
                <a:cubicBezTo>
                  <a:pt x="268" y="18"/>
                  <a:pt x="215"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9"/>
          <p:cNvSpPr/>
          <p:nvPr/>
        </p:nvSpPr>
        <p:spPr>
          <a:xfrm>
            <a:off x="7036254" y="2967834"/>
            <a:ext cx="10636" cy="10636"/>
          </a:xfrm>
          <a:custGeom>
            <a:rect b="b" l="l" r="r" t="t"/>
            <a:pathLst>
              <a:path extrusionOk="0" h="340" w="340">
                <a:moveTo>
                  <a:pt x="179" y="1"/>
                </a:moveTo>
                <a:cubicBezTo>
                  <a:pt x="126" y="1"/>
                  <a:pt x="90" y="19"/>
                  <a:pt x="54" y="54"/>
                </a:cubicBezTo>
                <a:cubicBezTo>
                  <a:pt x="19" y="90"/>
                  <a:pt x="1" y="126"/>
                  <a:pt x="1" y="179"/>
                </a:cubicBezTo>
                <a:cubicBezTo>
                  <a:pt x="1" y="215"/>
                  <a:pt x="19" y="269"/>
                  <a:pt x="54" y="286"/>
                </a:cubicBezTo>
                <a:cubicBezTo>
                  <a:pt x="90" y="322"/>
                  <a:pt x="126" y="340"/>
                  <a:pt x="179" y="340"/>
                </a:cubicBezTo>
                <a:cubicBezTo>
                  <a:pt x="215" y="340"/>
                  <a:pt x="268" y="322"/>
                  <a:pt x="286" y="286"/>
                </a:cubicBezTo>
                <a:cubicBezTo>
                  <a:pt x="322" y="269"/>
                  <a:pt x="340" y="215"/>
                  <a:pt x="340" y="179"/>
                </a:cubicBezTo>
                <a:cubicBezTo>
                  <a:pt x="340" y="126"/>
                  <a:pt x="322" y="90"/>
                  <a:pt x="286" y="54"/>
                </a:cubicBezTo>
                <a:cubicBezTo>
                  <a:pt x="268" y="19"/>
                  <a:pt x="215"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9"/>
          <p:cNvSpPr/>
          <p:nvPr/>
        </p:nvSpPr>
        <p:spPr>
          <a:xfrm>
            <a:off x="7020644" y="2967834"/>
            <a:ext cx="10636" cy="10636"/>
          </a:xfrm>
          <a:custGeom>
            <a:rect b="b" l="l" r="r" t="t"/>
            <a:pathLst>
              <a:path extrusionOk="0" h="340" w="340">
                <a:moveTo>
                  <a:pt x="179" y="1"/>
                </a:moveTo>
                <a:cubicBezTo>
                  <a:pt x="125" y="1"/>
                  <a:pt x="89" y="19"/>
                  <a:pt x="54" y="54"/>
                </a:cubicBezTo>
                <a:cubicBezTo>
                  <a:pt x="18" y="90"/>
                  <a:pt x="0" y="126"/>
                  <a:pt x="0" y="179"/>
                </a:cubicBezTo>
                <a:cubicBezTo>
                  <a:pt x="0" y="215"/>
                  <a:pt x="18" y="269"/>
                  <a:pt x="54" y="286"/>
                </a:cubicBezTo>
                <a:cubicBezTo>
                  <a:pt x="89" y="322"/>
                  <a:pt x="125" y="340"/>
                  <a:pt x="179" y="340"/>
                </a:cubicBezTo>
                <a:cubicBezTo>
                  <a:pt x="214" y="340"/>
                  <a:pt x="268" y="322"/>
                  <a:pt x="286" y="286"/>
                </a:cubicBezTo>
                <a:cubicBezTo>
                  <a:pt x="321" y="269"/>
                  <a:pt x="339" y="215"/>
                  <a:pt x="339" y="179"/>
                </a:cubicBezTo>
                <a:cubicBezTo>
                  <a:pt x="339" y="126"/>
                  <a:pt x="321" y="90"/>
                  <a:pt x="286" y="54"/>
                </a:cubicBezTo>
                <a:cubicBezTo>
                  <a:pt x="268" y="19"/>
                  <a:pt x="214"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9"/>
          <p:cNvSpPr/>
          <p:nvPr/>
        </p:nvSpPr>
        <p:spPr>
          <a:xfrm>
            <a:off x="7051895" y="2967834"/>
            <a:ext cx="10636" cy="10636"/>
          </a:xfrm>
          <a:custGeom>
            <a:rect b="b" l="l" r="r" t="t"/>
            <a:pathLst>
              <a:path extrusionOk="0" h="340" w="340">
                <a:moveTo>
                  <a:pt x="179" y="1"/>
                </a:moveTo>
                <a:cubicBezTo>
                  <a:pt x="125" y="1"/>
                  <a:pt x="89" y="19"/>
                  <a:pt x="54" y="54"/>
                </a:cubicBezTo>
                <a:cubicBezTo>
                  <a:pt x="18" y="90"/>
                  <a:pt x="0" y="126"/>
                  <a:pt x="0" y="179"/>
                </a:cubicBezTo>
                <a:cubicBezTo>
                  <a:pt x="0" y="215"/>
                  <a:pt x="18" y="269"/>
                  <a:pt x="54" y="286"/>
                </a:cubicBezTo>
                <a:cubicBezTo>
                  <a:pt x="89" y="322"/>
                  <a:pt x="125" y="340"/>
                  <a:pt x="179" y="340"/>
                </a:cubicBezTo>
                <a:cubicBezTo>
                  <a:pt x="214" y="340"/>
                  <a:pt x="268" y="322"/>
                  <a:pt x="286" y="286"/>
                </a:cubicBezTo>
                <a:cubicBezTo>
                  <a:pt x="321" y="269"/>
                  <a:pt x="339" y="215"/>
                  <a:pt x="339" y="179"/>
                </a:cubicBezTo>
                <a:cubicBezTo>
                  <a:pt x="339" y="126"/>
                  <a:pt x="321" y="90"/>
                  <a:pt x="286" y="54"/>
                </a:cubicBezTo>
                <a:cubicBezTo>
                  <a:pt x="268" y="19"/>
                  <a:pt x="214"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9"/>
          <p:cNvSpPr/>
          <p:nvPr/>
        </p:nvSpPr>
        <p:spPr>
          <a:xfrm>
            <a:off x="7067505" y="2999117"/>
            <a:ext cx="10636" cy="10636"/>
          </a:xfrm>
          <a:custGeom>
            <a:rect b="b" l="l" r="r" t="t"/>
            <a:pathLst>
              <a:path extrusionOk="0" h="340" w="340">
                <a:moveTo>
                  <a:pt x="179" y="0"/>
                </a:moveTo>
                <a:cubicBezTo>
                  <a:pt x="126" y="0"/>
                  <a:pt x="90" y="18"/>
                  <a:pt x="54" y="54"/>
                </a:cubicBezTo>
                <a:cubicBezTo>
                  <a:pt x="19" y="89"/>
                  <a:pt x="1" y="125"/>
                  <a:pt x="1" y="179"/>
                </a:cubicBezTo>
                <a:cubicBezTo>
                  <a:pt x="1" y="214"/>
                  <a:pt x="19" y="268"/>
                  <a:pt x="54" y="286"/>
                </a:cubicBezTo>
                <a:cubicBezTo>
                  <a:pt x="90" y="321"/>
                  <a:pt x="126" y="339"/>
                  <a:pt x="179" y="339"/>
                </a:cubicBezTo>
                <a:cubicBezTo>
                  <a:pt x="215" y="339"/>
                  <a:pt x="268" y="321"/>
                  <a:pt x="286" y="286"/>
                </a:cubicBezTo>
                <a:cubicBezTo>
                  <a:pt x="322" y="268"/>
                  <a:pt x="340" y="214"/>
                  <a:pt x="340" y="179"/>
                </a:cubicBezTo>
                <a:cubicBezTo>
                  <a:pt x="340" y="125"/>
                  <a:pt x="322" y="89"/>
                  <a:pt x="286" y="54"/>
                </a:cubicBezTo>
                <a:cubicBezTo>
                  <a:pt x="268" y="18"/>
                  <a:pt x="215" y="0"/>
                  <a:pt x="1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9"/>
          <p:cNvSpPr/>
          <p:nvPr/>
        </p:nvSpPr>
        <p:spPr>
          <a:xfrm>
            <a:off x="7067505" y="2983475"/>
            <a:ext cx="10636" cy="10636"/>
          </a:xfrm>
          <a:custGeom>
            <a:rect b="b" l="l" r="r" t="t"/>
            <a:pathLst>
              <a:path extrusionOk="0" h="340" w="340">
                <a:moveTo>
                  <a:pt x="179" y="1"/>
                </a:moveTo>
                <a:cubicBezTo>
                  <a:pt x="126" y="1"/>
                  <a:pt x="90" y="18"/>
                  <a:pt x="54" y="54"/>
                </a:cubicBezTo>
                <a:cubicBezTo>
                  <a:pt x="19" y="90"/>
                  <a:pt x="1" y="125"/>
                  <a:pt x="1" y="179"/>
                </a:cubicBezTo>
                <a:cubicBezTo>
                  <a:pt x="1" y="215"/>
                  <a:pt x="19" y="268"/>
                  <a:pt x="54" y="286"/>
                </a:cubicBezTo>
                <a:cubicBezTo>
                  <a:pt x="90" y="322"/>
                  <a:pt x="126" y="340"/>
                  <a:pt x="179" y="340"/>
                </a:cubicBezTo>
                <a:cubicBezTo>
                  <a:pt x="215" y="340"/>
                  <a:pt x="268" y="322"/>
                  <a:pt x="286" y="286"/>
                </a:cubicBezTo>
                <a:cubicBezTo>
                  <a:pt x="322" y="268"/>
                  <a:pt x="340" y="215"/>
                  <a:pt x="340" y="179"/>
                </a:cubicBezTo>
                <a:cubicBezTo>
                  <a:pt x="340" y="125"/>
                  <a:pt x="322" y="90"/>
                  <a:pt x="286" y="54"/>
                </a:cubicBezTo>
                <a:cubicBezTo>
                  <a:pt x="268" y="18"/>
                  <a:pt x="215"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9"/>
          <p:cNvSpPr/>
          <p:nvPr/>
        </p:nvSpPr>
        <p:spPr>
          <a:xfrm>
            <a:off x="7067505" y="2967834"/>
            <a:ext cx="10636" cy="10636"/>
          </a:xfrm>
          <a:custGeom>
            <a:rect b="b" l="l" r="r" t="t"/>
            <a:pathLst>
              <a:path extrusionOk="0" h="340" w="340">
                <a:moveTo>
                  <a:pt x="179" y="1"/>
                </a:moveTo>
                <a:cubicBezTo>
                  <a:pt x="126" y="1"/>
                  <a:pt x="90" y="19"/>
                  <a:pt x="54" y="54"/>
                </a:cubicBezTo>
                <a:cubicBezTo>
                  <a:pt x="19" y="90"/>
                  <a:pt x="1" y="126"/>
                  <a:pt x="1" y="179"/>
                </a:cubicBezTo>
                <a:cubicBezTo>
                  <a:pt x="1" y="215"/>
                  <a:pt x="19" y="269"/>
                  <a:pt x="54" y="286"/>
                </a:cubicBezTo>
                <a:cubicBezTo>
                  <a:pt x="90" y="322"/>
                  <a:pt x="126" y="340"/>
                  <a:pt x="179" y="340"/>
                </a:cubicBezTo>
                <a:cubicBezTo>
                  <a:pt x="215" y="340"/>
                  <a:pt x="268" y="322"/>
                  <a:pt x="286" y="286"/>
                </a:cubicBezTo>
                <a:cubicBezTo>
                  <a:pt x="322" y="269"/>
                  <a:pt x="340" y="215"/>
                  <a:pt x="340" y="179"/>
                </a:cubicBezTo>
                <a:cubicBezTo>
                  <a:pt x="340" y="126"/>
                  <a:pt x="322" y="90"/>
                  <a:pt x="286" y="54"/>
                </a:cubicBezTo>
                <a:cubicBezTo>
                  <a:pt x="268" y="19"/>
                  <a:pt x="215"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9"/>
          <p:cNvSpPr/>
          <p:nvPr/>
        </p:nvSpPr>
        <p:spPr>
          <a:xfrm>
            <a:off x="7083146" y="2999117"/>
            <a:ext cx="10636" cy="10636"/>
          </a:xfrm>
          <a:custGeom>
            <a:rect b="b" l="l" r="r" t="t"/>
            <a:pathLst>
              <a:path extrusionOk="0" h="340" w="340">
                <a:moveTo>
                  <a:pt x="179" y="0"/>
                </a:moveTo>
                <a:cubicBezTo>
                  <a:pt x="125" y="0"/>
                  <a:pt x="90" y="18"/>
                  <a:pt x="54" y="54"/>
                </a:cubicBezTo>
                <a:cubicBezTo>
                  <a:pt x="18" y="89"/>
                  <a:pt x="0" y="125"/>
                  <a:pt x="0" y="179"/>
                </a:cubicBezTo>
                <a:cubicBezTo>
                  <a:pt x="0" y="214"/>
                  <a:pt x="18" y="268"/>
                  <a:pt x="54" y="286"/>
                </a:cubicBezTo>
                <a:cubicBezTo>
                  <a:pt x="90" y="321"/>
                  <a:pt x="125" y="339"/>
                  <a:pt x="179" y="339"/>
                </a:cubicBezTo>
                <a:cubicBezTo>
                  <a:pt x="215" y="339"/>
                  <a:pt x="268" y="321"/>
                  <a:pt x="286" y="286"/>
                </a:cubicBezTo>
                <a:cubicBezTo>
                  <a:pt x="322" y="268"/>
                  <a:pt x="339" y="214"/>
                  <a:pt x="339" y="179"/>
                </a:cubicBezTo>
                <a:cubicBezTo>
                  <a:pt x="339" y="125"/>
                  <a:pt x="322" y="89"/>
                  <a:pt x="286" y="54"/>
                </a:cubicBezTo>
                <a:cubicBezTo>
                  <a:pt x="268" y="18"/>
                  <a:pt x="215" y="0"/>
                  <a:pt x="1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9"/>
          <p:cNvSpPr/>
          <p:nvPr/>
        </p:nvSpPr>
        <p:spPr>
          <a:xfrm>
            <a:off x="7083146" y="2983475"/>
            <a:ext cx="10636" cy="10636"/>
          </a:xfrm>
          <a:custGeom>
            <a:rect b="b" l="l" r="r" t="t"/>
            <a:pathLst>
              <a:path extrusionOk="0" h="340" w="340">
                <a:moveTo>
                  <a:pt x="179" y="1"/>
                </a:moveTo>
                <a:cubicBezTo>
                  <a:pt x="125" y="1"/>
                  <a:pt x="90" y="18"/>
                  <a:pt x="54" y="54"/>
                </a:cubicBezTo>
                <a:cubicBezTo>
                  <a:pt x="18" y="90"/>
                  <a:pt x="0" y="125"/>
                  <a:pt x="0" y="179"/>
                </a:cubicBezTo>
                <a:cubicBezTo>
                  <a:pt x="0" y="215"/>
                  <a:pt x="18" y="268"/>
                  <a:pt x="54" y="286"/>
                </a:cubicBezTo>
                <a:cubicBezTo>
                  <a:pt x="90" y="322"/>
                  <a:pt x="125" y="340"/>
                  <a:pt x="179" y="340"/>
                </a:cubicBezTo>
                <a:cubicBezTo>
                  <a:pt x="215" y="340"/>
                  <a:pt x="268" y="322"/>
                  <a:pt x="286" y="286"/>
                </a:cubicBezTo>
                <a:cubicBezTo>
                  <a:pt x="322" y="268"/>
                  <a:pt x="339" y="215"/>
                  <a:pt x="339" y="179"/>
                </a:cubicBezTo>
                <a:cubicBezTo>
                  <a:pt x="339" y="125"/>
                  <a:pt x="322" y="90"/>
                  <a:pt x="286" y="54"/>
                </a:cubicBezTo>
                <a:cubicBezTo>
                  <a:pt x="268" y="18"/>
                  <a:pt x="215"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9"/>
          <p:cNvSpPr/>
          <p:nvPr/>
        </p:nvSpPr>
        <p:spPr>
          <a:xfrm>
            <a:off x="7083146" y="2967834"/>
            <a:ext cx="10636" cy="10636"/>
          </a:xfrm>
          <a:custGeom>
            <a:rect b="b" l="l" r="r" t="t"/>
            <a:pathLst>
              <a:path extrusionOk="0" h="340" w="340">
                <a:moveTo>
                  <a:pt x="179" y="1"/>
                </a:moveTo>
                <a:cubicBezTo>
                  <a:pt x="125" y="1"/>
                  <a:pt x="90" y="19"/>
                  <a:pt x="54" y="54"/>
                </a:cubicBezTo>
                <a:cubicBezTo>
                  <a:pt x="18" y="90"/>
                  <a:pt x="0" y="126"/>
                  <a:pt x="0" y="179"/>
                </a:cubicBezTo>
                <a:cubicBezTo>
                  <a:pt x="0" y="215"/>
                  <a:pt x="18" y="269"/>
                  <a:pt x="54" y="286"/>
                </a:cubicBezTo>
                <a:cubicBezTo>
                  <a:pt x="90" y="322"/>
                  <a:pt x="125" y="340"/>
                  <a:pt x="179" y="340"/>
                </a:cubicBezTo>
                <a:cubicBezTo>
                  <a:pt x="215" y="340"/>
                  <a:pt x="268" y="322"/>
                  <a:pt x="286" y="286"/>
                </a:cubicBezTo>
                <a:cubicBezTo>
                  <a:pt x="322" y="269"/>
                  <a:pt x="339" y="215"/>
                  <a:pt x="339" y="179"/>
                </a:cubicBezTo>
                <a:cubicBezTo>
                  <a:pt x="339" y="126"/>
                  <a:pt x="322" y="90"/>
                  <a:pt x="286" y="54"/>
                </a:cubicBezTo>
                <a:cubicBezTo>
                  <a:pt x="268" y="19"/>
                  <a:pt x="215"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9"/>
          <p:cNvSpPr/>
          <p:nvPr/>
        </p:nvSpPr>
        <p:spPr>
          <a:xfrm>
            <a:off x="7098787" y="2999117"/>
            <a:ext cx="10636" cy="10636"/>
          </a:xfrm>
          <a:custGeom>
            <a:rect b="b" l="l" r="r" t="t"/>
            <a:pathLst>
              <a:path extrusionOk="0" h="340" w="340">
                <a:moveTo>
                  <a:pt x="178" y="0"/>
                </a:moveTo>
                <a:cubicBezTo>
                  <a:pt x="125" y="0"/>
                  <a:pt x="89" y="18"/>
                  <a:pt x="54" y="54"/>
                </a:cubicBezTo>
                <a:cubicBezTo>
                  <a:pt x="18" y="89"/>
                  <a:pt x="0" y="125"/>
                  <a:pt x="0" y="179"/>
                </a:cubicBezTo>
                <a:cubicBezTo>
                  <a:pt x="0" y="214"/>
                  <a:pt x="18" y="268"/>
                  <a:pt x="54" y="286"/>
                </a:cubicBezTo>
                <a:cubicBezTo>
                  <a:pt x="89" y="321"/>
                  <a:pt x="125" y="339"/>
                  <a:pt x="178" y="339"/>
                </a:cubicBezTo>
                <a:cubicBezTo>
                  <a:pt x="214" y="339"/>
                  <a:pt x="268" y="321"/>
                  <a:pt x="286" y="286"/>
                </a:cubicBezTo>
                <a:cubicBezTo>
                  <a:pt x="321" y="268"/>
                  <a:pt x="339" y="214"/>
                  <a:pt x="339" y="179"/>
                </a:cubicBezTo>
                <a:cubicBezTo>
                  <a:pt x="339" y="125"/>
                  <a:pt x="321" y="89"/>
                  <a:pt x="286" y="54"/>
                </a:cubicBezTo>
                <a:cubicBezTo>
                  <a:pt x="268" y="18"/>
                  <a:pt x="214" y="0"/>
                  <a:pt x="1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9"/>
          <p:cNvSpPr/>
          <p:nvPr/>
        </p:nvSpPr>
        <p:spPr>
          <a:xfrm>
            <a:off x="7098787" y="3014727"/>
            <a:ext cx="10636" cy="10636"/>
          </a:xfrm>
          <a:custGeom>
            <a:rect b="b" l="l" r="r" t="t"/>
            <a:pathLst>
              <a:path extrusionOk="0" h="340" w="340">
                <a:moveTo>
                  <a:pt x="178" y="1"/>
                </a:moveTo>
                <a:cubicBezTo>
                  <a:pt x="125" y="1"/>
                  <a:pt x="89" y="19"/>
                  <a:pt x="54" y="54"/>
                </a:cubicBezTo>
                <a:cubicBezTo>
                  <a:pt x="18" y="90"/>
                  <a:pt x="0" y="126"/>
                  <a:pt x="0" y="179"/>
                </a:cubicBezTo>
                <a:cubicBezTo>
                  <a:pt x="0" y="215"/>
                  <a:pt x="18" y="268"/>
                  <a:pt x="54" y="286"/>
                </a:cubicBezTo>
                <a:cubicBezTo>
                  <a:pt x="89" y="322"/>
                  <a:pt x="125" y="340"/>
                  <a:pt x="178" y="340"/>
                </a:cubicBezTo>
                <a:cubicBezTo>
                  <a:pt x="214" y="340"/>
                  <a:pt x="268" y="322"/>
                  <a:pt x="286" y="286"/>
                </a:cubicBezTo>
                <a:cubicBezTo>
                  <a:pt x="321" y="268"/>
                  <a:pt x="339" y="215"/>
                  <a:pt x="339" y="179"/>
                </a:cubicBezTo>
                <a:cubicBezTo>
                  <a:pt x="339" y="126"/>
                  <a:pt x="321" y="90"/>
                  <a:pt x="286" y="54"/>
                </a:cubicBezTo>
                <a:cubicBezTo>
                  <a:pt x="268" y="19"/>
                  <a:pt x="214" y="1"/>
                  <a:pt x="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9"/>
          <p:cNvSpPr/>
          <p:nvPr/>
        </p:nvSpPr>
        <p:spPr>
          <a:xfrm>
            <a:off x="7114397" y="3014727"/>
            <a:ext cx="10636" cy="10636"/>
          </a:xfrm>
          <a:custGeom>
            <a:rect b="b" l="l" r="r" t="t"/>
            <a:pathLst>
              <a:path extrusionOk="0" h="340" w="340">
                <a:moveTo>
                  <a:pt x="179" y="1"/>
                </a:moveTo>
                <a:cubicBezTo>
                  <a:pt x="126" y="1"/>
                  <a:pt x="90" y="19"/>
                  <a:pt x="54" y="54"/>
                </a:cubicBezTo>
                <a:cubicBezTo>
                  <a:pt x="18" y="90"/>
                  <a:pt x="1" y="126"/>
                  <a:pt x="1" y="179"/>
                </a:cubicBezTo>
                <a:cubicBezTo>
                  <a:pt x="1" y="215"/>
                  <a:pt x="18" y="268"/>
                  <a:pt x="54" y="286"/>
                </a:cubicBezTo>
                <a:cubicBezTo>
                  <a:pt x="90" y="322"/>
                  <a:pt x="126" y="340"/>
                  <a:pt x="179" y="340"/>
                </a:cubicBezTo>
                <a:cubicBezTo>
                  <a:pt x="215" y="340"/>
                  <a:pt x="268" y="322"/>
                  <a:pt x="286" y="286"/>
                </a:cubicBezTo>
                <a:cubicBezTo>
                  <a:pt x="322" y="268"/>
                  <a:pt x="340" y="215"/>
                  <a:pt x="340" y="179"/>
                </a:cubicBezTo>
                <a:cubicBezTo>
                  <a:pt x="340" y="126"/>
                  <a:pt x="322" y="90"/>
                  <a:pt x="286" y="54"/>
                </a:cubicBezTo>
                <a:cubicBezTo>
                  <a:pt x="268" y="19"/>
                  <a:pt x="215"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9"/>
          <p:cNvSpPr/>
          <p:nvPr/>
        </p:nvSpPr>
        <p:spPr>
          <a:xfrm>
            <a:off x="7130039" y="3014727"/>
            <a:ext cx="10636" cy="10636"/>
          </a:xfrm>
          <a:custGeom>
            <a:rect b="b" l="l" r="r" t="t"/>
            <a:pathLst>
              <a:path extrusionOk="0" h="340" w="340">
                <a:moveTo>
                  <a:pt x="179" y="1"/>
                </a:moveTo>
                <a:cubicBezTo>
                  <a:pt x="125" y="1"/>
                  <a:pt x="89" y="19"/>
                  <a:pt x="54" y="54"/>
                </a:cubicBezTo>
                <a:cubicBezTo>
                  <a:pt x="18" y="90"/>
                  <a:pt x="0" y="126"/>
                  <a:pt x="0" y="179"/>
                </a:cubicBezTo>
                <a:cubicBezTo>
                  <a:pt x="0" y="215"/>
                  <a:pt x="18" y="268"/>
                  <a:pt x="54" y="286"/>
                </a:cubicBezTo>
                <a:cubicBezTo>
                  <a:pt x="89" y="322"/>
                  <a:pt x="125" y="340"/>
                  <a:pt x="179" y="340"/>
                </a:cubicBezTo>
                <a:cubicBezTo>
                  <a:pt x="214" y="340"/>
                  <a:pt x="268" y="322"/>
                  <a:pt x="286" y="286"/>
                </a:cubicBezTo>
                <a:cubicBezTo>
                  <a:pt x="321" y="268"/>
                  <a:pt x="339" y="215"/>
                  <a:pt x="339" y="179"/>
                </a:cubicBezTo>
                <a:cubicBezTo>
                  <a:pt x="339" y="126"/>
                  <a:pt x="321" y="90"/>
                  <a:pt x="286" y="54"/>
                </a:cubicBezTo>
                <a:cubicBezTo>
                  <a:pt x="268" y="19"/>
                  <a:pt x="214"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9"/>
          <p:cNvSpPr/>
          <p:nvPr/>
        </p:nvSpPr>
        <p:spPr>
          <a:xfrm>
            <a:off x="7098787" y="2983475"/>
            <a:ext cx="10636" cy="10636"/>
          </a:xfrm>
          <a:custGeom>
            <a:rect b="b" l="l" r="r" t="t"/>
            <a:pathLst>
              <a:path extrusionOk="0" h="340" w="340">
                <a:moveTo>
                  <a:pt x="178" y="1"/>
                </a:moveTo>
                <a:cubicBezTo>
                  <a:pt x="125" y="1"/>
                  <a:pt x="89" y="18"/>
                  <a:pt x="54" y="54"/>
                </a:cubicBezTo>
                <a:cubicBezTo>
                  <a:pt x="18" y="90"/>
                  <a:pt x="0" y="125"/>
                  <a:pt x="0" y="179"/>
                </a:cubicBezTo>
                <a:cubicBezTo>
                  <a:pt x="0" y="215"/>
                  <a:pt x="18" y="268"/>
                  <a:pt x="54" y="286"/>
                </a:cubicBezTo>
                <a:cubicBezTo>
                  <a:pt x="89" y="322"/>
                  <a:pt x="125" y="340"/>
                  <a:pt x="178" y="340"/>
                </a:cubicBezTo>
                <a:cubicBezTo>
                  <a:pt x="214" y="340"/>
                  <a:pt x="268" y="322"/>
                  <a:pt x="286" y="286"/>
                </a:cubicBezTo>
                <a:cubicBezTo>
                  <a:pt x="321" y="268"/>
                  <a:pt x="339" y="215"/>
                  <a:pt x="339" y="179"/>
                </a:cubicBezTo>
                <a:cubicBezTo>
                  <a:pt x="339" y="125"/>
                  <a:pt x="321" y="90"/>
                  <a:pt x="286" y="54"/>
                </a:cubicBezTo>
                <a:cubicBezTo>
                  <a:pt x="268" y="18"/>
                  <a:pt x="214" y="1"/>
                  <a:pt x="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9"/>
          <p:cNvSpPr/>
          <p:nvPr/>
        </p:nvSpPr>
        <p:spPr>
          <a:xfrm>
            <a:off x="7114397" y="2983475"/>
            <a:ext cx="10636" cy="10636"/>
          </a:xfrm>
          <a:custGeom>
            <a:rect b="b" l="l" r="r" t="t"/>
            <a:pathLst>
              <a:path extrusionOk="0" h="340" w="340">
                <a:moveTo>
                  <a:pt x="179" y="1"/>
                </a:moveTo>
                <a:cubicBezTo>
                  <a:pt x="126" y="1"/>
                  <a:pt x="90" y="18"/>
                  <a:pt x="54" y="54"/>
                </a:cubicBezTo>
                <a:cubicBezTo>
                  <a:pt x="18" y="90"/>
                  <a:pt x="1" y="125"/>
                  <a:pt x="1" y="179"/>
                </a:cubicBezTo>
                <a:cubicBezTo>
                  <a:pt x="1" y="215"/>
                  <a:pt x="18" y="268"/>
                  <a:pt x="54" y="286"/>
                </a:cubicBezTo>
                <a:cubicBezTo>
                  <a:pt x="90" y="322"/>
                  <a:pt x="126" y="340"/>
                  <a:pt x="179" y="340"/>
                </a:cubicBezTo>
                <a:cubicBezTo>
                  <a:pt x="215" y="340"/>
                  <a:pt x="268" y="322"/>
                  <a:pt x="286" y="286"/>
                </a:cubicBezTo>
                <a:cubicBezTo>
                  <a:pt x="322" y="268"/>
                  <a:pt x="340" y="215"/>
                  <a:pt x="340" y="179"/>
                </a:cubicBezTo>
                <a:cubicBezTo>
                  <a:pt x="340" y="125"/>
                  <a:pt x="322" y="90"/>
                  <a:pt x="286" y="54"/>
                </a:cubicBezTo>
                <a:cubicBezTo>
                  <a:pt x="268" y="18"/>
                  <a:pt x="215"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9"/>
          <p:cNvSpPr/>
          <p:nvPr/>
        </p:nvSpPr>
        <p:spPr>
          <a:xfrm>
            <a:off x="7098787" y="2967834"/>
            <a:ext cx="10636" cy="10636"/>
          </a:xfrm>
          <a:custGeom>
            <a:rect b="b" l="l" r="r" t="t"/>
            <a:pathLst>
              <a:path extrusionOk="0" h="340" w="340">
                <a:moveTo>
                  <a:pt x="178" y="1"/>
                </a:moveTo>
                <a:cubicBezTo>
                  <a:pt x="125" y="1"/>
                  <a:pt x="89" y="19"/>
                  <a:pt x="54" y="54"/>
                </a:cubicBezTo>
                <a:cubicBezTo>
                  <a:pt x="18" y="90"/>
                  <a:pt x="0" y="126"/>
                  <a:pt x="0" y="179"/>
                </a:cubicBezTo>
                <a:cubicBezTo>
                  <a:pt x="0" y="215"/>
                  <a:pt x="18" y="269"/>
                  <a:pt x="54" y="286"/>
                </a:cubicBezTo>
                <a:cubicBezTo>
                  <a:pt x="89" y="322"/>
                  <a:pt x="125" y="340"/>
                  <a:pt x="178" y="340"/>
                </a:cubicBezTo>
                <a:cubicBezTo>
                  <a:pt x="214" y="340"/>
                  <a:pt x="268" y="322"/>
                  <a:pt x="286" y="286"/>
                </a:cubicBezTo>
                <a:cubicBezTo>
                  <a:pt x="321" y="269"/>
                  <a:pt x="339" y="215"/>
                  <a:pt x="339" y="179"/>
                </a:cubicBezTo>
                <a:cubicBezTo>
                  <a:pt x="339" y="126"/>
                  <a:pt x="321" y="90"/>
                  <a:pt x="286" y="54"/>
                </a:cubicBezTo>
                <a:cubicBezTo>
                  <a:pt x="268" y="19"/>
                  <a:pt x="214" y="1"/>
                  <a:pt x="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9"/>
          <p:cNvSpPr/>
          <p:nvPr/>
        </p:nvSpPr>
        <p:spPr>
          <a:xfrm>
            <a:off x="7114397" y="2967834"/>
            <a:ext cx="10636" cy="10636"/>
          </a:xfrm>
          <a:custGeom>
            <a:rect b="b" l="l" r="r" t="t"/>
            <a:pathLst>
              <a:path extrusionOk="0" h="340" w="340">
                <a:moveTo>
                  <a:pt x="179" y="1"/>
                </a:moveTo>
                <a:cubicBezTo>
                  <a:pt x="126" y="1"/>
                  <a:pt x="90" y="19"/>
                  <a:pt x="54" y="54"/>
                </a:cubicBezTo>
                <a:cubicBezTo>
                  <a:pt x="18" y="90"/>
                  <a:pt x="1" y="126"/>
                  <a:pt x="1" y="179"/>
                </a:cubicBezTo>
                <a:cubicBezTo>
                  <a:pt x="1" y="215"/>
                  <a:pt x="18" y="269"/>
                  <a:pt x="54" y="286"/>
                </a:cubicBezTo>
                <a:cubicBezTo>
                  <a:pt x="90" y="322"/>
                  <a:pt x="126" y="340"/>
                  <a:pt x="179" y="340"/>
                </a:cubicBezTo>
                <a:cubicBezTo>
                  <a:pt x="215" y="340"/>
                  <a:pt x="268" y="322"/>
                  <a:pt x="286" y="286"/>
                </a:cubicBezTo>
                <a:cubicBezTo>
                  <a:pt x="322" y="269"/>
                  <a:pt x="340" y="215"/>
                  <a:pt x="340" y="179"/>
                </a:cubicBezTo>
                <a:cubicBezTo>
                  <a:pt x="340" y="126"/>
                  <a:pt x="322" y="90"/>
                  <a:pt x="286" y="54"/>
                </a:cubicBezTo>
                <a:cubicBezTo>
                  <a:pt x="268" y="19"/>
                  <a:pt x="215"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9"/>
          <p:cNvSpPr/>
          <p:nvPr/>
        </p:nvSpPr>
        <p:spPr>
          <a:xfrm>
            <a:off x="7130039" y="2967834"/>
            <a:ext cx="10636" cy="10636"/>
          </a:xfrm>
          <a:custGeom>
            <a:rect b="b" l="l" r="r" t="t"/>
            <a:pathLst>
              <a:path extrusionOk="0" h="340" w="340">
                <a:moveTo>
                  <a:pt x="179" y="1"/>
                </a:moveTo>
                <a:cubicBezTo>
                  <a:pt x="125" y="1"/>
                  <a:pt x="89" y="19"/>
                  <a:pt x="54" y="54"/>
                </a:cubicBezTo>
                <a:cubicBezTo>
                  <a:pt x="18" y="90"/>
                  <a:pt x="0" y="126"/>
                  <a:pt x="0" y="179"/>
                </a:cubicBezTo>
                <a:cubicBezTo>
                  <a:pt x="0" y="215"/>
                  <a:pt x="18" y="269"/>
                  <a:pt x="54" y="286"/>
                </a:cubicBezTo>
                <a:cubicBezTo>
                  <a:pt x="89" y="322"/>
                  <a:pt x="125" y="340"/>
                  <a:pt x="179" y="340"/>
                </a:cubicBezTo>
                <a:cubicBezTo>
                  <a:pt x="214" y="340"/>
                  <a:pt x="268" y="322"/>
                  <a:pt x="286" y="286"/>
                </a:cubicBezTo>
                <a:cubicBezTo>
                  <a:pt x="321" y="269"/>
                  <a:pt x="339" y="215"/>
                  <a:pt x="339" y="179"/>
                </a:cubicBezTo>
                <a:cubicBezTo>
                  <a:pt x="339" y="126"/>
                  <a:pt x="321" y="90"/>
                  <a:pt x="286" y="54"/>
                </a:cubicBezTo>
                <a:cubicBezTo>
                  <a:pt x="268" y="19"/>
                  <a:pt x="214"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9"/>
          <p:cNvSpPr/>
          <p:nvPr/>
        </p:nvSpPr>
        <p:spPr>
          <a:xfrm>
            <a:off x="7020644" y="2983475"/>
            <a:ext cx="10636" cy="10636"/>
          </a:xfrm>
          <a:custGeom>
            <a:rect b="b" l="l" r="r" t="t"/>
            <a:pathLst>
              <a:path extrusionOk="0" h="340" w="340">
                <a:moveTo>
                  <a:pt x="179" y="1"/>
                </a:moveTo>
                <a:cubicBezTo>
                  <a:pt x="125" y="1"/>
                  <a:pt x="89" y="18"/>
                  <a:pt x="54" y="54"/>
                </a:cubicBezTo>
                <a:cubicBezTo>
                  <a:pt x="18" y="90"/>
                  <a:pt x="0" y="125"/>
                  <a:pt x="0" y="179"/>
                </a:cubicBezTo>
                <a:cubicBezTo>
                  <a:pt x="0" y="215"/>
                  <a:pt x="18" y="268"/>
                  <a:pt x="54" y="286"/>
                </a:cubicBezTo>
                <a:cubicBezTo>
                  <a:pt x="89" y="322"/>
                  <a:pt x="125" y="340"/>
                  <a:pt x="179" y="340"/>
                </a:cubicBezTo>
                <a:cubicBezTo>
                  <a:pt x="214" y="340"/>
                  <a:pt x="268" y="322"/>
                  <a:pt x="286" y="286"/>
                </a:cubicBezTo>
                <a:cubicBezTo>
                  <a:pt x="321" y="268"/>
                  <a:pt x="339" y="215"/>
                  <a:pt x="339" y="179"/>
                </a:cubicBezTo>
                <a:cubicBezTo>
                  <a:pt x="339" y="125"/>
                  <a:pt x="321" y="90"/>
                  <a:pt x="286" y="54"/>
                </a:cubicBezTo>
                <a:cubicBezTo>
                  <a:pt x="268" y="18"/>
                  <a:pt x="214"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9"/>
          <p:cNvSpPr/>
          <p:nvPr/>
        </p:nvSpPr>
        <p:spPr>
          <a:xfrm>
            <a:off x="7176931" y="2947188"/>
            <a:ext cx="63660" cy="98821"/>
          </a:xfrm>
          <a:custGeom>
            <a:rect b="b" l="l" r="r" t="t"/>
            <a:pathLst>
              <a:path extrusionOk="0" h="3159" w="2035">
                <a:moveTo>
                  <a:pt x="1195" y="322"/>
                </a:moveTo>
                <a:cubicBezTo>
                  <a:pt x="1463" y="322"/>
                  <a:pt x="1695" y="554"/>
                  <a:pt x="1695" y="822"/>
                </a:cubicBezTo>
                <a:lnTo>
                  <a:pt x="1695" y="2320"/>
                </a:lnTo>
                <a:cubicBezTo>
                  <a:pt x="1695" y="2606"/>
                  <a:pt x="1463" y="2820"/>
                  <a:pt x="1195" y="2820"/>
                </a:cubicBezTo>
                <a:lnTo>
                  <a:pt x="839" y="2820"/>
                </a:lnTo>
                <a:cubicBezTo>
                  <a:pt x="571" y="2820"/>
                  <a:pt x="339" y="2606"/>
                  <a:pt x="339" y="2320"/>
                </a:cubicBezTo>
                <a:lnTo>
                  <a:pt x="339" y="822"/>
                </a:lnTo>
                <a:cubicBezTo>
                  <a:pt x="339" y="554"/>
                  <a:pt x="571" y="322"/>
                  <a:pt x="839" y="322"/>
                </a:cubicBezTo>
                <a:close/>
                <a:moveTo>
                  <a:pt x="839" y="1"/>
                </a:moveTo>
                <a:cubicBezTo>
                  <a:pt x="375" y="1"/>
                  <a:pt x="0" y="375"/>
                  <a:pt x="0" y="822"/>
                </a:cubicBezTo>
                <a:lnTo>
                  <a:pt x="0" y="2320"/>
                </a:lnTo>
                <a:cubicBezTo>
                  <a:pt x="0" y="2784"/>
                  <a:pt x="375" y="3159"/>
                  <a:pt x="839" y="3159"/>
                </a:cubicBezTo>
                <a:lnTo>
                  <a:pt x="1195" y="3159"/>
                </a:lnTo>
                <a:cubicBezTo>
                  <a:pt x="1659" y="3159"/>
                  <a:pt x="2034" y="2784"/>
                  <a:pt x="2034" y="2320"/>
                </a:cubicBezTo>
                <a:lnTo>
                  <a:pt x="2034" y="822"/>
                </a:lnTo>
                <a:cubicBezTo>
                  <a:pt x="2034" y="375"/>
                  <a:pt x="1659" y="1"/>
                  <a:pt x="11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9"/>
          <p:cNvSpPr/>
          <p:nvPr/>
        </p:nvSpPr>
        <p:spPr>
          <a:xfrm>
            <a:off x="7203146" y="2962766"/>
            <a:ext cx="10636" cy="20834"/>
          </a:xfrm>
          <a:custGeom>
            <a:rect b="b" l="l" r="r" t="t"/>
            <a:pathLst>
              <a:path extrusionOk="0" h="666" w="340">
                <a:moveTo>
                  <a:pt x="171" y="0"/>
                </a:moveTo>
                <a:cubicBezTo>
                  <a:pt x="162" y="0"/>
                  <a:pt x="153" y="1"/>
                  <a:pt x="143" y="2"/>
                </a:cubicBezTo>
                <a:cubicBezTo>
                  <a:pt x="54" y="20"/>
                  <a:pt x="1" y="92"/>
                  <a:pt x="1" y="181"/>
                </a:cubicBezTo>
                <a:lnTo>
                  <a:pt x="1" y="502"/>
                </a:lnTo>
                <a:cubicBezTo>
                  <a:pt x="1" y="573"/>
                  <a:pt x="54" y="663"/>
                  <a:pt x="143" y="663"/>
                </a:cubicBezTo>
                <a:cubicBezTo>
                  <a:pt x="154" y="664"/>
                  <a:pt x="165" y="665"/>
                  <a:pt x="176" y="665"/>
                </a:cubicBezTo>
                <a:cubicBezTo>
                  <a:pt x="268" y="665"/>
                  <a:pt x="340" y="598"/>
                  <a:pt x="340" y="502"/>
                </a:cubicBezTo>
                <a:lnTo>
                  <a:pt x="340" y="163"/>
                </a:lnTo>
                <a:cubicBezTo>
                  <a:pt x="340" y="81"/>
                  <a:pt x="265" y="0"/>
                  <a:pt x="1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9"/>
          <p:cNvSpPr/>
          <p:nvPr/>
        </p:nvSpPr>
        <p:spPr>
          <a:xfrm>
            <a:off x="6999966" y="2177482"/>
            <a:ext cx="208248" cy="333847"/>
          </a:xfrm>
          <a:custGeom>
            <a:rect b="b" l="l" r="r" t="t"/>
            <a:pathLst>
              <a:path extrusionOk="0" h="10672" w="6657">
                <a:moveTo>
                  <a:pt x="3837" y="340"/>
                </a:moveTo>
                <a:lnTo>
                  <a:pt x="3837" y="7156"/>
                </a:lnTo>
                <a:cubicBezTo>
                  <a:pt x="3837" y="7405"/>
                  <a:pt x="3623" y="7655"/>
                  <a:pt x="3373" y="7673"/>
                </a:cubicBezTo>
                <a:cubicBezTo>
                  <a:pt x="3362" y="7674"/>
                  <a:pt x="3351" y="7674"/>
                  <a:pt x="3340" y="7674"/>
                </a:cubicBezTo>
                <a:cubicBezTo>
                  <a:pt x="3053" y="7674"/>
                  <a:pt x="2838" y="7449"/>
                  <a:pt x="2838" y="7174"/>
                </a:cubicBezTo>
                <a:lnTo>
                  <a:pt x="2838" y="340"/>
                </a:lnTo>
                <a:close/>
                <a:moveTo>
                  <a:pt x="4158" y="358"/>
                </a:moveTo>
                <a:cubicBezTo>
                  <a:pt x="4747" y="393"/>
                  <a:pt x="5282" y="643"/>
                  <a:pt x="5657" y="1053"/>
                </a:cubicBezTo>
                <a:lnTo>
                  <a:pt x="5657" y="1839"/>
                </a:lnTo>
                <a:cubicBezTo>
                  <a:pt x="5657" y="1928"/>
                  <a:pt x="5728" y="1999"/>
                  <a:pt x="5800" y="1999"/>
                </a:cubicBezTo>
                <a:cubicBezTo>
                  <a:pt x="5811" y="2001"/>
                  <a:pt x="5822" y="2002"/>
                  <a:pt x="5832" y="2002"/>
                </a:cubicBezTo>
                <a:cubicBezTo>
                  <a:pt x="5924" y="2002"/>
                  <a:pt x="5996" y="1935"/>
                  <a:pt x="5996" y="1839"/>
                </a:cubicBezTo>
                <a:lnTo>
                  <a:pt x="5996" y="1482"/>
                </a:lnTo>
                <a:cubicBezTo>
                  <a:pt x="6210" y="1821"/>
                  <a:pt x="6335" y="2231"/>
                  <a:pt x="6335" y="2677"/>
                </a:cubicBezTo>
                <a:lnTo>
                  <a:pt x="6335" y="7316"/>
                </a:lnTo>
                <a:cubicBezTo>
                  <a:pt x="6335" y="8940"/>
                  <a:pt x="5033" y="10296"/>
                  <a:pt x="3409" y="10332"/>
                </a:cubicBezTo>
                <a:cubicBezTo>
                  <a:pt x="3387" y="10332"/>
                  <a:pt x="3365" y="10332"/>
                  <a:pt x="3343" y="10332"/>
                </a:cubicBezTo>
                <a:cubicBezTo>
                  <a:pt x="1679" y="10332"/>
                  <a:pt x="340" y="8990"/>
                  <a:pt x="340" y="7334"/>
                </a:cubicBezTo>
                <a:lnTo>
                  <a:pt x="340" y="2677"/>
                </a:lnTo>
                <a:cubicBezTo>
                  <a:pt x="340" y="2231"/>
                  <a:pt x="447" y="1821"/>
                  <a:pt x="661" y="1482"/>
                </a:cubicBezTo>
                <a:lnTo>
                  <a:pt x="661" y="1839"/>
                </a:lnTo>
                <a:cubicBezTo>
                  <a:pt x="661" y="1928"/>
                  <a:pt x="732" y="1999"/>
                  <a:pt x="804" y="1999"/>
                </a:cubicBezTo>
                <a:cubicBezTo>
                  <a:pt x="815" y="2001"/>
                  <a:pt x="826" y="2002"/>
                  <a:pt x="836" y="2002"/>
                </a:cubicBezTo>
                <a:cubicBezTo>
                  <a:pt x="928" y="2002"/>
                  <a:pt x="1000" y="1935"/>
                  <a:pt x="1000" y="1839"/>
                </a:cubicBezTo>
                <a:lnTo>
                  <a:pt x="1000" y="1053"/>
                </a:lnTo>
                <a:cubicBezTo>
                  <a:pt x="1393" y="643"/>
                  <a:pt x="1910" y="393"/>
                  <a:pt x="2499" y="358"/>
                </a:cubicBezTo>
                <a:lnTo>
                  <a:pt x="2499" y="6281"/>
                </a:lnTo>
                <a:cubicBezTo>
                  <a:pt x="1607" y="5942"/>
                  <a:pt x="1000" y="5068"/>
                  <a:pt x="1000" y="4105"/>
                </a:cubicBezTo>
                <a:lnTo>
                  <a:pt x="1000" y="2517"/>
                </a:lnTo>
                <a:cubicBezTo>
                  <a:pt x="1000" y="2427"/>
                  <a:pt x="947" y="2356"/>
                  <a:pt x="857" y="2338"/>
                </a:cubicBezTo>
                <a:cubicBezTo>
                  <a:pt x="750" y="2338"/>
                  <a:pt x="661" y="2410"/>
                  <a:pt x="661" y="2517"/>
                </a:cubicBezTo>
                <a:lnTo>
                  <a:pt x="661" y="4105"/>
                </a:lnTo>
                <a:cubicBezTo>
                  <a:pt x="661" y="5247"/>
                  <a:pt x="1410" y="6281"/>
                  <a:pt x="2499" y="6638"/>
                </a:cubicBezTo>
                <a:lnTo>
                  <a:pt x="2499" y="7156"/>
                </a:lnTo>
                <a:cubicBezTo>
                  <a:pt x="2499" y="7602"/>
                  <a:pt x="2838" y="7976"/>
                  <a:pt x="3284" y="8012"/>
                </a:cubicBezTo>
                <a:cubicBezTo>
                  <a:pt x="3295" y="8013"/>
                  <a:pt x="3306" y="8013"/>
                  <a:pt x="3317" y="8013"/>
                </a:cubicBezTo>
                <a:cubicBezTo>
                  <a:pt x="3783" y="8013"/>
                  <a:pt x="4158" y="7644"/>
                  <a:pt x="4158" y="7174"/>
                </a:cubicBezTo>
                <a:lnTo>
                  <a:pt x="4158" y="6638"/>
                </a:lnTo>
                <a:cubicBezTo>
                  <a:pt x="4676" y="6460"/>
                  <a:pt x="5122" y="6139"/>
                  <a:pt x="5443" y="5710"/>
                </a:cubicBezTo>
                <a:cubicBezTo>
                  <a:pt x="5800" y="5247"/>
                  <a:pt x="5996" y="4693"/>
                  <a:pt x="5996" y="4105"/>
                </a:cubicBezTo>
                <a:lnTo>
                  <a:pt x="5996" y="2517"/>
                </a:lnTo>
                <a:cubicBezTo>
                  <a:pt x="5996" y="2427"/>
                  <a:pt x="5942" y="2356"/>
                  <a:pt x="5853" y="2338"/>
                </a:cubicBezTo>
                <a:cubicBezTo>
                  <a:pt x="5746" y="2338"/>
                  <a:pt x="5657" y="2410"/>
                  <a:pt x="5657" y="2517"/>
                </a:cubicBezTo>
                <a:lnTo>
                  <a:pt x="5657" y="4105"/>
                </a:lnTo>
                <a:cubicBezTo>
                  <a:pt x="5657" y="5068"/>
                  <a:pt x="5050" y="5942"/>
                  <a:pt x="4158" y="6281"/>
                </a:cubicBezTo>
                <a:lnTo>
                  <a:pt x="4158" y="358"/>
                </a:lnTo>
                <a:close/>
                <a:moveTo>
                  <a:pt x="2659" y="1"/>
                </a:moveTo>
                <a:cubicBezTo>
                  <a:pt x="1196" y="1"/>
                  <a:pt x="1" y="1196"/>
                  <a:pt x="1" y="2677"/>
                </a:cubicBezTo>
                <a:lnTo>
                  <a:pt x="1" y="7298"/>
                </a:lnTo>
                <a:cubicBezTo>
                  <a:pt x="1" y="9118"/>
                  <a:pt x="1446" y="10617"/>
                  <a:pt x="3248" y="10671"/>
                </a:cubicBezTo>
                <a:cubicBezTo>
                  <a:pt x="3270" y="10671"/>
                  <a:pt x="3291" y="10671"/>
                  <a:pt x="3313" y="10671"/>
                </a:cubicBezTo>
                <a:cubicBezTo>
                  <a:pt x="5157" y="10671"/>
                  <a:pt x="6656" y="9168"/>
                  <a:pt x="6656" y="7334"/>
                </a:cubicBezTo>
                <a:lnTo>
                  <a:pt x="6656" y="2677"/>
                </a:lnTo>
                <a:cubicBezTo>
                  <a:pt x="6656" y="1196"/>
                  <a:pt x="5461" y="1"/>
                  <a:pt x="39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9"/>
          <p:cNvSpPr/>
          <p:nvPr/>
        </p:nvSpPr>
        <p:spPr>
          <a:xfrm>
            <a:off x="7093751" y="2287440"/>
            <a:ext cx="20678" cy="20678"/>
          </a:xfrm>
          <a:custGeom>
            <a:rect b="b" l="l" r="r" t="t"/>
            <a:pathLst>
              <a:path extrusionOk="0" h="661" w="661">
                <a:moveTo>
                  <a:pt x="339" y="1"/>
                </a:moveTo>
                <a:cubicBezTo>
                  <a:pt x="143" y="1"/>
                  <a:pt x="0" y="144"/>
                  <a:pt x="0" y="322"/>
                </a:cubicBezTo>
                <a:cubicBezTo>
                  <a:pt x="0" y="518"/>
                  <a:pt x="143" y="661"/>
                  <a:pt x="339" y="661"/>
                </a:cubicBezTo>
                <a:cubicBezTo>
                  <a:pt x="518" y="661"/>
                  <a:pt x="661" y="518"/>
                  <a:pt x="661" y="322"/>
                </a:cubicBezTo>
                <a:cubicBezTo>
                  <a:pt x="661" y="144"/>
                  <a:pt x="518" y="1"/>
                  <a:pt x="3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9"/>
          <p:cNvSpPr/>
          <p:nvPr/>
        </p:nvSpPr>
        <p:spPr>
          <a:xfrm>
            <a:off x="7093751" y="2318691"/>
            <a:ext cx="20678" cy="20709"/>
          </a:xfrm>
          <a:custGeom>
            <a:rect b="b" l="l" r="r" t="t"/>
            <a:pathLst>
              <a:path extrusionOk="0" h="662" w="661">
                <a:moveTo>
                  <a:pt x="339" y="1"/>
                </a:moveTo>
                <a:cubicBezTo>
                  <a:pt x="143" y="1"/>
                  <a:pt x="0" y="144"/>
                  <a:pt x="0" y="322"/>
                </a:cubicBezTo>
                <a:cubicBezTo>
                  <a:pt x="0" y="518"/>
                  <a:pt x="143" y="661"/>
                  <a:pt x="339" y="661"/>
                </a:cubicBezTo>
                <a:cubicBezTo>
                  <a:pt x="518" y="661"/>
                  <a:pt x="661" y="518"/>
                  <a:pt x="661" y="322"/>
                </a:cubicBezTo>
                <a:cubicBezTo>
                  <a:pt x="661" y="144"/>
                  <a:pt x="518" y="1"/>
                  <a:pt x="3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9"/>
          <p:cNvSpPr/>
          <p:nvPr/>
        </p:nvSpPr>
        <p:spPr>
          <a:xfrm>
            <a:off x="7093751" y="2224781"/>
            <a:ext cx="20678" cy="46673"/>
          </a:xfrm>
          <a:custGeom>
            <a:rect b="b" l="l" r="r" t="t"/>
            <a:pathLst>
              <a:path extrusionOk="0" h="1492" w="661">
                <a:moveTo>
                  <a:pt x="320" y="0"/>
                </a:moveTo>
                <a:cubicBezTo>
                  <a:pt x="147" y="0"/>
                  <a:pt x="0" y="149"/>
                  <a:pt x="0" y="327"/>
                </a:cubicBezTo>
                <a:lnTo>
                  <a:pt x="0" y="1165"/>
                </a:lnTo>
                <a:cubicBezTo>
                  <a:pt x="0" y="1343"/>
                  <a:pt x="147" y="1491"/>
                  <a:pt x="320" y="1491"/>
                </a:cubicBezTo>
                <a:cubicBezTo>
                  <a:pt x="338" y="1491"/>
                  <a:pt x="357" y="1490"/>
                  <a:pt x="375" y="1486"/>
                </a:cubicBezTo>
                <a:cubicBezTo>
                  <a:pt x="536" y="1468"/>
                  <a:pt x="661" y="1326"/>
                  <a:pt x="661" y="1147"/>
                </a:cubicBezTo>
                <a:lnTo>
                  <a:pt x="661" y="344"/>
                </a:lnTo>
                <a:cubicBezTo>
                  <a:pt x="661" y="166"/>
                  <a:pt x="536" y="23"/>
                  <a:pt x="375" y="5"/>
                </a:cubicBezTo>
                <a:cubicBezTo>
                  <a:pt x="357" y="2"/>
                  <a:pt x="338" y="0"/>
                  <a:pt x="3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9"/>
          <p:cNvSpPr/>
          <p:nvPr/>
        </p:nvSpPr>
        <p:spPr>
          <a:xfrm>
            <a:off x="3320018" y="3283756"/>
            <a:ext cx="95474" cy="260708"/>
          </a:xfrm>
          <a:custGeom>
            <a:rect b="b" l="l" r="r" t="t"/>
            <a:pathLst>
              <a:path extrusionOk="0" h="8334" w="3052">
                <a:moveTo>
                  <a:pt x="161" y="1"/>
                </a:moveTo>
                <a:cubicBezTo>
                  <a:pt x="72" y="1"/>
                  <a:pt x="0" y="90"/>
                  <a:pt x="0" y="179"/>
                </a:cubicBezTo>
                <a:lnTo>
                  <a:pt x="0" y="7994"/>
                </a:lnTo>
                <a:cubicBezTo>
                  <a:pt x="0" y="8191"/>
                  <a:pt x="143" y="8333"/>
                  <a:pt x="321" y="8333"/>
                </a:cubicBezTo>
                <a:lnTo>
                  <a:pt x="2819" y="8333"/>
                </a:lnTo>
                <a:cubicBezTo>
                  <a:pt x="2909" y="8333"/>
                  <a:pt x="2980" y="8280"/>
                  <a:pt x="2998" y="8191"/>
                </a:cubicBezTo>
                <a:cubicBezTo>
                  <a:pt x="2998" y="8084"/>
                  <a:pt x="2927" y="7994"/>
                  <a:pt x="2819" y="7994"/>
                </a:cubicBezTo>
                <a:lnTo>
                  <a:pt x="321" y="7994"/>
                </a:lnTo>
                <a:lnTo>
                  <a:pt x="321" y="340"/>
                </a:lnTo>
                <a:lnTo>
                  <a:pt x="2819" y="340"/>
                </a:lnTo>
                <a:cubicBezTo>
                  <a:pt x="2962" y="340"/>
                  <a:pt x="3051" y="179"/>
                  <a:pt x="2944" y="37"/>
                </a:cubicBezTo>
                <a:cubicBezTo>
                  <a:pt x="2927" y="19"/>
                  <a:pt x="2891" y="1"/>
                  <a:pt x="28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9"/>
          <p:cNvSpPr/>
          <p:nvPr/>
        </p:nvSpPr>
        <p:spPr>
          <a:xfrm>
            <a:off x="3557233" y="3283756"/>
            <a:ext cx="96037" cy="260708"/>
          </a:xfrm>
          <a:custGeom>
            <a:rect b="b" l="l" r="r" t="t"/>
            <a:pathLst>
              <a:path extrusionOk="0" h="8334" w="3070">
                <a:moveTo>
                  <a:pt x="232" y="1"/>
                </a:moveTo>
                <a:cubicBezTo>
                  <a:pt x="161" y="1"/>
                  <a:pt x="90" y="72"/>
                  <a:pt x="72" y="144"/>
                </a:cubicBezTo>
                <a:cubicBezTo>
                  <a:pt x="54" y="251"/>
                  <a:pt x="143" y="340"/>
                  <a:pt x="232" y="340"/>
                </a:cubicBezTo>
                <a:lnTo>
                  <a:pt x="2730" y="340"/>
                </a:lnTo>
                <a:lnTo>
                  <a:pt x="2730" y="7994"/>
                </a:lnTo>
                <a:lnTo>
                  <a:pt x="232" y="7994"/>
                </a:lnTo>
                <a:cubicBezTo>
                  <a:pt x="107" y="7994"/>
                  <a:pt x="0" y="8155"/>
                  <a:pt x="125" y="8298"/>
                </a:cubicBezTo>
                <a:cubicBezTo>
                  <a:pt x="143" y="8316"/>
                  <a:pt x="161" y="8333"/>
                  <a:pt x="197" y="8333"/>
                </a:cubicBezTo>
                <a:lnTo>
                  <a:pt x="2891" y="8333"/>
                </a:lnTo>
                <a:cubicBezTo>
                  <a:pt x="2998" y="8333"/>
                  <a:pt x="3069" y="8262"/>
                  <a:pt x="3069" y="8155"/>
                </a:cubicBezTo>
                <a:lnTo>
                  <a:pt x="3069" y="340"/>
                </a:lnTo>
                <a:cubicBezTo>
                  <a:pt x="3069" y="161"/>
                  <a:pt x="2927" y="1"/>
                  <a:pt x="27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9"/>
          <p:cNvSpPr/>
          <p:nvPr/>
        </p:nvSpPr>
        <p:spPr>
          <a:xfrm>
            <a:off x="3382520" y="3310002"/>
            <a:ext cx="208216" cy="208216"/>
          </a:xfrm>
          <a:custGeom>
            <a:rect b="b" l="l" r="r" t="t"/>
            <a:pathLst>
              <a:path extrusionOk="0" h="6656" w="6656">
                <a:moveTo>
                  <a:pt x="3319" y="0"/>
                </a:moveTo>
                <a:cubicBezTo>
                  <a:pt x="1482" y="0"/>
                  <a:pt x="1" y="1499"/>
                  <a:pt x="1" y="3337"/>
                </a:cubicBezTo>
                <a:cubicBezTo>
                  <a:pt x="1" y="5175"/>
                  <a:pt x="1482" y="6656"/>
                  <a:pt x="3319" y="6656"/>
                </a:cubicBezTo>
                <a:cubicBezTo>
                  <a:pt x="5157" y="6656"/>
                  <a:pt x="6656" y="5175"/>
                  <a:pt x="6656" y="3337"/>
                </a:cubicBezTo>
                <a:cubicBezTo>
                  <a:pt x="6656" y="2320"/>
                  <a:pt x="6210" y="1392"/>
                  <a:pt x="5425" y="750"/>
                </a:cubicBezTo>
                <a:cubicBezTo>
                  <a:pt x="5392" y="725"/>
                  <a:pt x="5351" y="712"/>
                  <a:pt x="5311" y="712"/>
                </a:cubicBezTo>
                <a:cubicBezTo>
                  <a:pt x="5266" y="712"/>
                  <a:pt x="5222" y="729"/>
                  <a:pt x="5193" y="768"/>
                </a:cubicBezTo>
                <a:cubicBezTo>
                  <a:pt x="5139" y="839"/>
                  <a:pt x="5157" y="946"/>
                  <a:pt x="5229" y="1000"/>
                </a:cubicBezTo>
                <a:cubicBezTo>
                  <a:pt x="5924" y="1571"/>
                  <a:pt x="6317" y="2427"/>
                  <a:pt x="6317" y="3337"/>
                </a:cubicBezTo>
                <a:cubicBezTo>
                  <a:pt x="6317" y="4979"/>
                  <a:pt x="4979" y="6335"/>
                  <a:pt x="3319" y="6335"/>
                </a:cubicBezTo>
                <a:cubicBezTo>
                  <a:pt x="1678" y="6335"/>
                  <a:pt x="322" y="4979"/>
                  <a:pt x="322" y="3337"/>
                </a:cubicBezTo>
                <a:cubicBezTo>
                  <a:pt x="322" y="1678"/>
                  <a:pt x="1678" y="339"/>
                  <a:pt x="3319" y="339"/>
                </a:cubicBezTo>
                <a:cubicBezTo>
                  <a:pt x="3819" y="339"/>
                  <a:pt x="4319" y="447"/>
                  <a:pt x="4747" y="696"/>
                </a:cubicBezTo>
                <a:cubicBezTo>
                  <a:pt x="4771" y="706"/>
                  <a:pt x="4795" y="710"/>
                  <a:pt x="4818" y="710"/>
                </a:cubicBezTo>
                <a:cubicBezTo>
                  <a:pt x="4881" y="710"/>
                  <a:pt x="4940" y="677"/>
                  <a:pt x="4979" y="625"/>
                </a:cubicBezTo>
                <a:cubicBezTo>
                  <a:pt x="5014" y="536"/>
                  <a:pt x="4979" y="447"/>
                  <a:pt x="4907" y="393"/>
                </a:cubicBezTo>
                <a:cubicBezTo>
                  <a:pt x="4426" y="143"/>
                  <a:pt x="3873" y="0"/>
                  <a:pt x="33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9"/>
          <p:cNvSpPr/>
          <p:nvPr/>
        </p:nvSpPr>
        <p:spPr>
          <a:xfrm>
            <a:off x="3580100" y="3471295"/>
            <a:ext cx="52523" cy="52523"/>
          </a:xfrm>
          <a:custGeom>
            <a:rect b="b" l="l" r="r" t="t"/>
            <a:pathLst>
              <a:path extrusionOk="0" h="1679" w="1679">
                <a:moveTo>
                  <a:pt x="840" y="1"/>
                </a:moveTo>
                <a:cubicBezTo>
                  <a:pt x="376" y="1"/>
                  <a:pt x="1" y="376"/>
                  <a:pt x="1" y="840"/>
                </a:cubicBezTo>
                <a:cubicBezTo>
                  <a:pt x="1" y="1303"/>
                  <a:pt x="376" y="1678"/>
                  <a:pt x="840" y="1678"/>
                </a:cubicBezTo>
                <a:cubicBezTo>
                  <a:pt x="1304" y="1678"/>
                  <a:pt x="1678" y="1303"/>
                  <a:pt x="1678" y="840"/>
                </a:cubicBezTo>
                <a:cubicBezTo>
                  <a:pt x="1678" y="768"/>
                  <a:pt x="1660" y="697"/>
                  <a:pt x="1643" y="625"/>
                </a:cubicBezTo>
                <a:cubicBezTo>
                  <a:pt x="1628" y="555"/>
                  <a:pt x="1570" y="507"/>
                  <a:pt x="1503" y="507"/>
                </a:cubicBezTo>
                <a:cubicBezTo>
                  <a:pt x="1484" y="507"/>
                  <a:pt x="1465" y="511"/>
                  <a:pt x="1446" y="518"/>
                </a:cubicBezTo>
                <a:cubicBezTo>
                  <a:pt x="1357" y="536"/>
                  <a:pt x="1304" y="625"/>
                  <a:pt x="1321" y="715"/>
                </a:cubicBezTo>
                <a:cubicBezTo>
                  <a:pt x="1339" y="750"/>
                  <a:pt x="1339" y="804"/>
                  <a:pt x="1339" y="840"/>
                </a:cubicBezTo>
                <a:cubicBezTo>
                  <a:pt x="1339" y="1125"/>
                  <a:pt x="1125" y="1339"/>
                  <a:pt x="840" y="1339"/>
                </a:cubicBezTo>
                <a:cubicBezTo>
                  <a:pt x="572" y="1339"/>
                  <a:pt x="340" y="1125"/>
                  <a:pt x="340" y="840"/>
                </a:cubicBezTo>
                <a:cubicBezTo>
                  <a:pt x="340" y="572"/>
                  <a:pt x="572" y="340"/>
                  <a:pt x="840" y="340"/>
                </a:cubicBezTo>
                <a:cubicBezTo>
                  <a:pt x="893" y="340"/>
                  <a:pt x="929" y="340"/>
                  <a:pt x="964" y="358"/>
                </a:cubicBezTo>
                <a:cubicBezTo>
                  <a:pt x="976" y="360"/>
                  <a:pt x="988" y="361"/>
                  <a:pt x="999" y="361"/>
                </a:cubicBezTo>
                <a:cubicBezTo>
                  <a:pt x="1076" y="361"/>
                  <a:pt x="1148" y="311"/>
                  <a:pt x="1179" y="233"/>
                </a:cubicBezTo>
                <a:cubicBezTo>
                  <a:pt x="1196" y="144"/>
                  <a:pt x="1143" y="55"/>
                  <a:pt x="1054" y="37"/>
                </a:cubicBezTo>
                <a:cubicBezTo>
                  <a:pt x="982" y="19"/>
                  <a:pt x="911" y="1"/>
                  <a:pt x="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9"/>
          <p:cNvSpPr/>
          <p:nvPr/>
        </p:nvSpPr>
        <p:spPr>
          <a:xfrm>
            <a:off x="3340664" y="3471295"/>
            <a:ext cx="51929" cy="52523"/>
          </a:xfrm>
          <a:custGeom>
            <a:rect b="b" l="l" r="r" t="t"/>
            <a:pathLst>
              <a:path extrusionOk="0" h="1679" w="1660">
                <a:moveTo>
                  <a:pt x="839" y="1"/>
                </a:moveTo>
                <a:cubicBezTo>
                  <a:pt x="375" y="1"/>
                  <a:pt x="0" y="376"/>
                  <a:pt x="0" y="840"/>
                </a:cubicBezTo>
                <a:cubicBezTo>
                  <a:pt x="0" y="1303"/>
                  <a:pt x="375" y="1678"/>
                  <a:pt x="839" y="1678"/>
                </a:cubicBezTo>
                <a:cubicBezTo>
                  <a:pt x="1285" y="1678"/>
                  <a:pt x="1660" y="1303"/>
                  <a:pt x="1660" y="840"/>
                </a:cubicBezTo>
                <a:cubicBezTo>
                  <a:pt x="1660" y="768"/>
                  <a:pt x="1660" y="697"/>
                  <a:pt x="1642" y="625"/>
                </a:cubicBezTo>
                <a:cubicBezTo>
                  <a:pt x="1628" y="555"/>
                  <a:pt x="1559" y="507"/>
                  <a:pt x="1487" y="507"/>
                </a:cubicBezTo>
                <a:cubicBezTo>
                  <a:pt x="1467" y="507"/>
                  <a:pt x="1447" y="511"/>
                  <a:pt x="1428" y="518"/>
                </a:cubicBezTo>
                <a:cubicBezTo>
                  <a:pt x="1339" y="536"/>
                  <a:pt x="1285" y="625"/>
                  <a:pt x="1321" y="715"/>
                </a:cubicBezTo>
                <a:cubicBezTo>
                  <a:pt x="1321" y="750"/>
                  <a:pt x="1339" y="804"/>
                  <a:pt x="1339" y="840"/>
                </a:cubicBezTo>
                <a:cubicBezTo>
                  <a:pt x="1339" y="1125"/>
                  <a:pt x="1107" y="1339"/>
                  <a:pt x="839" y="1339"/>
                </a:cubicBezTo>
                <a:cubicBezTo>
                  <a:pt x="554" y="1339"/>
                  <a:pt x="340" y="1125"/>
                  <a:pt x="340" y="840"/>
                </a:cubicBezTo>
                <a:cubicBezTo>
                  <a:pt x="340" y="572"/>
                  <a:pt x="554" y="340"/>
                  <a:pt x="839" y="340"/>
                </a:cubicBezTo>
                <a:cubicBezTo>
                  <a:pt x="875" y="340"/>
                  <a:pt x="910" y="340"/>
                  <a:pt x="964" y="358"/>
                </a:cubicBezTo>
                <a:cubicBezTo>
                  <a:pt x="976" y="360"/>
                  <a:pt x="987" y="361"/>
                  <a:pt x="998" y="361"/>
                </a:cubicBezTo>
                <a:cubicBezTo>
                  <a:pt x="1075" y="361"/>
                  <a:pt x="1145" y="311"/>
                  <a:pt x="1160" y="233"/>
                </a:cubicBezTo>
                <a:cubicBezTo>
                  <a:pt x="1178" y="144"/>
                  <a:pt x="1125" y="55"/>
                  <a:pt x="1035" y="37"/>
                </a:cubicBezTo>
                <a:cubicBezTo>
                  <a:pt x="964" y="19"/>
                  <a:pt x="910" y="1"/>
                  <a:pt x="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9"/>
          <p:cNvSpPr/>
          <p:nvPr/>
        </p:nvSpPr>
        <p:spPr>
          <a:xfrm>
            <a:off x="3403167" y="3283693"/>
            <a:ext cx="10636" cy="73295"/>
          </a:xfrm>
          <a:custGeom>
            <a:rect b="b" l="l" r="r" t="t"/>
            <a:pathLst>
              <a:path extrusionOk="0" h="2343" w="340">
                <a:moveTo>
                  <a:pt x="171" y="1"/>
                </a:moveTo>
                <a:cubicBezTo>
                  <a:pt x="162" y="1"/>
                  <a:pt x="153" y="1"/>
                  <a:pt x="144" y="3"/>
                </a:cubicBezTo>
                <a:cubicBezTo>
                  <a:pt x="54" y="21"/>
                  <a:pt x="1" y="92"/>
                  <a:pt x="1" y="181"/>
                </a:cubicBezTo>
                <a:lnTo>
                  <a:pt x="1" y="2162"/>
                </a:lnTo>
                <a:cubicBezTo>
                  <a:pt x="1" y="2251"/>
                  <a:pt x="54" y="2322"/>
                  <a:pt x="144" y="2340"/>
                </a:cubicBezTo>
                <a:cubicBezTo>
                  <a:pt x="153" y="2342"/>
                  <a:pt x="162" y="2343"/>
                  <a:pt x="171" y="2343"/>
                </a:cubicBezTo>
                <a:cubicBezTo>
                  <a:pt x="266" y="2343"/>
                  <a:pt x="340" y="2261"/>
                  <a:pt x="340" y="2180"/>
                </a:cubicBezTo>
                <a:lnTo>
                  <a:pt x="340" y="181"/>
                </a:lnTo>
                <a:cubicBezTo>
                  <a:pt x="340" y="83"/>
                  <a:pt x="265" y="1"/>
                  <a:pt x="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9"/>
          <p:cNvSpPr/>
          <p:nvPr/>
        </p:nvSpPr>
        <p:spPr>
          <a:xfrm>
            <a:off x="3559454" y="3283693"/>
            <a:ext cx="10636" cy="73295"/>
          </a:xfrm>
          <a:custGeom>
            <a:rect b="b" l="l" r="r" t="t"/>
            <a:pathLst>
              <a:path extrusionOk="0" h="2343" w="340">
                <a:moveTo>
                  <a:pt x="171" y="1"/>
                </a:moveTo>
                <a:cubicBezTo>
                  <a:pt x="162" y="1"/>
                  <a:pt x="153" y="1"/>
                  <a:pt x="144" y="3"/>
                </a:cubicBezTo>
                <a:cubicBezTo>
                  <a:pt x="54" y="21"/>
                  <a:pt x="1" y="92"/>
                  <a:pt x="1" y="181"/>
                </a:cubicBezTo>
                <a:lnTo>
                  <a:pt x="1" y="2162"/>
                </a:lnTo>
                <a:cubicBezTo>
                  <a:pt x="1" y="2251"/>
                  <a:pt x="54" y="2322"/>
                  <a:pt x="144" y="2340"/>
                </a:cubicBezTo>
                <a:cubicBezTo>
                  <a:pt x="153" y="2342"/>
                  <a:pt x="162" y="2343"/>
                  <a:pt x="171" y="2343"/>
                </a:cubicBezTo>
                <a:cubicBezTo>
                  <a:pt x="265" y="2343"/>
                  <a:pt x="340" y="2261"/>
                  <a:pt x="340" y="2180"/>
                </a:cubicBezTo>
                <a:lnTo>
                  <a:pt x="340" y="181"/>
                </a:lnTo>
                <a:cubicBezTo>
                  <a:pt x="340" y="83"/>
                  <a:pt x="265" y="1"/>
                  <a:pt x="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9"/>
          <p:cNvSpPr/>
          <p:nvPr/>
        </p:nvSpPr>
        <p:spPr>
          <a:xfrm>
            <a:off x="3403167" y="3471295"/>
            <a:ext cx="10636" cy="73232"/>
          </a:xfrm>
          <a:custGeom>
            <a:rect b="b" l="l" r="r" t="t"/>
            <a:pathLst>
              <a:path extrusionOk="0" h="2341" w="340">
                <a:moveTo>
                  <a:pt x="144" y="1"/>
                </a:moveTo>
                <a:cubicBezTo>
                  <a:pt x="54" y="19"/>
                  <a:pt x="1" y="90"/>
                  <a:pt x="1" y="179"/>
                </a:cubicBezTo>
                <a:lnTo>
                  <a:pt x="1" y="2178"/>
                </a:lnTo>
                <a:cubicBezTo>
                  <a:pt x="1" y="2249"/>
                  <a:pt x="54" y="2321"/>
                  <a:pt x="144" y="2338"/>
                </a:cubicBezTo>
                <a:cubicBezTo>
                  <a:pt x="153" y="2340"/>
                  <a:pt x="162" y="2341"/>
                  <a:pt x="171" y="2341"/>
                </a:cubicBezTo>
                <a:cubicBezTo>
                  <a:pt x="266" y="2341"/>
                  <a:pt x="340" y="2259"/>
                  <a:pt x="340" y="2178"/>
                </a:cubicBezTo>
                <a:lnTo>
                  <a:pt x="340" y="179"/>
                </a:lnTo>
                <a:cubicBezTo>
                  <a:pt x="340" y="72"/>
                  <a:pt x="251" y="1"/>
                  <a:pt x="1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9"/>
          <p:cNvSpPr/>
          <p:nvPr/>
        </p:nvSpPr>
        <p:spPr>
          <a:xfrm>
            <a:off x="3559454" y="3471295"/>
            <a:ext cx="10636" cy="73232"/>
          </a:xfrm>
          <a:custGeom>
            <a:rect b="b" l="l" r="r" t="t"/>
            <a:pathLst>
              <a:path extrusionOk="0" h="2341" w="340">
                <a:moveTo>
                  <a:pt x="144" y="1"/>
                </a:moveTo>
                <a:cubicBezTo>
                  <a:pt x="54" y="19"/>
                  <a:pt x="1" y="90"/>
                  <a:pt x="1" y="179"/>
                </a:cubicBezTo>
                <a:lnTo>
                  <a:pt x="1" y="2178"/>
                </a:lnTo>
                <a:cubicBezTo>
                  <a:pt x="1" y="2249"/>
                  <a:pt x="54" y="2321"/>
                  <a:pt x="144" y="2338"/>
                </a:cubicBezTo>
                <a:cubicBezTo>
                  <a:pt x="153" y="2340"/>
                  <a:pt x="162" y="2341"/>
                  <a:pt x="171" y="2341"/>
                </a:cubicBezTo>
                <a:cubicBezTo>
                  <a:pt x="265" y="2341"/>
                  <a:pt x="340" y="2259"/>
                  <a:pt x="340" y="2178"/>
                </a:cubicBezTo>
                <a:lnTo>
                  <a:pt x="340" y="179"/>
                </a:lnTo>
                <a:cubicBezTo>
                  <a:pt x="340" y="72"/>
                  <a:pt x="251" y="1"/>
                  <a:pt x="1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9"/>
          <p:cNvSpPr/>
          <p:nvPr/>
        </p:nvSpPr>
        <p:spPr>
          <a:xfrm>
            <a:off x="3345701" y="3440043"/>
            <a:ext cx="21241" cy="21241"/>
          </a:xfrm>
          <a:custGeom>
            <a:rect b="b" l="l" r="r" t="t"/>
            <a:pathLst>
              <a:path extrusionOk="0" h="679" w="679">
                <a:moveTo>
                  <a:pt x="339" y="1"/>
                </a:moveTo>
                <a:cubicBezTo>
                  <a:pt x="161" y="1"/>
                  <a:pt x="0" y="161"/>
                  <a:pt x="0" y="340"/>
                </a:cubicBezTo>
                <a:cubicBezTo>
                  <a:pt x="0" y="518"/>
                  <a:pt x="161" y="679"/>
                  <a:pt x="339" y="679"/>
                </a:cubicBezTo>
                <a:cubicBezTo>
                  <a:pt x="518" y="679"/>
                  <a:pt x="678" y="518"/>
                  <a:pt x="678" y="340"/>
                </a:cubicBezTo>
                <a:cubicBezTo>
                  <a:pt x="678" y="161"/>
                  <a:pt x="518" y="1"/>
                  <a:pt x="3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9"/>
          <p:cNvSpPr/>
          <p:nvPr/>
        </p:nvSpPr>
        <p:spPr>
          <a:xfrm>
            <a:off x="3403167" y="3289356"/>
            <a:ext cx="166923" cy="10073"/>
          </a:xfrm>
          <a:custGeom>
            <a:rect b="b" l="l" r="r" t="t"/>
            <a:pathLst>
              <a:path extrusionOk="0" h="322" w="5336">
                <a:moveTo>
                  <a:pt x="197" y="0"/>
                </a:moveTo>
                <a:cubicBezTo>
                  <a:pt x="90" y="0"/>
                  <a:pt x="1" y="72"/>
                  <a:pt x="19" y="179"/>
                </a:cubicBezTo>
                <a:cubicBezTo>
                  <a:pt x="37" y="268"/>
                  <a:pt x="108" y="321"/>
                  <a:pt x="197" y="321"/>
                </a:cubicBezTo>
                <a:lnTo>
                  <a:pt x="5157" y="321"/>
                </a:lnTo>
                <a:cubicBezTo>
                  <a:pt x="5264" y="321"/>
                  <a:pt x="5336" y="232"/>
                  <a:pt x="5336" y="125"/>
                </a:cubicBezTo>
                <a:cubicBezTo>
                  <a:pt x="5318" y="54"/>
                  <a:pt x="5247" y="0"/>
                  <a:pt x="5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9"/>
          <p:cNvSpPr/>
          <p:nvPr/>
        </p:nvSpPr>
        <p:spPr>
          <a:xfrm>
            <a:off x="3403167" y="3528792"/>
            <a:ext cx="166923" cy="10636"/>
          </a:xfrm>
          <a:custGeom>
            <a:rect b="b" l="l" r="r" t="t"/>
            <a:pathLst>
              <a:path extrusionOk="0" h="340" w="5336">
                <a:moveTo>
                  <a:pt x="197" y="1"/>
                </a:moveTo>
                <a:cubicBezTo>
                  <a:pt x="90" y="1"/>
                  <a:pt x="1" y="90"/>
                  <a:pt x="19" y="197"/>
                </a:cubicBezTo>
                <a:cubicBezTo>
                  <a:pt x="37" y="268"/>
                  <a:pt x="108" y="340"/>
                  <a:pt x="197" y="340"/>
                </a:cubicBezTo>
                <a:lnTo>
                  <a:pt x="5157" y="340"/>
                </a:lnTo>
                <a:cubicBezTo>
                  <a:pt x="5264" y="340"/>
                  <a:pt x="5336" y="251"/>
                  <a:pt x="5336" y="144"/>
                </a:cubicBezTo>
                <a:cubicBezTo>
                  <a:pt x="5318" y="54"/>
                  <a:pt x="5247" y="1"/>
                  <a:pt x="51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9"/>
          <p:cNvSpPr/>
          <p:nvPr/>
        </p:nvSpPr>
        <p:spPr>
          <a:xfrm>
            <a:off x="1979312" y="3247500"/>
            <a:ext cx="120031" cy="333252"/>
          </a:xfrm>
          <a:custGeom>
            <a:rect b="b" l="l" r="r" t="t"/>
            <a:pathLst>
              <a:path extrusionOk="0" h="10653" w="3837">
                <a:moveTo>
                  <a:pt x="2998" y="339"/>
                </a:moveTo>
                <a:cubicBezTo>
                  <a:pt x="3283" y="339"/>
                  <a:pt x="3497" y="553"/>
                  <a:pt x="3497" y="839"/>
                </a:cubicBezTo>
                <a:lnTo>
                  <a:pt x="3497" y="9831"/>
                </a:lnTo>
                <a:cubicBezTo>
                  <a:pt x="3497" y="10099"/>
                  <a:pt x="3283" y="10331"/>
                  <a:pt x="2998" y="10331"/>
                </a:cubicBezTo>
                <a:lnTo>
                  <a:pt x="839" y="10331"/>
                </a:lnTo>
                <a:cubicBezTo>
                  <a:pt x="571" y="10331"/>
                  <a:pt x="339" y="10099"/>
                  <a:pt x="339" y="9831"/>
                </a:cubicBezTo>
                <a:lnTo>
                  <a:pt x="339" y="839"/>
                </a:lnTo>
                <a:cubicBezTo>
                  <a:pt x="339" y="553"/>
                  <a:pt x="571" y="339"/>
                  <a:pt x="839" y="339"/>
                </a:cubicBezTo>
                <a:close/>
                <a:moveTo>
                  <a:pt x="839" y="0"/>
                </a:moveTo>
                <a:cubicBezTo>
                  <a:pt x="375" y="0"/>
                  <a:pt x="0" y="375"/>
                  <a:pt x="0" y="839"/>
                </a:cubicBezTo>
                <a:lnTo>
                  <a:pt x="0" y="9831"/>
                </a:lnTo>
                <a:cubicBezTo>
                  <a:pt x="0" y="10277"/>
                  <a:pt x="375" y="10652"/>
                  <a:pt x="839" y="10652"/>
                </a:cubicBezTo>
                <a:lnTo>
                  <a:pt x="2998" y="10652"/>
                </a:lnTo>
                <a:cubicBezTo>
                  <a:pt x="3462" y="10652"/>
                  <a:pt x="3836" y="10277"/>
                  <a:pt x="3836" y="9831"/>
                </a:cubicBezTo>
                <a:lnTo>
                  <a:pt x="3836" y="839"/>
                </a:lnTo>
                <a:cubicBezTo>
                  <a:pt x="3836" y="375"/>
                  <a:pt x="3462" y="0"/>
                  <a:pt x="29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9"/>
          <p:cNvSpPr/>
          <p:nvPr/>
        </p:nvSpPr>
        <p:spPr>
          <a:xfrm>
            <a:off x="2005527" y="3268146"/>
            <a:ext cx="67570" cy="68133"/>
          </a:xfrm>
          <a:custGeom>
            <a:rect b="b" l="l" r="r" t="t"/>
            <a:pathLst>
              <a:path extrusionOk="0" h="2178" w="2160">
                <a:moveTo>
                  <a:pt x="1161" y="339"/>
                </a:moveTo>
                <a:lnTo>
                  <a:pt x="1161" y="839"/>
                </a:lnTo>
                <a:cubicBezTo>
                  <a:pt x="1161" y="928"/>
                  <a:pt x="1232" y="999"/>
                  <a:pt x="1339" y="999"/>
                </a:cubicBezTo>
                <a:lnTo>
                  <a:pt x="1839" y="999"/>
                </a:lnTo>
                <a:lnTo>
                  <a:pt x="1839" y="1178"/>
                </a:lnTo>
                <a:lnTo>
                  <a:pt x="1339" y="1178"/>
                </a:lnTo>
                <a:cubicBezTo>
                  <a:pt x="1232" y="1178"/>
                  <a:pt x="1161" y="1249"/>
                  <a:pt x="1161" y="1338"/>
                </a:cubicBezTo>
                <a:lnTo>
                  <a:pt x="1161" y="1838"/>
                </a:lnTo>
                <a:lnTo>
                  <a:pt x="1000" y="1838"/>
                </a:lnTo>
                <a:lnTo>
                  <a:pt x="1000" y="1338"/>
                </a:lnTo>
                <a:cubicBezTo>
                  <a:pt x="1000" y="1249"/>
                  <a:pt x="929" y="1178"/>
                  <a:pt x="839" y="1178"/>
                </a:cubicBezTo>
                <a:lnTo>
                  <a:pt x="340" y="1178"/>
                </a:lnTo>
                <a:lnTo>
                  <a:pt x="340" y="999"/>
                </a:lnTo>
                <a:lnTo>
                  <a:pt x="839" y="999"/>
                </a:lnTo>
                <a:cubicBezTo>
                  <a:pt x="929" y="999"/>
                  <a:pt x="1000" y="928"/>
                  <a:pt x="1000" y="839"/>
                </a:cubicBezTo>
                <a:lnTo>
                  <a:pt x="1000" y="339"/>
                </a:lnTo>
                <a:close/>
                <a:moveTo>
                  <a:pt x="1000" y="0"/>
                </a:moveTo>
                <a:cubicBezTo>
                  <a:pt x="822" y="0"/>
                  <a:pt x="661" y="161"/>
                  <a:pt x="661" y="339"/>
                </a:cubicBezTo>
                <a:lnTo>
                  <a:pt x="661" y="678"/>
                </a:lnTo>
                <a:lnTo>
                  <a:pt x="340" y="678"/>
                </a:lnTo>
                <a:cubicBezTo>
                  <a:pt x="144" y="678"/>
                  <a:pt x="1" y="821"/>
                  <a:pt x="1" y="999"/>
                </a:cubicBezTo>
                <a:lnTo>
                  <a:pt x="1" y="1178"/>
                </a:lnTo>
                <a:cubicBezTo>
                  <a:pt x="1" y="1356"/>
                  <a:pt x="144" y="1499"/>
                  <a:pt x="340" y="1499"/>
                </a:cubicBezTo>
                <a:lnTo>
                  <a:pt x="661" y="1499"/>
                </a:lnTo>
                <a:lnTo>
                  <a:pt x="661" y="1838"/>
                </a:lnTo>
                <a:cubicBezTo>
                  <a:pt x="661" y="2016"/>
                  <a:pt x="822" y="2177"/>
                  <a:pt x="1000" y="2177"/>
                </a:cubicBezTo>
                <a:lnTo>
                  <a:pt x="1161" y="2177"/>
                </a:lnTo>
                <a:cubicBezTo>
                  <a:pt x="1357" y="2177"/>
                  <a:pt x="1500" y="2016"/>
                  <a:pt x="1500" y="1838"/>
                </a:cubicBezTo>
                <a:lnTo>
                  <a:pt x="1500" y="1499"/>
                </a:lnTo>
                <a:lnTo>
                  <a:pt x="1839" y="1499"/>
                </a:lnTo>
                <a:cubicBezTo>
                  <a:pt x="2017" y="1499"/>
                  <a:pt x="2160" y="1356"/>
                  <a:pt x="2160" y="1178"/>
                </a:cubicBezTo>
                <a:lnTo>
                  <a:pt x="2160" y="999"/>
                </a:lnTo>
                <a:cubicBezTo>
                  <a:pt x="2160" y="821"/>
                  <a:pt x="2017" y="678"/>
                  <a:pt x="1839" y="678"/>
                </a:cubicBezTo>
                <a:lnTo>
                  <a:pt x="1500" y="678"/>
                </a:lnTo>
                <a:lnTo>
                  <a:pt x="1500" y="339"/>
                </a:lnTo>
                <a:cubicBezTo>
                  <a:pt x="1500" y="161"/>
                  <a:pt x="1357" y="0"/>
                  <a:pt x="1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9"/>
          <p:cNvSpPr/>
          <p:nvPr/>
        </p:nvSpPr>
        <p:spPr>
          <a:xfrm>
            <a:off x="2016132" y="3346290"/>
            <a:ext cx="46924" cy="46892"/>
          </a:xfrm>
          <a:custGeom>
            <a:rect b="b" l="l" r="r" t="t"/>
            <a:pathLst>
              <a:path extrusionOk="0" h="1499" w="1500">
                <a:moveTo>
                  <a:pt x="750" y="0"/>
                </a:moveTo>
                <a:cubicBezTo>
                  <a:pt x="322" y="0"/>
                  <a:pt x="1" y="339"/>
                  <a:pt x="1" y="750"/>
                </a:cubicBezTo>
                <a:cubicBezTo>
                  <a:pt x="1" y="1160"/>
                  <a:pt x="322" y="1499"/>
                  <a:pt x="750" y="1499"/>
                </a:cubicBezTo>
                <a:cubicBezTo>
                  <a:pt x="1161" y="1499"/>
                  <a:pt x="1500" y="1160"/>
                  <a:pt x="1500" y="750"/>
                </a:cubicBezTo>
                <a:cubicBezTo>
                  <a:pt x="1500" y="696"/>
                  <a:pt x="1482" y="643"/>
                  <a:pt x="1482" y="589"/>
                </a:cubicBezTo>
                <a:cubicBezTo>
                  <a:pt x="1466" y="511"/>
                  <a:pt x="1397" y="461"/>
                  <a:pt x="1320" y="461"/>
                </a:cubicBezTo>
                <a:cubicBezTo>
                  <a:pt x="1309" y="461"/>
                  <a:pt x="1297" y="462"/>
                  <a:pt x="1286" y="464"/>
                </a:cubicBezTo>
                <a:cubicBezTo>
                  <a:pt x="1196" y="482"/>
                  <a:pt x="1125" y="571"/>
                  <a:pt x="1143" y="660"/>
                </a:cubicBezTo>
                <a:cubicBezTo>
                  <a:pt x="1161" y="696"/>
                  <a:pt x="1161" y="732"/>
                  <a:pt x="1161" y="750"/>
                </a:cubicBezTo>
                <a:cubicBezTo>
                  <a:pt x="1161" y="982"/>
                  <a:pt x="982" y="1178"/>
                  <a:pt x="750" y="1178"/>
                </a:cubicBezTo>
                <a:cubicBezTo>
                  <a:pt x="518" y="1178"/>
                  <a:pt x="322" y="982"/>
                  <a:pt x="322" y="750"/>
                </a:cubicBezTo>
                <a:cubicBezTo>
                  <a:pt x="322" y="518"/>
                  <a:pt x="518" y="339"/>
                  <a:pt x="750" y="339"/>
                </a:cubicBezTo>
                <a:cubicBezTo>
                  <a:pt x="768" y="339"/>
                  <a:pt x="804" y="339"/>
                  <a:pt x="839" y="357"/>
                </a:cubicBezTo>
                <a:cubicBezTo>
                  <a:pt x="849" y="359"/>
                  <a:pt x="858" y="360"/>
                  <a:pt x="867" y="360"/>
                </a:cubicBezTo>
                <a:cubicBezTo>
                  <a:pt x="947" y="360"/>
                  <a:pt x="1020" y="294"/>
                  <a:pt x="1036" y="214"/>
                </a:cubicBezTo>
                <a:cubicBezTo>
                  <a:pt x="1054" y="125"/>
                  <a:pt x="1000" y="36"/>
                  <a:pt x="911" y="18"/>
                </a:cubicBezTo>
                <a:cubicBezTo>
                  <a:pt x="857" y="18"/>
                  <a:pt x="804" y="0"/>
                  <a:pt x="7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9"/>
          <p:cNvSpPr/>
          <p:nvPr/>
        </p:nvSpPr>
        <p:spPr>
          <a:xfrm>
            <a:off x="2021168" y="3455685"/>
            <a:ext cx="36319" cy="36851"/>
          </a:xfrm>
          <a:custGeom>
            <a:rect b="b" l="l" r="r" t="t"/>
            <a:pathLst>
              <a:path extrusionOk="0" h="1178" w="1161">
                <a:moveTo>
                  <a:pt x="589" y="0"/>
                </a:moveTo>
                <a:cubicBezTo>
                  <a:pt x="268" y="0"/>
                  <a:pt x="0" y="268"/>
                  <a:pt x="0" y="589"/>
                </a:cubicBezTo>
                <a:cubicBezTo>
                  <a:pt x="0" y="910"/>
                  <a:pt x="268" y="1178"/>
                  <a:pt x="589" y="1178"/>
                </a:cubicBezTo>
                <a:cubicBezTo>
                  <a:pt x="910" y="1178"/>
                  <a:pt x="1160" y="910"/>
                  <a:pt x="1160" y="589"/>
                </a:cubicBezTo>
                <a:cubicBezTo>
                  <a:pt x="1160" y="500"/>
                  <a:pt x="1089" y="429"/>
                  <a:pt x="1000" y="429"/>
                </a:cubicBezTo>
                <a:cubicBezTo>
                  <a:pt x="910" y="429"/>
                  <a:pt x="839" y="500"/>
                  <a:pt x="839" y="589"/>
                </a:cubicBezTo>
                <a:cubicBezTo>
                  <a:pt x="839" y="732"/>
                  <a:pt x="714" y="839"/>
                  <a:pt x="589" y="839"/>
                </a:cubicBezTo>
                <a:cubicBezTo>
                  <a:pt x="447" y="839"/>
                  <a:pt x="339" y="732"/>
                  <a:pt x="339" y="589"/>
                </a:cubicBezTo>
                <a:cubicBezTo>
                  <a:pt x="339" y="446"/>
                  <a:pt x="447" y="339"/>
                  <a:pt x="589" y="339"/>
                </a:cubicBezTo>
                <a:cubicBezTo>
                  <a:pt x="678" y="339"/>
                  <a:pt x="750" y="268"/>
                  <a:pt x="750" y="179"/>
                </a:cubicBezTo>
                <a:cubicBezTo>
                  <a:pt x="750" y="90"/>
                  <a:pt x="678" y="0"/>
                  <a:pt x="5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9"/>
          <p:cNvSpPr/>
          <p:nvPr/>
        </p:nvSpPr>
        <p:spPr>
          <a:xfrm>
            <a:off x="2021168" y="3497541"/>
            <a:ext cx="36319" cy="36319"/>
          </a:xfrm>
          <a:custGeom>
            <a:rect b="b" l="l" r="r" t="t"/>
            <a:pathLst>
              <a:path extrusionOk="0" h="1161" w="1161">
                <a:moveTo>
                  <a:pt x="589" y="1"/>
                </a:moveTo>
                <a:cubicBezTo>
                  <a:pt x="268" y="1"/>
                  <a:pt x="0" y="268"/>
                  <a:pt x="0" y="589"/>
                </a:cubicBezTo>
                <a:cubicBezTo>
                  <a:pt x="0" y="911"/>
                  <a:pt x="268" y="1160"/>
                  <a:pt x="589" y="1160"/>
                </a:cubicBezTo>
                <a:cubicBezTo>
                  <a:pt x="910" y="1160"/>
                  <a:pt x="1160" y="911"/>
                  <a:pt x="1160" y="589"/>
                </a:cubicBezTo>
                <a:cubicBezTo>
                  <a:pt x="1160" y="500"/>
                  <a:pt x="1089" y="411"/>
                  <a:pt x="1000" y="411"/>
                </a:cubicBezTo>
                <a:cubicBezTo>
                  <a:pt x="910" y="411"/>
                  <a:pt x="839" y="500"/>
                  <a:pt x="839" y="589"/>
                </a:cubicBezTo>
                <a:cubicBezTo>
                  <a:pt x="839" y="714"/>
                  <a:pt x="714" y="839"/>
                  <a:pt x="589" y="839"/>
                </a:cubicBezTo>
                <a:cubicBezTo>
                  <a:pt x="447" y="839"/>
                  <a:pt x="339" y="714"/>
                  <a:pt x="339" y="589"/>
                </a:cubicBezTo>
                <a:cubicBezTo>
                  <a:pt x="339" y="447"/>
                  <a:pt x="447" y="340"/>
                  <a:pt x="589" y="340"/>
                </a:cubicBezTo>
                <a:cubicBezTo>
                  <a:pt x="678" y="340"/>
                  <a:pt x="750" y="268"/>
                  <a:pt x="750" y="161"/>
                </a:cubicBezTo>
                <a:cubicBezTo>
                  <a:pt x="750" y="72"/>
                  <a:pt x="678" y="1"/>
                  <a:pt x="5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9"/>
          <p:cNvSpPr/>
          <p:nvPr/>
        </p:nvSpPr>
        <p:spPr>
          <a:xfrm>
            <a:off x="5558249" y="3247500"/>
            <a:ext cx="197612" cy="31283"/>
          </a:xfrm>
          <a:custGeom>
            <a:rect b="b" l="l" r="r" t="t"/>
            <a:pathLst>
              <a:path extrusionOk="0" h="1000" w="6317">
                <a:moveTo>
                  <a:pt x="500" y="0"/>
                </a:moveTo>
                <a:cubicBezTo>
                  <a:pt x="214" y="0"/>
                  <a:pt x="0" y="232"/>
                  <a:pt x="0" y="500"/>
                </a:cubicBezTo>
                <a:cubicBezTo>
                  <a:pt x="0" y="767"/>
                  <a:pt x="214" y="999"/>
                  <a:pt x="500" y="999"/>
                </a:cubicBezTo>
                <a:lnTo>
                  <a:pt x="4657" y="999"/>
                </a:lnTo>
                <a:cubicBezTo>
                  <a:pt x="4746" y="999"/>
                  <a:pt x="4836" y="928"/>
                  <a:pt x="4836" y="839"/>
                </a:cubicBezTo>
                <a:cubicBezTo>
                  <a:pt x="4836" y="732"/>
                  <a:pt x="4746" y="660"/>
                  <a:pt x="4657" y="660"/>
                </a:cubicBezTo>
                <a:lnTo>
                  <a:pt x="500" y="660"/>
                </a:lnTo>
                <a:cubicBezTo>
                  <a:pt x="411" y="660"/>
                  <a:pt x="322" y="589"/>
                  <a:pt x="322" y="500"/>
                </a:cubicBezTo>
                <a:cubicBezTo>
                  <a:pt x="322" y="410"/>
                  <a:pt x="411" y="339"/>
                  <a:pt x="500" y="339"/>
                </a:cubicBezTo>
                <a:lnTo>
                  <a:pt x="5817" y="339"/>
                </a:lnTo>
                <a:cubicBezTo>
                  <a:pt x="5924" y="339"/>
                  <a:pt x="5995" y="410"/>
                  <a:pt x="5995" y="500"/>
                </a:cubicBezTo>
                <a:cubicBezTo>
                  <a:pt x="5995" y="589"/>
                  <a:pt x="5924" y="660"/>
                  <a:pt x="5817" y="660"/>
                </a:cubicBezTo>
                <a:lnTo>
                  <a:pt x="5317" y="660"/>
                </a:lnTo>
                <a:cubicBezTo>
                  <a:pt x="5228" y="660"/>
                  <a:pt x="5157" y="732"/>
                  <a:pt x="5157" y="839"/>
                </a:cubicBezTo>
                <a:cubicBezTo>
                  <a:pt x="5157" y="928"/>
                  <a:pt x="5228" y="999"/>
                  <a:pt x="5317" y="999"/>
                </a:cubicBezTo>
                <a:lnTo>
                  <a:pt x="5817" y="999"/>
                </a:lnTo>
                <a:cubicBezTo>
                  <a:pt x="6103" y="999"/>
                  <a:pt x="6317" y="767"/>
                  <a:pt x="6317" y="500"/>
                </a:cubicBezTo>
                <a:cubicBezTo>
                  <a:pt x="6317" y="232"/>
                  <a:pt x="6103" y="0"/>
                  <a:pt x="58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9"/>
          <p:cNvSpPr/>
          <p:nvPr/>
        </p:nvSpPr>
        <p:spPr>
          <a:xfrm>
            <a:off x="5557686" y="3549438"/>
            <a:ext cx="199301" cy="31314"/>
          </a:xfrm>
          <a:custGeom>
            <a:rect b="b" l="l" r="r" t="t"/>
            <a:pathLst>
              <a:path extrusionOk="0" h="1001" w="6371">
                <a:moveTo>
                  <a:pt x="518" y="1"/>
                </a:moveTo>
                <a:cubicBezTo>
                  <a:pt x="232" y="1"/>
                  <a:pt x="0" y="251"/>
                  <a:pt x="18" y="554"/>
                </a:cubicBezTo>
                <a:cubicBezTo>
                  <a:pt x="36" y="804"/>
                  <a:pt x="268" y="1000"/>
                  <a:pt x="518" y="1000"/>
                </a:cubicBezTo>
                <a:lnTo>
                  <a:pt x="5835" y="1000"/>
                </a:lnTo>
                <a:cubicBezTo>
                  <a:pt x="6138" y="1000"/>
                  <a:pt x="6370" y="768"/>
                  <a:pt x="6335" y="465"/>
                </a:cubicBezTo>
                <a:cubicBezTo>
                  <a:pt x="6317" y="215"/>
                  <a:pt x="6085" y="1"/>
                  <a:pt x="5835" y="1"/>
                </a:cubicBezTo>
                <a:lnTo>
                  <a:pt x="5335" y="1"/>
                </a:lnTo>
                <a:cubicBezTo>
                  <a:pt x="5246" y="1"/>
                  <a:pt x="5157" y="90"/>
                  <a:pt x="5175" y="197"/>
                </a:cubicBezTo>
                <a:cubicBezTo>
                  <a:pt x="5193" y="286"/>
                  <a:pt x="5264" y="340"/>
                  <a:pt x="5353" y="340"/>
                </a:cubicBezTo>
                <a:lnTo>
                  <a:pt x="5835" y="340"/>
                </a:lnTo>
                <a:cubicBezTo>
                  <a:pt x="5942" y="340"/>
                  <a:pt x="6031" y="429"/>
                  <a:pt x="6013" y="536"/>
                </a:cubicBezTo>
                <a:cubicBezTo>
                  <a:pt x="5996" y="608"/>
                  <a:pt x="5924" y="679"/>
                  <a:pt x="5835" y="679"/>
                </a:cubicBezTo>
                <a:lnTo>
                  <a:pt x="518" y="679"/>
                </a:lnTo>
                <a:cubicBezTo>
                  <a:pt x="411" y="679"/>
                  <a:pt x="340" y="590"/>
                  <a:pt x="357" y="483"/>
                </a:cubicBezTo>
                <a:cubicBezTo>
                  <a:pt x="357" y="393"/>
                  <a:pt x="429" y="340"/>
                  <a:pt x="518" y="340"/>
                </a:cubicBezTo>
                <a:lnTo>
                  <a:pt x="4675" y="340"/>
                </a:lnTo>
                <a:cubicBezTo>
                  <a:pt x="4782" y="340"/>
                  <a:pt x="4854" y="251"/>
                  <a:pt x="4854" y="144"/>
                </a:cubicBezTo>
                <a:cubicBezTo>
                  <a:pt x="4836" y="72"/>
                  <a:pt x="4764" y="1"/>
                  <a:pt x="46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9"/>
          <p:cNvSpPr/>
          <p:nvPr/>
        </p:nvSpPr>
        <p:spPr>
          <a:xfrm>
            <a:off x="5665423" y="3268146"/>
            <a:ext cx="80396" cy="291928"/>
          </a:xfrm>
          <a:custGeom>
            <a:rect b="b" l="l" r="r" t="t"/>
            <a:pathLst>
              <a:path extrusionOk="0" h="9332" w="2570">
                <a:moveTo>
                  <a:pt x="1891" y="0"/>
                </a:moveTo>
                <a:cubicBezTo>
                  <a:pt x="1802" y="0"/>
                  <a:pt x="1713" y="89"/>
                  <a:pt x="1731" y="197"/>
                </a:cubicBezTo>
                <a:cubicBezTo>
                  <a:pt x="1749" y="286"/>
                  <a:pt x="1820" y="339"/>
                  <a:pt x="1909" y="339"/>
                </a:cubicBezTo>
                <a:lnTo>
                  <a:pt x="2230" y="339"/>
                </a:lnTo>
                <a:lnTo>
                  <a:pt x="2230" y="1124"/>
                </a:lnTo>
                <a:cubicBezTo>
                  <a:pt x="2230" y="1285"/>
                  <a:pt x="2159" y="1517"/>
                  <a:pt x="2070" y="1642"/>
                </a:cubicBezTo>
                <a:lnTo>
                  <a:pt x="36" y="4568"/>
                </a:lnTo>
                <a:cubicBezTo>
                  <a:pt x="0" y="4639"/>
                  <a:pt x="0" y="4711"/>
                  <a:pt x="36" y="4764"/>
                </a:cubicBezTo>
                <a:lnTo>
                  <a:pt x="2070" y="7690"/>
                </a:lnTo>
                <a:cubicBezTo>
                  <a:pt x="2159" y="7815"/>
                  <a:pt x="2230" y="8065"/>
                  <a:pt x="2230" y="8208"/>
                </a:cubicBezTo>
                <a:lnTo>
                  <a:pt x="2230" y="8993"/>
                </a:lnTo>
                <a:lnTo>
                  <a:pt x="1891" y="8993"/>
                </a:lnTo>
                <a:cubicBezTo>
                  <a:pt x="1802" y="8993"/>
                  <a:pt x="1713" y="9082"/>
                  <a:pt x="1731" y="9189"/>
                </a:cubicBezTo>
                <a:cubicBezTo>
                  <a:pt x="1749" y="9278"/>
                  <a:pt x="1820" y="9332"/>
                  <a:pt x="1909" y="9332"/>
                </a:cubicBezTo>
                <a:lnTo>
                  <a:pt x="2391" y="9332"/>
                </a:lnTo>
                <a:cubicBezTo>
                  <a:pt x="2498" y="9332"/>
                  <a:pt x="2569" y="9261"/>
                  <a:pt x="2569" y="9171"/>
                </a:cubicBezTo>
                <a:lnTo>
                  <a:pt x="2569" y="8208"/>
                </a:lnTo>
                <a:cubicBezTo>
                  <a:pt x="2569" y="7994"/>
                  <a:pt x="2462" y="7690"/>
                  <a:pt x="2338" y="7512"/>
                </a:cubicBezTo>
                <a:lnTo>
                  <a:pt x="375" y="4675"/>
                </a:lnTo>
                <a:lnTo>
                  <a:pt x="2338" y="1838"/>
                </a:lnTo>
                <a:cubicBezTo>
                  <a:pt x="2462" y="1660"/>
                  <a:pt x="2569" y="1338"/>
                  <a:pt x="2569" y="1124"/>
                </a:cubicBezTo>
                <a:lnTo>
                  <a:pt x="2569" y="179"/>
                </a:lnTo>
                <a:cubicBezTo>
                  <a:pt x="2569" y="72"/>
                  <a:pt x="2498" y="0"/>
                  <a:pt x="23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9"/>
          <p:cNvSpPr/>
          <p:nvPr/>
        </p:nvSpPr>
        <p:spPr>
          <a:xfrm>
            <a:off x="5568291" y="3268146"/>
            <a:ext cx="141804" cy="291928"/>
          </a:xfrm>
          <a:custGeom>
            <a:rect b="b" l="l" r="r" t="t"/>
            <a:pathLst>
              <a:path extrusionOk="0" h="9332" w="4533">
                <a:moveTo>
                  <a:pt x="179" y="0"/>
                </a:moveTo>
                <a:cubicBezTo>
                  <a:pt x="90" y="0"/>
                  <a:pt x="1" y="72"/>
                  <a:pt x="1" y="179"/>
                </a:cubicBezTo>
                <a:lnTo>
                  <a:pt x="1" y="1124"/>
                </a:lnTo>
                <a:cubicBezTo>
                  <a:pt x="1" y="1338"/>
                  <a:pt x="108" y="1660"/>
                  <a:pt x="232" y="1838"/>
                </a:cubicBezTo>
                <a:lnTo>
                  <a:pt x="2195" y="4675"/>
                </a:lnTo>
                <a:lnTo>
                  <a:pt x="232" y="7512"/>
                </a:lnTo>
                <a:cubicBezTo>
                  <a:pt x="108" y="7690"/>
                  <a:pt x="1" y="7994"/>
                  <a:pt x="1" y="8208"/>
                </a:cubicBezTo>
                <a:lnTo>
                  <a:pt x="1" y="9171"/>
                </a:lnTo>
                <a:cubicBezTo>
                  <a:pt x="1" y="9261"/>
                  <a:pt x="90" y="9332"/>
                  <a:pt x="179" y="9332"/>
                </a:cubicBezTo>
                <a:lnTo>
                  <a:pt x="4354" y="9332"/>
                </a:lnTo>
                <a:cubicBezTo>
                  <a:pt x="4461" y="9332"/>
                  <a:pt x="4533" y="9243"/>
                  <a:pt x="4533" y="9136"/>
                </a:cubicBezTo>
                <a:cubicBezTo>
                  <a:pt x="4515" y="9064"/>
                  <a:pt x="4443" y="8993"/>
                  <a:pt x="4354" y="8993"/>
                </a:cubicBezTo>
                <a:lnTo>
                  <a:pt x="340" y="8993"/>
                </a:lnTo>
                <a:lnTo>
                  <a:pt x="340" y="8208"/>
                </a:lnTo>
                <a:cubicBezTo>
                  <a:pt x="340" y="8065"/>
                  <a:pt x="411" y="7815"/>
                  <a:pt x="500" y="7690"/>
                </a:cubicBezTo>
                <a:lnTo>
                  <a:pt x="2534" y="4764"/>
                </a:lnTo>
                <a:cubicBezTo>
                  <a:pt x="2588" y="4711"/>
                  <a:pt x="2588" y="4639"/>
                  <a:pt x="2534" y="4568"/>
                </a:cubicBezTo>
                <a:lnTo>
                  <a:pt x="500" y="1642"/>
                </a:lnTo>
                <a:cubicBezTo>
                  <a:pt x="411" y="1517"/>
                  <a:pt x="340" y="1285"/>
                  <a:pt x="340" y="1124"/>
                </a:cubicBezTo>
                <a:lnTo>
                  <a:pt x="340" y="339"/>
                </a:lnTo>
                <a:lnTo>
                  <a:pt x="4318" y="339"/>
                </a:lnTo>
                <a:cubicBezTo>
                  <a:pt x="4425" y="339"/>
                  <a:pt x="4497" y="250"/>
                  <a:pt x="4479" y="143"/>
                </a:cubicBezTo>
                <a:cubicBezTo>
                  <a:pt x="4479" y="72"/>
                  <a:pt x="4390" y="0"/>
                  <a:pt x="43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9"/>
          <p:cNvSpPr/>
          <p:nvPr/>
        </p:nvSpPr>
        <p:spPr>
          <a:xfrm>
            <a:off x="5589501" y="3426091"/>
            <a:ext cx="135109" cy="113336"/>
          </a:xfrm>
          <a:custGeom>
            <a:rect b="b" l="l" r="r" t="t"/>
            <a:pathLst>
              <a:path extrusionOk="0" h="3623" w="4319">
                <a:moveTo>
                  <a:pt x="2159" y="447"/>
                </a:moveTo>
                <a:lnTo>
                  <a:pt x="3944" y="3016"/>
                </a:lnTo>
                <a:cubicBezTo>
                  <a:pt x="3962" y="3052"/>
                  <a:pt x="3997" y="3141"/>
                  <a:pt x="3997" y="3159"/>
                </a:cubicBezTo>
                <a:lnTo>
                  <a:pt x="3997" y="3284"/>
                </a:lnTo>
                <a:lnTo>
                  <a:pt x="322" y="3284"/>
                </a:lnTo>
                <a:lnTo>
                  <a:pt x="322" y="3159"/>
                </a:lnTo>
                <a:cubicBezTo>
                  <a:pt x="340" y="3141"/>
                  <a:pt x="357" y="3052"/>
                  <a:pt x="375" y="3016"/>
                </a:cubicBezTo>
                <a:lnTo>
                  <a:pt x="2159" y="447"/>
                </a:lnTo>
                <a:close/>
                <a:moveTo>
                  <a:pt x="2159" y="1"/>
                </a:moveTo>
                <a:cubicBezTo>
                  <a:pt x="2106" y="1"/>
                  <a:pt x="2052" y="19"/>
                  <a:pt x="2017" y="72"/>
                </a:cubicBezTo>
                <a:lnTo>
                  <a:pt x="90" y="2838"/>
                </a:lnTo>
                <a:cubicBezTo>
                  <a:pt x="54" y="2909"/>
                  <a:pt x="1" y="3070"/>
                  <a:pt x="1" y="3159"/>
                </a:cubicBezTo>
                <a:lnTo>
                  <a:pt x="1" y="3444"/>
                </a:lnTo>
                <a:cubicBezTo>
                  <a:pt x="1" y="3551"/>
                  <a:pt x="72" y="3623"/>
                  <a:pt x="161" y="3623"/>
                </a:cubicBezTo>
                <a:lnTo>
                  <a:pt x="4158" y="3623"/>
                </a:lnTo>
                <a:cubicBezTo>
                  <a:pt x="4247" y="3623"/>
                  <a:pt x="4318" y="3551"/>
                  <a:pt x="4318" y="3444"/>
                </a:cubicBezTo>
                <a:lnTo>
                  <a:pt x="4318" y="3159"/>
                </a:lnTo>
                <a:cubicBezTo>
                  <a:pt x="4318" y="3070"/>
                  <a:pt x="4283" y="2909"/>
                  <a:pt x="4229" y="2838"/>
                </a:cubicBezTo>
                <a:lnTo>
                  <a:pt x="2302" y="72"/>
                </a:lnTo>
                <a:cubicBezTo>
                  <a:pt x="2267" y="19"/>
                  <a:pt x="2213" y="1"/>
                  <a:pt x="21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9"/>
          <p:cNvSpPr/>
          <p:nvPr/>
        </p:nvSpPr>
        <p:spPr>
          <a:xfrm>
            <a:off x="5627446" y="3356895"/>
            <a:ext cx="59750" cy="45798"/>
          </a:xfrm>
          <a:custGeom>
            <a:rect b="b" l="l" r="r" t="t"/>
            <a:pathLst>
              <a:path extrusionOk="0" h="1464" w="1910">
                <a:moveTo>
                  <a:pt x="1410" y="339"/>
                </a:moveTo>
                <a:lnTo>
                  <a:pt x="946" y="999"/>
                </a:lnTo>
                <a:lnTo>
                  <a:pt x="483" y="339"/>
                </a:lnTo>
                <a:close/>
                <a:moveTo>
                  <a:pt x="179" y="0"/>
                </a:moveTo>
                <a:cubicBezTo>
                  <a:pt x="108" y="0"/>
                  <a:pt x="54" y="36"/>
                  <a:pt x="19" y="89"/>
                </a:cubicBezTo>
                <a:cubicBezTo>
                  <a:pt x="1" y="143"/>
                  <a:pt x="1" y="214"/>
                  <a:pt x="37" y="268"/>
                </a:cubicBezTo>
                <a:lnTo>
                  <a:pt x="822" y="1392"/>
                </a:lnTo>
                <a:cubicBezTo>
                  <a:pt x="839" y="1428"/>
                  <a:pt x="893" y="1463"/>
                  <a:pt x="946" y="1463"/>
                </a:cubicBezTo>
                <a:cubicBezTo>
                  <a:pt x="1000" y="1463"/>
                  <a:pt x="1054" y="1428"/>
                  <a:pt x="1089" y="1392"/>
                </a:cubicBezTo>
                <a:lnTo>
                  <a:pt x="1874" y="268"/>
                </a:lnTo>
                <a:cubicBezTo>
                  <a:pt x="1910" y="214"/>
                  <a:pt x="1910" y="143"/>
                  <a:pt x="1874" y="89"/>
                </a:cubicBezTo>
                <a:cubicBezTo>
                  <a:pt x="1856" y="36"/>
                  <a:pt x="1803" y="0"/>
                  <a:pt x="17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9"/>
          <p:cNvSpPr/>
          <p:nvPr/>
        </p:nvSpPr>
        <p:spPr>
          <a:xfrm>
            <a:off x="6211303" y="2177294"/>
            <a:ext cx="337726" cy="334316"/>
          </a:xfrm>
          <a:custGeom>
            <a:rect b="b" l="l" r="r" t="t"/>
            <a:pathLst>
              <a:path extrusionOk="0" h="10687" w="10796">
                <a:moveTo>
                  <a:pt x="571" y="328"/>
                </a:moveTo>
                <a:cubicBezTo>
                  <a:pt x="625" y="328"/>
                  <a:pt x="660" y="346"/>
                  <a:pt x="696" y="381"/>
                </a:cubicBezTo>
                <a:cubicBezTo>
                  <a:pt x="892" y="578"/>
                  <a:pt x="1463" y="649"/>
                  <a:pt x="2373" y="738"/>
                </a:cubicBezTo>
                <a:cubicBezTo>
                  <a:pt x="3658" y="863"/>
                  <a:pt x="5424" y="1042"/>
                  <a:pt x="6941" y="2005"/>
                </a:cubicBezTo>
                <a:cubicBezTo>
                  <a:pt x="6977" y="2023"/>
                  <a:pt x="7012" y="2077"/>
                  <a:pt x="7012" y="2130"/>
                </a:cubicBezTo>
                <a:cubicBezTo>
                  <a:pt x="7012" y="2166"/>
                  <a:pt x="7012" y="2219"/>
                  <a:pt x="6959" y="2255"/>
                </a:cubicBezTo>
                <a:lnTo>
                  <a:pt x="6923" y="2308"/>
                </a:lnTo>
                <a:cubicBezTo>
                  <a:pt x="6887" y="2344"/>
                  <a:pt x="6852" y="2398"/>
                  <a:pt x="6852" y="2469"/>
                </a:cubicBezTo>
                <a:cubicBezTo>
                  <a:pt x="6852" y="2540"/>
                  <a:pt x="6887" y="2594"/>
                  <a:pt x="6941" y="2647"/>
                </a:cubicBezTo>
                <a:lnTo>
                  <a:pt x="7405" y="3111"/>
                </a:lnTo>
                <a:lnTo>
                  <a:pt x="7173" y="3343"/>
                </a:lnTo>
                <a:lnTo>
                  <a:pt x="6691" y="2879"/>
                </a:lnTo>
                <a:cubicBezTo>
                  <a:pt x="6584" y="2772"/>
                  <a:pt x="6531" y="2630"/>
                  <a:pt x="6531" y="2469"/>
                </a:cubicBezTo>
                <a:cubicBezTo>
                  <a:pt x="6531" y="2416"/>
                  <a:pt x="6531" y="2362"/>
                  <a:pt x="6548" y="2308"/>
                </a:cubicBezTo>
                <a:cubicBezTo>
                  <a:pt x="6566" y="2237"/>
                  <a:pt x="6531" y="2148"/>
                  <a:pt x="6477" y="2112"/>
                </a:cubicBezTo>
                <a:cubicBezTo>
                  <a:pt x="5085" y="1345"/>
                  <a:pt x="3497" y="1184"/>
                  <a:pt x="2338" y="1077"/>
                </a:cubicBezTo>
                <a:cubicBezTo>
                  <a:pt x="1410" y="988"/>
                  <a:pt x="750" y="917"/>
                  <a:pt x="446" y="613"/>
                </a:cubicBezTo>
                <a:cubicBezTo>
                  <a:pt x="428" y="578"/>
                  <a:pt x="411" y="542"/>
                  <a:pt x="411" y="489"/>
                </a:cubicBezTo>
                <a:cubicBezTo>
                  <a:pt x="411" y="453"/>
                  <a:pt x="428" y="417"/>
                  <a:pt x="446" y="381"/>
                </a:cubicBezTo>
                <a:cubicBezTo>
                  <a:pt x="482" y="346"/>
                  <a:pt x="536" y="328"/>
                  <a:pt x="571" y="328"/>
                </a:cubicBezTo>
                <a:close/>
                <a:moveTo>
                  <a:pt x="1463" y="1309"/>
                </a:moveTo>
                <a:cubicBezTo>
                  <a:pt x="1713" y="1345"/>
                  <a:pt x="1999" y="1381"/>
                  <a:pt x="2302" y="1398"/>
                </a:cubicBezTo>
                <a:cubicBezTo>
                  <a:pt x="3408" y="1506"/>
                  <a:pt x="4907" y="1666"/>
                  <a:pt x="6209" y="2344"/>
                </a:cubicBezTo>
                <a:cubicBezTo>
                  <a:pt x="6192" y="2380"/>
                  <a:pt x="6192" y="2433"/>
                  <a:pt x="6192" y="2487"/>
                </a:cubicBezTo>
                <a:cubicBezTo>
                  <a:pt x="6192" y="2719"/>
                  <a:pt x="6299" y="2951"/>
                  <a:pt x="6459" y="3111"/>
                </a:cubicBezTo>
                <a:lnTo>
                  <a:pt x="6923" y="3575"/>
                </a:lnTo>
                <a:lnTo>
                  <a:pt x="5335" y="5181"/>
                </a:lnTo>
                <a:lnTo>
                  <a:pt x="1463" y="1309"/>
                </a:lnTo>
                <a:close/>
                <a:moveTo>
                  <a:pt x="3230" y="7519"/>
                </a:moveTo>
                <a:lnTo>
                  <a:pt x="3230" y="8107"/>
                </a:lnTo>
                <a:lnTo>
                  <a:pt x="2409" y="8946"/>
                </a:lnTo>
                <a:lnTo>
                  <a:pt x="2409" y="8589"/>
                </a:lnTo>
                <a:lnTo>
                  <a:pt x="3016" y="7965"/>
                </a:lnTo>
                <a:cubicBezTo>
                  <a:pt x="3087" y="7893"/>
                  <a:pt x="3087" y="7768"/>
                  <a:pt x="2998" y="7715"/>
                </a:cubicBezTo>
                <a:cubicBezTo>
                  <a:pt x="2975" y="7692"/>
                  <a:pt x="2944" y="7682"/>
                  <a:pt x="2910" y="7682"/>
                </a:cubicBezTo>
                <a:cubicBezTo>
                  <a:pt x="2864" y="7682"/>
                  <a:pt x="2815" y="7702"/>
                  <a:pt x="2784" y="7733"/>
                </a:cubicBezTo>
                <a:lnTo>
                  <a:pt x="2177" y="8339"/>
                </a:lnTo>
                <a:lnTo>
                  <a:pt x="1802" y="8339"/>
                </a:lnTo>
                <a:lnTo>
                  <a:pt x="2641" y="7519"/>
                </a:lnTo>
                <a:close/>
                <a:moveTo>
                  <a:pt x="7173" y="3825"/>
                </a:moveTo>
                <a:lnTo>
                  <a:pt x="7637" y="4289"/>
                </a:lnTo>
                <a:cubicBezTo>
                  <a:pt x="7815" y="4467"/>
                  <a:pt x="8047" y="4557"/>
                  <a:pt x="8279" y="4557"/>
                </a:cubicBezTo>
                <a:lnTo>
                  <a:pt x="8404" y="4557"/>
                </a:lnTo>
                <a:cubicBezTo>
                  <a:pt x="9100" y="5859"/>
                  <a:pt x="9243" y="7358"/>
                  <a:pt x="9350" y="8464"/>
                </a:cubicBezTo>
                <a:cubicBezTo>
                  <a:pt x="9385" y="8767"/>
                  <a:pt x="9421" y="9053"/>
                  <a:pt x="9439" y="9303"/>
                </a:cubicBezTo>
                <a:lnTo>
                  <a:pt x="5567" y="5413"/>
                </a:lnTo>
                <a:lnTo>
                  <a:pt x="7173" y="3825"/>
                </a:lnTo>
                <a:close/>
                <a:moveTo>
                  <a:pt x="7637" y="3343"/>
                </a:moveTo>
                <a:lnTo>
                  <a:pt x="8101" y="3825"/>
                </a:lnTo>
                <a:cubicBezTo>
                  <a:pt x="8154" y="3861"/>
                  <a:pt x="8226" y="3896"/>
                  <a:pt x="8279" y="3896"/>
                </a:cubicBezTo>
                <a:cubicBezTo>
                  <a:pt x="8351" y="3896"/>
                  <a:pt x="8404" y="3861"/>
                  <a:pt x="8458" y="3825"/>
                </a:cubicBezTo>
                <a:lnTo>
                  <a:pt x="8493" y="3789"/>
                </a:lnTo>
                <a:cubicBezTo>
                  <a:pt x="8529" y="3754"/>
                  <a:pt x="8583" y="3736"/>
                  <a:pt x="8636" y="3736"/>
                </a:cubicBezTo>
                <a:cubicBezTo>
                  <a:pt x="8672" y="3736"/>
                  <a:pt x="8725" y="3772"/>
                  <a:pt x="8743" y="3807"/>
                </a:cubicBezTo>
                <a:cubicBezTo>
                  <a:pt x="9707" y="5324"/>
                  <a:pt x="9885" y="7108"/>
                  <a:pt x="10010" y="8393"/>
                </a:cubicBezTo>
                <a:cubicBezTo>
                  <a:pt x="10099" y="9303"/>
                  <a:pt x="10171" y="9874"/>
                  <a:pt x="10367" y="10070"/>
                </a:cubicBezTo>
                <a:cubicBezTo>
                  <a:pt x="10402" y="10088"/>
                  <a:pt x="10420" y="10141"/>
                  <a:pt x="10420" y="10177"/>
                </a:cubicBezTo>
                <a:cubicBezTo>
                  <a:pt x="10420" y="10231"/>
                  <a:pt x="10402" y="10266"/>
                  <a:pt x="10367" y="10302"/>
                </a:cubicBezTo>
                <a:cubicBezTo>
                  <a:pt x="10349" y="10338"/>
                  <a:pt x="10295" y="10338"/>
                  <a:pt x="10260" y="10338"/>
                </a:cubicBezTo>
                <a:cubicBezTo>
                  <a:pt x="10206" y="10338"/>
                  <a:pt x="10171" y="10338"/>
                  <a:pt x="10135" y="10302"/>
                </a:cubicBezTo>
                <a:cubicBezTo>
                  <a:pt x="9849" y="9999"/>
                  <a:pt x="9778" y="9338"/>
                  <a:pt x="9689" y="8428"/>
                </a:cubicBezTo>
                <a:cubicBezTo>
                  <a:pt x="9564" y="7269"/>
                  <a:pt x="9403" y="5663"/>
                  <a:pt x="8636" y="4289"/>
                </a:cubicBezTo>
                <a:cubicBezTo>
                  <a:pt x="8618" y="4235"/>
                  <a:pt x="8547" y="4200"/>
                  <a:pt x="8493" y="4200"/>
                </a:cubicBezTo>
                <a:lnTo>
                  <a:pt x="8458" y="4200"/>
                </a:lnTo>
                <a:cubicBezTo>
                  <a:pt x="8404" y="4218"/>
                  <a:pt x="8351" y="4218"/>
                  <a:pt x="8279" y="4218"/>
                </a:cubicBezTo>
                <a:cubicBezTo>
                  <a:pt x="8136" y="4218"/>
                  <a:pt x="7976" y="4164"/>
                  <a:pt x="7869" y="4057"/>
                </a:cubicBezTo>
                <a:lnTo>
                  <a:pt x="7405" y="3575"/>
                </a:lnTo>
                <a:lnTo>
                  <a:pt x="7637" y="3343"/>
                </a:lnTo>
                <a:close/>
                <a:moveTo>
                  <a:pt x="563" y="1"/>
                </a:moveTo>
                <a:cubicBezTo>
                  <a:pt x="507" y="1"/>
                  <a:pt x="450" y="9"/>
                  <a:pt x="393" y="25"/>
                </a:cubicBezTo>
                <a:cubicBezTo>
                  <a:pt x="393" y="42"/>
                  <a:pt x="375" y="42"/>
                  <a:pt x="375" y="42"/>
                </a:cubicBezTo>
                <a:cubicBezTo>
                  <a:pt x="107" y="167"/>
                  <a:pt x="0" y="471"/>
                  <a:pt x="125" y="738"/>
                </a:cubicBezTo>
                <a:cubicBezTo>
                  <a:pt x="143" y="756"/>
                  <a:pt x="143" y="774"/>
                  <a:pt x="161" y="792"/>
                </a:cubicBezTo>
                <a:cubicBezTo>
                  <a:pt x="321" y="988"/>
                  <a:pt x="571" y="1113"/>
                  <a:pt x="875" y="1202"/>
                </a:cubicBezTo>
                <a:lnTo>
                  <a:pt x="5085" y="5413"/>
                </a:lnTo>
                <a:lnTo>
                  <a:pt x="3337" y="7180"/>
                </a:lnTo>
                <a:lnTo>
                  <a:pt x="2516" y="7180"/>
                </a:lnTo>
                <a:cubicBezTo>
                  <a:pt x="2516" y="7180"/>
                  <a:pt x="2516" y="7197"/>
                  <a:pt x="2516" y="7197"/>
                </a:cubicBezTo>
                <a:lnTo>
                  <a:pt x="2480" y="7197"/>
                </a:lnTo>
                <a:cubicBezTo>
                  <a:pt x="2480" y="7197"/>
                  <a:pt x="2480" y="7197"/>
                  <a:pt x="2480" y="7215"/>
                </a:cubicBezTo>
                <a:lnTo>
                  <a:pt x="2463" y="7215"/>
                </a:lnTo>
                <a:cubicBezTo>
                  <a:pt x="2463" y="7215"/>
                  <a:pt x="2463" y="7233"/>
                  <a:pt x="2445" y="7233"/>
                </a:cubicBezTo>
                <a:lnTo>
                  <a:pt x="1285" y="8393"/>
                </a:lnTo>
                <a:cubicBezTo>
                  <a:pt x="1285" y="8393"/>
                  <a:pt x="1285" y="8411"/>
                  <a:pt x="1285" y="8411"/>
                </a:cubicBezTo>
                <a:lnTo>
                  <a:pt x="1267" y="8411"/>
                </a:lnTo>
                <a:cubicBezTo>
                  <a:pt x="1267" y="8411"/>
                  <a:pt x="1267" y="8411"/>
                  <a:pt x="1267" y="8428"/>
                </a:cubicBezTo>
                <a:cubicBezTo>
                  <a:pt x="1249" y="8428"/>
                  <a:pt x="1249" y="8446"/>
                  <a:pt x="1249" y="8446"/>
                </a:cubicBezTo>
                <a:cubicBezTo>
                  <a:pt x="1249" y="8446"/>
                  <a:pt x="1249" y="8446"/>
                  <a:pt x="1249" y="8464"/>
                </a:cubicBezTo>
                <a:cubicBezTo>
                  <a:pt x="1249" y="8482"/>
                  <a:pt x="1249" y="8482"/>
                  <a:pt x="1249" y="8482"/>
                </a:cubicBezTo>
                <a:cubicBezTo>
                  <a:pt x="1231" y="8482"/>
                  <a:pt x="1231" y="8500"/>
                  <a:pt x="1231" y="8500"/>
                </a:cubicBezTo>
                <a:cubicBezTo>
                  <a:pt x="1231" y="8500"/>
                  <a:pt x="1231" y="8518"/>
                  <a:pt x="1231" y="8536"/>
                </a:cubicBezTo>
                <a:lnTo>
                  <a:pt x="1249" y="8536"/>
                </a:lnTo>
                <a:cubicBezTo>
                  <a:pt x="1249" y="8553"/>
                  <a:pt x="1249" y="8553"/>
                  <a:pt x="1249" y="8553"/>
                </a:cubicBezTo>
                <a:lnTo>
                  <a:pt x="1249" y="8571"/>
                </a:lnTo>
                <a:cubicBezTo>
                  <a:pt x="1249" y="8571"/>
                  <a:pt x="1249" y="8589"/>
                  <a:pt x="1249" y="8589"/>
                </a:cubicBezTo>
                <a:lnTo>
                  <a:pt x="1267" y="8589"/>
                </a:lnTo>
                <a:cubicBezTo>
                  <a:pt x="1267" y="8607"/>
                  <a:pt x="1267" y="8607"/>
                  <a:pt x="1267" y="8607"/>
                </a:cubicBezTo>
                <a:cubicBezTo>
                  <a:pt x="1267" y="8607"/>
                  <a:pt x="1267" y="8607"/>
                  <a:pt x="1285" y="8625"/>
                </a:cubicBezTo>
                <a:cubicBezTo>
                  <a:pt x="1285" y="8625"/>
                  <a:pt x="1285" y="8643"/>
                  <a:pt x="1303" y="8643"/>
                </a:cubicBezTo>
                <a:lnTo>
                  <a:pt x="1321" y="8643"/>
                </a:lnTo>
                <a:cubicBezTo>
                  <a:pt x="1321" y="8660"/>
                  <a:pt x="1321" y="8660"/>
                  <a:pt x="1321" y="8660"/>
                </a:cubicBezTo>
                <a:lnTo>
                  <a:pt x="1356" y="8660"/>
                </a:lnTo>
                <a:cubicBezTo>
                  <a:pt x="1356" y="8660"/>
                  <a:pt x="1356" y="8678"/>
                  <a:pt x="1356" y="8678"/>
                </a:cubicBezTo>
                <a:lnTo>
                  <a:pt x="2070" y="8678"/>
                </a:lnTo>
                <a:lnTo>
                  <a:pt x="2070" y="9338"/>
                </a:lnTo>
                <a:cubicBezTo>
                  <a:pt x="2070" y="9356"/>
                  <a:pt x="2070" y="9356"/>
                  <a:pt x="2070" y="9356"/>
                </a:cubicBezTo>
                <a:lnTo>
                  <a:pt x="2070" y="9374"/>
                </a:lnTo>
                <a:cubicBezTo>
                  <a:pt x="2070" y="9374"/>
                  <a:pt x="2070" y="9374"/>
                  <a:pt x="2070" y="9392"/>
                </a:cubicBezTo>
                <a:cubicBezTo>
                  <a:pt x="2088" y="9392"/>
                  <a:pt x="2088" y="9392"/>
                  <a:pt x="2088" y="9410"/>
                </a:cubicBezTo>
                <a:cubicBezTo>
                  <a:pt x="2088" y="9410"/>
                  <a:pt x="2088" y="9428"/>
                  <a:pt x="2088" y="9428"/>
                </a:cubicBezTo>
                <a:cubicBezTo>
                  <a:pt x="2088" y="9428"/>
                  <a:pt x="2106" y="9428"/>
                  <a:pt x="2106" y="9446"/>
                </a:cubicBezTo>
                <a:cubicBezTo>
                  <a:pt x="2124" y="9463"/>
                  <a:pt x="2124" y="9463"/>
                  <a:pt x="2124" y="9481"/>
                </a:cubicBezTo>
                <a:lnTo>
                  <a:pt x="2159" y="9481"/>
                </a:lnTo>
                <a:cubicBezTo>
                  <a:pt x="2159" y="9481"/>
                  <a:pt x="2159" y="9499"/>
                  <a:pt x="2159" y="9499"/>
                </a:cubicBezTo>
                <a:lnTo>
                  <a:pt x="2195" y="9499"/>
                </a:lnTo>
                <a:cubicBezTo>
                  <a:pt x="2195" y="9499"/>
                  <a:pt x="2195" y="9499"/>
                  <a:pt x="2213" y="9517"/>
                </a:cubicBezTo>
                <a:lnTo>
                  <a:pt x="2266" y="9517"/>
                </a:lnTo>
                <a:cubicBezTo>
                  <a:pt x="2266" y="9499"/>
                  <a:pt x="2284" y="9499"/>
                  <a:pt x="2284" y="9499"/>
                </a:cubicBezTo>
                <a:lnTo>
                  <a:pt x="2320" y="9499"/>
                </a:lnTo>
                <a:cubicBezTo>
                  <a:pt x="2320" y="9499"/>
                  <a:pt x="2320" y="9481"/>
                  <a:pt x="2320" y="9481"/>
                </a:cubicBezTo>
                <a:lnTo>
                  <a:pt x="2338" y="9481"/>
                </a:lnTo>
                <a:cubicBezTo>
                  <a:pt x="2355" y="9463"/>
                  <a:pt x="2355" y="9463"/>
                  <a:pt x="2355" y="9463"/>
                </a:cubicBezTo>
                <a:lnTo>
                  <a:pt x="3515" y="8304"/>
                </a:lnTo>
                <a:cubicBezTo>
                  <a:pt x="3533" y="8286"/>
                  <a:pt x="3533" y="8286"/>
                  <a:pt x="3533" y="8286"/>
                </a:cubicBezTo>
                <a:cubicBezTo>
                  <a:pt x="3533" y="8268"/>
                  <a:pt x="3533" y="8268"/>
                  <a:pt x="3551" y="8268"/>
                </a:cubicBezTo>
                <a:cubicBezTo>
                  <a:pt x="3551" y="8268"/>
                  <a:pt x="3551" y="8268"/>
                  <a:pt x="3551" y="8250"/>
                </a:cubicBezTo>
                <a:cubicBezTo>
                  <a:pt x="3551" y="8232"/>
                  <a:pt x="3551" y="8232"/>
                  <a:pt x="3569" y="8232"/>
                </a:cubicBezTo>
                <a:cubicBezTo>
                  <a:pt x="3569" y="8232"/>
                  <a:pt x="3569" y="8214"/>
                  <a:pt x="3569" y="8214"/>
                </a:cubicBezTo>
                <a:cubicBezTo>
                  <a:pt x="3569" y="8214"/>
                  <a:pt x="3569" y="8197"/>
                  <a:pt x="3569" y="8197"/>
                </a:cubicBezTo>
                <a:cubicBezTo>
                  <a:pt x="3569" y="8197"/>
                  <a:pt x="3569" y="8179"/>
                  <a:pt x="3569" y="8179"/>
                </a:cubicBezTo>
                <a:lnTo>
                  <a:pt x="3569" y="7411"/>
                </a:lnTo>
                <a:lnTo>
                  <a:pt x="5335" y="5663"/>
                </a:lnTo>
                <a:lnTo>
                  <a:pt x="9564" y="9892"/>
                </a:lnTo>
                <a:cubicBezTo>
                  <a:pt x="9653" y="10195"/>
                  <a:pt x="9778" y="10427"/>
                  <a:pt x="9974" y="10587"/>
                </a:cubicBezTo>
                <a:cubicBezTo>
                  <a:pt x="9974" y="10605"/>
                  <a:pt x="9992" y="10623"/>
                  <a:pt x="10010" y="10623"/>
                </a:cubicBezTo>
                <a:cubicBezTo>
                  <a:pt x="10096" y="10666"/>
                  <a:pt x="10182" y="10687"/>
                  <a:pt x="10264" y="10687"/>
                </a:cubicBezTo>
                <a:cubicBezTo>
                  <a:pt x="10453" y="10687"/>
                  <a:pt x="10619" y="10578"/>
                  <a:pt x="10706" y="10391"/>
                </a:cubicBezTo>
                <a:cubicBezTo>
                  <a:pt x="10724" y="10373"/>
                  <a:pt x="10724" y="10373"/>
                  <a:pt x="10724" y="10355"/>
                </a:cubicBezTo>
                <a:cubicBezTo>
                  <a:pt x="10795" y="10159"/>
                  <a:pt x="10742" y="9963"/>
                  <a:pt x="10617" y="9838"/>
                </a:cubicBezTo>
                <a:cubicBezTo>
                  <a:pt x="10599" y="9820"/>
                  <a:pt x="10527" y="9731"/>
                  <a:pt x="10456" y="9338"/>
                </a:cubicBezTo>
                <a:cubicBezTo>
                  <a:pt x="10420" y="9053"/>
                  <a:pt x="10385" y="8714"/>
                  <a:pt x="10349" y="8375"/>
                </a:cubicBezTo>
                <a:cubicBezTo>
                  <a:pt x="10206" y="7037"/>
                  <a:pt x="10028" y="5217"/>
                  <a:pt x="9029" y="3647"/>
                </a:cubicBezTo>
                <a:cubicBezTo>
                  <a:pt x="8957" y="3504"/>
                  <a:pt x="8815" y="3433"/>
                  <a:pt x="8672" y="3415"/>
                </a:cubicBezTo>
                <a:lnTo>
                  <a:pt x="8618" y="3415"/>
                </a:lnTo>
                <a:cubicBezTo>
                  <a:pt x="8493" y="3415"/>
                  <a:pt x="8368" y="3450"/>
                  <a:pt x="8279" y="3522"/>
                </a:cubicBezTo>
                <a:lnTo>
                  <a:pt x="7869" y="3111"/>
                </a:lnTo>
                <a:lnTo>
                  <a:pt x="9510" y="1470"/>
                </a:lnTo>
                <a:lnTo>
                  <a:pt x="9403" y="1845"/>
                </a:lnTo>
                <a:cubicBezTo>
                  <a:pt x="9385" y="1862"/>
                  <a:pt x="9385" y="1898"/>
                  <a:pt x="9403" y="1916"/>
                </a:cubicBezTo>
                <a:cubicBezTo>
                  <a:pt x="9439" y="1987"/>
                  <a:pt x="9510" y="2023"/>
                  <a:pt x="9564" y="2023"/>
                </a:cubicBezTo>
                <a:cubicBezTo>
                  <a:pt x="9635" y="2023"/>
                  <a:pt x="9707" y="1969"/>
                  <a:pt x="9724" y="1898"/>
                </a:cubicBezTo>
                <a:lnTo>
                  <a:pt x="10063" y="899"/>
                </a:lnTo>
                <a:cubicBezTo>
                  <a:pt x="10063" y="881"/>
                  <a:pt x="10063" y="881"/>
                  <a:pt x="10063" y="881"/>
                </a:cubicBezTo>
                <a:lnTo>
                  <a:pt x="10063" y="863"/>
                </a:lnTo>
                <a:cubicBezTo>
                  <a:pt x="10063" y="863"/>
                  <a:pt x="10063" y="845"/>
                  <a:pt x="10063" y="845"/>
                </a:cubicBezTo>
                <a:cubicBezTo>
                  <a:pt x="10063" y="845"/>
                  <a:pt x="10063" y="845"/>
                  <a:pt x="10063" y="828"/>
                </a:cubicBezTo>
                <a:cubicBezTo>
                  <a:pt x="10063" y="810"/>
                  <a:pt x="10063" y="810"/>
                  <a:pt x="10063" y="810"/>
                </a:cubicBezTo>
                <a:lnTo>
                  <a:pt x="10063" y="792"/>
                </a:lnTo>
                <a:lnTo>
                  <a:pt x="10046" y="792"/>
                </a:lnTo>
                <a:cubicBezTo>
                  <a:pt x="10046" y="774"/>
                  <a:pt x="10046" y="774"/>
                  <a:pt x="10046" y="774"/>
                </a:cubicBezTo>
                <a:cubicBezTo>
                  <a:pt x="10046" y="774"/>
                  <a:pt x="10046" y="774"/>
                  <a:pt x="10046" y="756"/>
                </a:cubicBezTo>
                <a:lnTo>
                  <a:pt x="10028" y="756"/>
                </a:lnTo>
                <a:cubicBezTo>
                  <a:pt x="10028" y="756"/>
                  <a:pt x="10028" y="756"/>
                  <a:pt x="10028" y="738"/>
                </a:cubicBezTo>
                <a:lnTo>
                  <a:pt x="10010" y="738"/>
                </a:lnTo>
                <a:lnTo>
                  <a:pt x="10010" y="720"/>
                </a:lnTo>
                <a:lnTo>
                  <a:pt x="9992" y="720"/>
                </a:lnTo>
                <a:cubicBezTo>
                  <a:pt x="9992" y="720"/>
                  <a:pt x="9992" y="703"/>
                  <a:pt x="9992" y="703"/>
                </a:cubicBezTo>
                <a:lnTo>
                  <a:pt x="9956" y="703"/>
                </a:lnTo>
                <a:cubicBezTo>
                  <a:pt x="9956" y="685"/>
                  <a:pt x="9956" y="685"/>
                  <a:pt x="9956" y="685"/>
                </a:cubicBezTo>
                <a:lnTo>
                  <a:pt x="9849" y="685"/>
                </a:lnTo>
                <a:lnTo>
                  <a:pt x="8815" y="1042"/>
                </a:lnTo>
                <a:cubicBezTo>
                  <a:pt x="8779" y="1042"/>
                  <a:pt x="8761" y="1059"/>
                  <a:pt x="8743" y="1095"/>
                </a:cubicBezTo>
                <a:cubicBezTo>
                  <a:pt x="8690" y="1238"/>
                  <a:pt x="8797" y="1345"/>
                  <a:pt x="8904" y="1345"/>
                </a:cubicBezTo>
                <a:lnTo>
                  <a:pt x="8957" y="1345"/>
                </a:lnTo>
                <a:lnTo>
                  <a:pt x="9278" y="1238"/>
                </a:lnTo>
                <a:lnTo>
                  <a:pt x="9278" y="1238"/>
                </a:lnTo>
                <a:lnTo>
                  <a:pt x="7637" y="2879"/>
                </a:lnTo>
                <a:lnTo>
                  <a:pt x="7227" y="2469"/>
                </a:lnTo>
                <a:cubicBezTo>
                  <a:pt x="7316" y="2362"/>
                  <a:pt x="7369" y="2237"/>
                  <a:pt x="7351" y="2094"/>
                </a:cubicBezTo>
                <a:cubicBezTo>
                  <a:pt x="7334" y="1934"/>
                  <a:pt x="7244" y="1809"/>
                  <a:pt x="7119" y="1720"/>
                </a:cubicBezTo>
                <a:cubicBezTo>
                  <a:pt x="5531" y="720"/>
                  <a:pt x="3729" y="542"/>
                  <a:pt x="2391" y="417"/>
                </a:cubicBezTo>
                <a:cubicBezTo>
                  <a:pt x="2052" y="381"/>
                  <a:pt x="1713" y="346"/>
                  <a:pt x="1428" y="292"/>
                </a:cubicBezTo>
                <a:cubicBezTo>
                  <a:pt x="1035" y="239"/>
                  <a:pt x="946" y="167"/>
                  <a:pt x="928" y="150"/>
                </a:cubicBezTo>
                <a:cubicBezTo>
                  <a:pt x="827" y="48"/>
                  <a:pt x="699" y="1"/>
                  <a:pt x="5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9"/>
          <p:cNvSpPr/>
          <p:nvPr/>
        </p:nvSpPr>
        <p:spPr>
          <a:xfrm>
            <a:off x="5490147" y="2712538"/>
            <a:ext cx="333816" cy="333471"/>
          </a:xfrm>
          <a:custGeom>
            <a:rect b="b" l="l" r="r" t="t"/>
            <a:pathLst>
              <a:path extrusionOk="0" h="10660" w="10671">
                <a:moveTo>
                  <a:pt x="643" y="400"/>
                </a:moveTo>
                <a:lnTo>
                  <a:pt x="1749" y="561"/>
                </a:lnTo>
                <a:lnTo>
                  <a:pt x="5104" y="3915"/>
                </a:lnTo>
                <a:lnTo>
                  <a:pt x="4622" y="4397"/>
                </a:lnTo>
                <a:lnTo>
                  <a:pt x="4622" y="4379"/>
                </a:lnTo>
                <a:lnTo>
                  <a:pt x="2302" y="2060"/>
                </a:lnTo>
                <a:cubicBezTo>
                  <a:pt x="2267" y="2024"/>
                  <a:pt x="2222" y="2006"/>
                  <a:pt x="2177" y="2006"/>
                </a:cubicBezTo>
                <a:cubicBezTo>
                  <a:pt x="2133" y="2006"/>
                  <a:pt x="2088" y="2024"/>
                  <a:pt x="2052" y="2060"/>
                </a:cubicBezTo>
                <a:cubicBezTo>
                  <a:pt x="1999" y="2113"/>
                  <a:pt x="1999" y="2220"/>
                  <a:pt x="2052" y="2292"/>
                </a:cubicBezTo>
                <a:lnTo>
                  <a:pt x="4390" y="4611"/>
                </a:lnTo>
                <a:cubicBezTo>
                  <a:pt x="4390" y="4611"/>
                  <a:pt x="4390" y="4629"/>
                  <a:pt x="4390" y="4629"/>
                </a:cubicBezTo>
                <a:lnTo>
                  <a:pt x="3926" y="5093"/>
                </a:lnTo>
                <a:lnTo>
                  <a:pt x="3908" y="5093"/>
                </a:lnTo>
                <a:lnTo>
                  <a:pt x="572" y="1739"/>
                </a:lnTo>
                <a:lnTo>
                  <a:pt x="411" y="632"/>
                </a:lnTo>
                <a:lnTo>
                  <a:pt x="1589" y="1810"/>
                </a:lnTo>
                <a:cubicBezTo>
                  <a:pt x="1624" y="1846"/>
                  <a:pt x="1660" y="1863"/>
                  <a:pt x="1713" y="1863"/>
                </a:cubicBezTo>
                <a:cubicBezTo>
                  <a:pt x="1749" y="1863"/>
                  <a:pt x="1785" y="1846"/>
                  <a:pt x="1820" y="1810"/>
                </a:cubicBezTo>
                <a:cubicBezTo>
                  <a:pt x="1892" y="1756"/>
                  <a:pt x="1892" y="1649"/>
                  <a:pt x="1820" y="1578"/>
                </a:cubicBezTo>
                <a:lnTo>
                  <a:pt x="643" y="400"/>
                </a:lnTo>
                <a:close/>
                <a:moveTo>
                  <a:pt x="6763" y="5575"/>
                </a:moveTo>
                <a:lnTo>
                  <a:pt x="8137" y="6949"/>
                </a:lnTo>
                <a:lnTo>
                  <a:pt x="7673" y="7430"/>
                </a:lnTo>
                <a:lnTo>
                  <a:pt x="6281" y="6039"/>
                </a:lnTo>
                <a:lnTo>
                  <a:pt x="6745" y="5575"/>
                </a:lnTo>
                <a:close/>
                <a:moveTo>
                  <a:pt x="10028" y="400"/>
                </a:moveTo>
                <a:lnTo>
                  <a:pt x="8850" y="1578"/>
                </a:lnTo>
                <a:cubicBezTo>
                  <a:pt x="8779" y="1649"/>
                  <a:pt x="8779" y="1756"/>
                  <a:pt x="8850" y="1810"/>
                </a:cubicBezTo>
                <a:cubicBezTo>
                  <a:pt x="8886" y="1846"/>
                  <a:pt x="8922" y="1863"/>
                  <a:pt x="8975" y="1863"/>
                </a:cubicBezTo>
                <a:cubicBezTo>
                  <a:pt x="9011" y="1863"/>
                  <a:pt x="9047" y="1846"/>
                  <a:pt x="9082" y="1810"/>
                </a:cubicBezTo>
                <a:lnTo>
                  <a:pt x="10260" y="632"/>
                </a:lnTo>
                <a:lnTo>
                  <a:pt x="10099" y="1739"/>
                </a:lnTo>
                <a:lnTo>
                  <a:pt x="3712" y="8126"/>
                </a:lnTo>
                <a:lnTo>
                  <a:pt x="3248" y="7662"/>
                </a:lnTo>
                <a:lnTo>
                  <a:pt x="8619" y="2292"/>
                </a:lnTo>
                <a:cubicBezTo>
                  <a:pt x="8672" y="2220"/>
                  <a:pt x="8672" y="2113"/>
                  <a:pt x="8619" y="2060"/>
                </a:cubicBezTo>
                <a:cubicBezTo>
                  <a:pt x="8583" y="2024"/>
                  <a:pt x="8538" y="2006"/>
                  <a:pt x="8496" y="2006"/>
                </a:cubicBezTo>
                <a:cubicBezTo>
                  <a:pt x="8453" y="2006"/>
                  <a:pt x="8413" y="2024"/>
                  <a:pt x="8387" y="2060"/>
                </a:cubicBezTo>
                <a:lnTo>
                  <a:pt x="2998" y="7430"/>
                </a:lnTo>
                <a:lnTo>
                  <a:pt x="2534" y="6949"/>
                </a:lnTo>
                <a:lnTo>
                  <a:pt x="8922" y="561"/>
                </a:lnTo>
                <a:lnTo>
                  <a:pt x="10028" y="400"/>
                </a:lnTo>
                <a:close/>
                <a:moveTo>
                  <a:pt x="6049" y="6271"/>
                </a:moveTo>
                <a:cubicBezTo>
                  <a:pt x="6049" y="6271"/>
                  <a:pt x="6049" y="6271"/>
                  <a:pt x="6049" y="6288"/>
                </a:cubicBezTo>
                <a:lnTo>
                  <a:pt x="7441" y="7662"/>
                </a:lnTo>
                <a:lnTo>
                  <a:pt x="6959" y="8126"/>
                </a:lnTo>
                <a:lnTo>
                  <a:pt x="5585" y="6752"/>
                </a:lnTo>
                <a:lnTo>
                  <a:pt x="5567" y="6752"/>
                </a:lnTo>
                <a:lnTo>
                  <a:pt x="6049" y="6271"/>
                </a:lnTo>
                <a:close/>
                <a:moveTo>
                  <a:pt x="1713" y="6663"/>
                </a:moveTo>
                <a:cubicBezTo>
                  <a:pt x="1749" y="6663"/>
                  <a:pt x="1803" y="6681"/>
                  <a:pt x="1838" y="6717"/>
                </a:cubicBezTo>
                <a:lnTo>
                  <a:pt x="2177" y="7074"/>
                </a:lnTo>
                <a:lnTo>
                  <a:pt x="2891" y="7787"/>
                </a:lnTo>
                <a:lnTo>
                  <a:pt x="3587" y="8483"/>
                </a:lnTo>
                <a:lnTo>
                  <a:pt x="3944" y="8840"/>
                </a:lnTo>
                <a:cubicBezTo>
                  <a:pt x="4015" y="8911"/>
                  <a:pt x="4015" y="9001"/>
                  <a:pt x="3944" y="9072"/>
                </a:cubicBezTo>
                <a:cubicBezTo>
                  <a:pt x="3926" y="9108"/>
                  <a:pt x="3872" y="9125"/>
                  <a:pt x="3837" y="9125"/>
                </a:cubicBezTo>
                <a:cubicBezTo>
                  <a:pt x="3783" y="9125"/>
                  <a:pt x="3747" y="9108"/>
                  <a:pt x="3712" y="9072"/>
                </a:cubicBezTo>
                <a:lnTo>
                  <a:pt x="1589" y="6949"/>
                </a:lnTo>
                <a:cubicBezTo>
                  <a:pt x="1571" y="6931"/>
                  <a:pt x="1553" y="6877"/>
                  <a:pt x="1553" y="6842"/>
                </a:cubicBezTo>
                <a:cubicBezTo>
                  <a:pt x="1553" y="6788"/>
                  <a:pt x="1571" y="6752"/>
                  <a:pt x="1589" y="6717"/>
                </a:cubicBezTo>
                <a:cubicBezTo>
                  <a:pt x="1624" y="6681"/>
                  <a:pt x="1660" y="6663"/>
                  <a:pt x="1713" y="6663"/>
                </a:cubicBezTo>
                <a:close/>
                <a:moveTo>
                  <a:pt x="8958" y="6663"/>
                </a:moveTo>
                <a:cubicBezTo>
                  <a:pt x="9011" y="6663"/>
                  <a:pt x="9047" y="6681"/>
                  <a:pt x="9082" y="6717"/>
                </a:cubicBezTo>
                <a:cubicBezTo>
                  <a:pt x="9118" y="6752"/>
                  <a:pt x="9136" y="6788"/>
                  <a:pt x="9136" y="6842"/>
                </a:cubicBezTo>
                <a:cubicBezTo>
                  <a:pt x="9136" y="6877"/>
                  <a:pt x="9118" y="6931"/>
                  <a:pt x="9082" y="6949"/>
                </a:cubicBezTo>
                <a:lnTo>
                  <a:pt x="6959" y="9072"/>
                </a:lnTo>
                <a:cubicBezTo>
                  <a:pt x="6923" y="9108"/>
                  <a:pt x="6888" y="9125"/>
                  <a:pt x="6852" y="9125"/>
                </a:cubicBezTo>
                <a:cubicBezTo>
                  <a:pt x="6799" y="9125"/>
                  <a:pt x="6763" y="9108"/>
                  <a:pt x="6727" y="9072"/>
                </a:cubicBezTo>
                <a:cubicBezTo>
                  <a:pt x="6656" y="9001"/>
                  <a:pt x="6656" y="8911"/>
                  <a:pt x="6727" y="8840"/>
                </a:cubicBezTo>
                <a:lnTo>
                  <a:pt x="7084" y="8483"/>
                </a:lnTo>
                <a:lnTo>
                  <a:pt x="7780" y="7787"/>
                </a:lnTo>
                <a:lnTo>
                  <a:pt x="8494" y="7074"/>
                </a:lnTo>
                <a:lnTo>
                  <a:pt x="8850" y="6717"/>
                </a:lnTo>
                <a:cubicBezTo>
                  <a:pt x="8868" y="6681"/>
                  <a:pt x="8922" y="6663"/>
                  <a:pt x="8958" y="6663"/>
                </a:cubicBezTo>
                <a:close/>
                <a:moveTo>
                  <a:pt x="2177" y="8019"/>
                </a:moveTo>
                <a:lnTo>
                  <a:pt x="2659" y="8483"/>
                </a:lnTo>
                <a:lnTo>
                  <a:pt x="1446" y="9696"/>
                </a:lnTo>
                <a:lnTo>
                  <a:pt x="982" y="9215"/>
                </a:lnTo>
                <a:lnTo>
                  <a:pt x="2177" y="8019"/>
                </a:lnTo>
                <a:close/>
                <a:moveTo>
                  <a:pt x="8494" y="8019"/>
                </a:moveTo>
                <a:lnTo>
                  <a:pt x="9689" y="9215"/>
                </a:lnTo>
                <a:lnTo>
                  <a:pt x="9225" y="9696"/>
                </a:lnTo>
                <a:lnTo>
                  <a:pt x="8030" y="8483"/>
                </a:lnTo>
                <a:lnTo>
                  <a:pt x="8494" y="8019"/>
                </a:lnTo>
                <a:close/>
                <a:moveTo>
                  <a:pt x="518" y="9286"/>
                </a:moveTo>
                <a:cubicBezTo>
                  <a:pt x="554" y="9286"/>
                  <a:pt x="589" y="9304"/>
                  <a:pt x="625" y="9340"/>
                </a:cubicBezTo>
                <a:lnTo>
                  <a:pt x="1339" y="10035"/>
                </a:lnTo>
                <a:cubicBezTo>
                  <a:pt x="1357" y="10071"/>
                  <a:pt x="1374" y="10107"/>
                  <a:pt x="1374" y="10160"/>
                </a:cubicBezTo>
                <a:cubicBezTo>
                  <a:pt x="1374" y="10196"/>
                  <a:pt x="1357" y="10250"/>
                  <a:pt x="1339" y="10285"/>
                </a:cubicBezTo>
                <a:cubicBezTo>
                  <a:pt x="1303" y="10303"/>
                  <a:pt x="1267" y="10321"/>
                  <a:pt x="1214" y="10321"/>
                </a:cubicBezTo>
                <a:cubicBezTo>
                  <a:pt x="1178" y="10321"/>
                  <a:pt x="1125" y="10303"/>
                  <a:pt x="1089" y="10285"/>
                </a:cubicBezTo>
                <a:lnTo>
                  <a:pt x="393" y="9571"/>
                </a:lnTo>
                <a:cubicBezTo>
                  <a:pt x="357" y="9536"/>
                  <a:pt x="340" y="9500"/>
                  <a:pt x="340" y="9447"/>
                </a:cubicBezTo>
                <a:cubicBezTo>
                  <a:pt x="340" y="9411"/>
                  <a:pt x="357" y="9375"/>
                  <a:pt x="393" y="9340"/>
                </a:cubicBezTo>
                <a:cubicBezTo>
                  <a:pt x="429" y="9304"/>
                  <a:pt x="464" y="9286"/>
                  <a:pt x="518" y="9286"/>
                </a:cubicBezTo>
                <a:close/>
                <a:moveTo>
                  <a:pt x="10171" y="9286"/>
                </a:moveTo>
                <a:cubicBezTo>
                  <a:pt x="10207" y="9286"/>
                  <a:pt x="10260" y="9304"/>
                  <a:pt x="10278" y="9340"/>
                </a:cubicBezTo>
                <a:cubicBezTo>
                  <a:pt x="10314" y="9375"/>
                  <a:pt x="10331" y="9411"/>
                  <a:pt x="10331" y="9447"/>
                </a:cubicBezTo>
                <a:cubicBezTo>
                  <a:pt x="10331" y="9500"/>
                  <a:pt x="10314" y="9536"/>
                  <a:pt x="10278" y="9571"/>
                </a:cubicBezTo>
                <a:lnTo>
                  <a:pt x="9582" y="10285"/>
                </a:lnTo>
                <a:cubicBezTo>
                  <a:pt x="9546" y="10303"/>
                  <a:pt x="9511" y="10321"/>
                  <a:pt x="9457" y="10321"/>
                </a:cubicBezTo>
                <a:cubicBezTo>
                  <a:pt x="9421" y="10321"/>
                  <a:pt x="9368" y="10303"/>
                  <a:pt x="9350" y="10285"/>
                </a:cubicBezTo>
                <a:cubicBezTo>
                  <a:pt x="9314" y="10250"/>
                  <a:pt x="9297" y="10196"/>
                  <a:pt x="9297" y="10160"/>
                </a:cubicBezTo>
                <a:cubicBezTo>
                  <a:pt x="9297" y="10107"/>
                  <a:pt x="9314" y="10071"/>
                  <a:pt x="9350" y="10035"/>
                </a:cubicBezTo>
                <a:lnTo>
                  <a:pt x="10046" y="9340"/>
                </a:lnTo>
                <a:cubicBezTo>
                  <a:pt x="10082" y="9304"/>
                  <a:pt x="10117" y="9286"/>
                  <a:pt x="10171" y="9286"/>
                </a:cubicBezTo>
                <a:close/>
                <a:moveTo>
                  <a:pt x="154" y="1"/>
                </a:moveTo>
                <a:cubicBezTo>
                  <a:pt x="116" y="1"/>
                  <a:pt x="80" y="17"/>
                  <a:pt x="54" y="44"/>
                </a:cubicBezTo>
                <a:cubicBezTo>
                  <a:pt x="18" y="97"/>
                  <a:pt x="1" y="133"/>
                  <a:pt x="18" y="186"/>
                </a:cubicBezTo>
                <a:lnTo>
                  <a:pt x="250" y="1846"/>
                </a:lnTo>
                <a:cubicBezTo>
                  <a:pt x="250" y="1881"/>
                  <a:pt x="268" y="1917"/>
                  <a:pt x="286" y="1935"/>
                </a:cubicBezTo>
                <a:lnTo>
                  <a:pt x="3676" y="5325"/>
                </a:lnTo>
                <a:lnTo>
                  <a:pt x="3694" y="5325"/>
                </a:lnTo>
                <a:lnTo>
                  <a:pt x="2302" y="6717"/>
                </a:lnTo>
                <a:lnTo>
                  <a:pt x="2070" y="6485"/>
                </a:lnTo>
                <a:cubicBezTo>
                  <a:pt x="1963" y="6396"/>
                  <a:pt x="1838" y="6342"/>
                  <a:pt x="1713" y="6342"/>
                </a:cubicBezTo>
                <a:cubicBezTo>
                  <a:pt x="1571" y="6342"/>
                  <a:pt x="1446" y="6396"/>
                  <a:pt x="1357" y="6485"/>
                </a:cubicBezTo>
                <a:cubicBezTo>
                  <a:pt x="1267" y="6574"/>
                  <a:pt x="1214" y="6699"/>
                  <a:pt x="1214" y="6842"/>
                </a:cubicBezTo>
                <a:cubicBezTo>
                  <a:pt x="1214" y="6966"/>
                  <a:pt x="1267" y="7091"/>
                  <a:pt x="1357" y="7198"/>
                </a:cubicBezTo>
                <a:lnTo>
                  <a:pt x="1945" y="7787"/>
                </a:lnTo>
                <a:lnTo>
                  <a:pt x="732" y="9001"/>
                </a:lnTo>
                <a:cubicBezTo>
                  <a:pt x="661" y="8965"/>
                  <a:pt x="589" y="8947"/>
                  <a:pt x="518" y="8947"/>
                </a:cubicBezTo>
                <a:cubicBezTo>
                  <a:pt x="375" y="8947"/>
                  <a:pt x="250" y="9001"/>
                  <a:pt x="161" y="9108"/>
                </a:cubicBezTo>
                <a:cubicBezTo>
                  <a:pt x="54" y="9197"/>
                  <a:pt x="18" y="9322"/>
                  <a:pt x="18" y="9447"/>
                </a:cubicBezTo>
                <a:cubicBezTo>
                  <a:pt x="18" y="9589"/>
                  <a:pt x="54" y="9714"/>
                  <a:pt x="161" y="9803"/>
                </a:cubicBezTo>
                <a:lnTo>
                  <a:pt x="857" y="10517"/>
                </a:lnTo>
                <a:cubicBezTo>
                  <a:pt x="964" y="10606"/>
                  <a:pt x="1089" y="10660"/>
                  <a:pt x="1214" y="10660"/>
                </a:cubicBezTo>
                <a:cubicBezTo>
                  <a:pt x="1357" y="10660"/>
                  <a:pt x="1481" y="10606"/>
                  <a:pt x="1571" y="10517"/>
                </a:cubicBezTo>
                <a:cubicBezTo>
                  <a:pt x="1660" y="10410"/>
                  <a:pt x="1713" y="10285"/>
                  <a:pt x="1713" y="10160"/>
                </a:cubicBezTo>
                <a:cubicBezTo>
                  <a:pt x="1713" y="10089"/>
                  <a:pt x="1696" y="10018"/>
                  <a:pt x="1660" y="9946"/>
                </a:cubicBezTo>
                <a:lnTo>
                  <a:pt x="2891" y="8715"/>
                </a:lnTo>
                <a:lnTo>
                  <a:pt x="3480" y="9304"/>
                </a:lnTo>
                <a:cubicBezTo>
                  <a:pt x="3569" y="9411"/>
                  <a:pt x="3694" y="9464"/>
                  <a:pt x="3837" y="9464"/>
                </a:cubicBezTo>
                <a:cubicBezTo>
                  <a:pt x="3962" y="9464"/>
                  <a:pt x="4087" y="9411"/>
                  <a:pt x="4176" y="9304"/>
                </a:cubicBezTo>
                <a:cubicBezTo>
                  <a:pt x="4372" y="9108"/>
                  <a:pt x="4372" y="8804"/>
                  <a:pt x="4176" y="8608"/>
                </a:cubicBezTo>
                <a:lnTo>
                  <a:pt x="3944" y="8376"/>
                </a:lnTo>
                <a:lnTo>
                  <a:pt x="5335" y="6984"/>
                </a:lnTo>
                <a:lnTo>
                  <a:pt x="5353" y="6984"/>
                </a:lnTo>
                <a:lnTo>
                  <a:pt x="6727" y="8376"/>
                </a:lnTo>
                <a:lnTo>
                  <a:pt x="6495" y="8608"/>
                </a:lnTo>
                <a:cubicBezTo>
                  <a:pt x="6299" y="8804"/>
                  <a:pt x="6299" y="9108"/>
                  <a:pt x="6495" y="9304"/>
                </a:cubicBezTo>
                <a:cubicBezTo>
                  <a:pt x="6584" y="9411"/>
                  <a:pt x="6709" y="9464"/>
                  <a:pt x="6852" y="9464"/>
                </a:cubicBezTo>
                <a:cubicBezTo>
                  <a:pt x="6977" y="9464"/>
                  <a:pt x="7102" y="9411"/>
                  <a:pt x="7191" y="9304"/>
                </a:cubicBezTo>
                <a:lnTo>
                  <a:pt x="7780" y="8715"/>
                </a:lnTo>
                <a:lnTo>
                  <a:pt x="9011" y="9946"/>
                </a:lnTo>
                <a:cubicBezTo>
                  <a:pt x="8975" y="10018"/>
                  <a:pt x="8958" y="10089"/>
                  <a:pt x="8958" y="10160"/>
                </a:cubicBezTo>
                <a:cubicBezTo>
                  <a:pt x="8958" y="10285"/>
                  <a:pt x="9011" y="10410"/>
                  <a:pt x="9100" y="10517"/>
                </a:cubicBezTo>
                <a:cubicBezTo>
                  <a:pt x="9207" y="10606"/>
                  <a:pt x="9332" y="10660"/>
                  <a:pt x="9457" y="10660"/>
                </a:cubicBezTo>
                <a:cubicBezTo>
                  <a:pt x="9600" y="10660"/>
                  <a:pt x="9725" y="10606"/>
                  <a:pt x="9814" y="10517"/>
                </a:cubicBezTo>
                <a:lnTo>
                  <a:pt x="10528" y="9803"/>
                </a:lnTo>
                <a:cubicBezTo>
                  <a:pt x="10617" y="9714"/>
                  <a:pt x="10670" y="9589"/>
                  <a:pt x="10670" y="9447"/>
                </a:cubicBezTo>
                <a:cubicBezTo>
                  <a:pt x="10670" y="9322"/>
                  <a:pt x="10617" y="9197"/>
                  <a:pt x="10528" y="9108"/>
                </a:cubicBezTo>
                <a:cubicBezTo>
                  <a:pt x="10421" y="9001"/>
                  <a:pt x="10296" y="8947"/>
                  <a:pt x="10171" y="8947"/>
                </a:cubicBezTo>
                <a:cubicBezTo>
                  <a:pt x="10082" y="8947"/>
                  <a:pt x="10010" y="8965"/>
                  <a:pt x="9957" y="9001"/>
                </a:cubicBezTo>
                <a:lnTo>
                  <a:pt x="8726" y="7787"/>
                </a:lnTo>
                <a:lnTo>
                  <a:pt x="9314" y="7198"/>
                </a:lnTo>
                <a:cubicBezTo>
                  <a:pt x="9404" y="7091"/>
                  <a:pt x="9457" y="6966"/>
                  <a:pt x="9457" y="6842"/>
                </a:cubicBezTo>
                <a:cubicBezTo>
                  <a:pt x="9457" y="6699"/>
                  <a:pt x="9404" y="6574"/>
                  <a:pt x="9314" y="6485"/>
                </a:cubicBezTo>
                <a:cubicBezTo>
                  <a:pt x="9225" y="6396"/>
                  <a:pt x="9100" y="6342"/>
                  <a:pt x="8958" y="6342"/>
                </a:cubicBezTo>
                <a:cubicBezTo>
                  <a:pt x="8833" y="6342"/>
                  <a:pt x="8708" y="6396"/>
                  <a:pt x="8619" y="6485"/>
                </a:cubicBezTo>
                <a:lnTo>
                  <a:pt x="8369" y="6717"/>
                </a:lnTo>
                <a:lnTo>
                  <a:pt x="6995" y="5343"/>
                </a:lnTo>
                <a:cubicBezTo>
                  <a:pt x="6995" y="5343"/>
                  <a:pt x="6995" y="5325"/>
                  <a:pt x="6977" y="5325"/>
                </a:cubicBezTo>
                <a:lnTo>
                  <a:pt x="10385" y="1935"/>
                </a:lnTo>
                <a:cubicBezTo>
                  <a:pt x="10403" y="1917"/>
                  <a:pt x="10421" y="1881"/>
                  <a:pt x="10421" y="1846"/>
                </a:cubicBezTo>
                <a:lnTo>
                  <a:pt x="10670" y="186"/>
                </a:lnTo>
                <a:cubicBezTo>
                  <a:pt x="10670" y="133"/>
                  <a:pt x="10653" y="97"/>
                  <a:pt x="10617" y="44"/>
                </a:cubicBezTo>
                <a:cubicBezTo>
                  <a:pt x="10591" y="17"/>
                  <a:pt x="10555" y="1"/>
                  <a:pt x="10517" y="1"/>
                </a:cubicBezTo>
                <a:cubicBezTo>
                  <a:pt x="10503" y="1"/>
                  <a:pt x="10489" y="3"/>
                  <a:pt x="10474" y="8"/>
                </a:cubicBezTo>
                <a:lnTo>
                  <a:pt x="8833" y="240"/>
                </a:lnTo>
                <a:cubicBezTo>
                  <a:pt x="8797" y="240"/>
                  <a:pt x="8761" y="258"/>
                  <a:pt x="8726" y="293"/>
                </a:cubicBezTo>
                <a:lnTo>
                  <a:pt x="5335" y="3683"/>
                </a:lnTo>
                <a:lnTo>
                  <a:pt x="1945" y="293"/>
                </a:lnTo>
                <a:cubicBezTo>
                  <a:pt x="1910" y="258"/>
                  <a:pt x="1892" y="240"/>
                  <a:pt x="1856" y="240"/>
                </a:cubicBezTo>
                <a:lnTo>
                  <a:pt x="197" y="8"/>
                </a:lnTo>
                <a:cubicBezTo>
                  <a:pt x="182" y="3"/>
                  <a:pt x="168" y="1"/>
                  <a:pt x="1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9"/>
          <p:cNvSpPr/>
          <p:nvPr/>
        </p:nvSpPr>
        <p:spPr>
          <a:xfrm>
            <a:off x="4766771" y="2712757"/>
            <a:ext cx="333816" cy="333252"/>
          </a:xfrm>
          <a:custGeom>
            <a:rect b="b" l="l" r="r" t="t"/>
            <a:pathLst>
              <a:path extrusionOk="0" h="10653" w="10671">
                <a:moveTo>
                  <a:pt x="5335" y="322"/>
                </a:moveTo>
                <a:cubicBezTo>
                  <a:pt x="6674" y="322"/>
                  <a:pt x="7923" y="839"/>
                  <a:pt x="8868" y="1785"/>
                </a:cubicBezTo>
                <a:cubicBezTo>
                  <a:pt x="9814" y="2731"/>
                  <a:pt x="10331" y="3998"/>
                  <a:pt x="10331" y="5318"/>
                </a:cubicBezTo>
                <a:cubicBezTo>
                  <a:pt x="10331" y="6656"/>
                  <a:pt x="9814" y="7905"/>
                  <a:pt x="8868" y="8851"/>
                </a:cubicBezTo>
                <a:cubicBezTo>
                  <a:pt x="7923" y="9796"/>
                  <a:pt x="6674" y="10314"/>
                  <a:pt x="5335" y="10314"/>
                </a:cubicBezTo>
                <a:cubicBezTo>
                  <a:pt x="3997" y="10314"/>
                  <a:pt x="2748" y="9796"/>
                  <a:pt x="1803" y="8851"/>
                </a:cubicBezTo>
                <a:cubicBezTo>
                  <a:pt x="857" y="7905"/>
                  <a:pt x="339" y="6656"/>
                  <a:pt x="339" y="5318"/>
                </a:cubicBezTo>
                <a:cubicBezTo>
                  <a:pt x="339" y="3998"/>
                  <a:pt x="857" y="2731"/>
                  <a:pt x="1803" y="1785"/>
                </a:cubicBezTo>
                <a:cubicBezTo>
                  <a:pt x="2748" y="839"/>
                  <a:pt x="3997" y="322"/>
                  <a:pt x="5335" y="322"/>
                </a:cubicBezTo>
                <a:close/>
                <a:moveTo>
                  <a:pt x="5335" y="1"/>
                </a:moveTo>
                <a:cubicBezTo>
                  <a:pt x="3908" y="1"/>
                  <a:pt x="2570" y="554"/>
                  <a:pt x="1571" y="1553"/>
                </a:cubicBezTo>
                <a:cubicBezTo>
                  <a:pt x="554" y="2570"/>
                  <a:pt x="0" y="3908"/>
                  <a:pt x="0" y="5318"/>
                </a:cubicBezTo>
                <a:cubicBezTo>
                  <a:pt x="0" y="6745"/>
                  <a:pt x="554" y="8084"/>
                  <a:pt x="1571" y="9101"/>
                </a:cubicBezTo>
                <a:cubicBezTo>
                  <a:pt x="2570" y="10100"/>
                  <a:pt x="3908" y="10653"/>
                  <a:pt x="5335" y="10653"/>
                </a:cubicBezTo>
                <a:cubicBezTo>
                  <a:pt x="6763" y="10653"/>
                  <a:pt x="8101" y="10100"/>
                  <a:pt x="9100" y="9101"/>
                </a:cubicBezTo>
                <a:cubicBezTo>
                  <a:pt x="10099" y="8084"/>
                  <a:pt x="10670" y="6745"/>
                  <a:pt x="10670" y="5318"/>
                </a:cubicBezTo>
                <a:cubicBezTo>
                  <a:pt x="10670" y="3908"/>
                  <a:pt x="10099" y="2570"/>
                  <a:pt x="9100" y="1553"/>
                </a:cubicBezTo>
                <a:cubicBezTo>
                  <a:pt x="8101" y="554"/>
                  <a:pt x="6763"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9"/>
          <p:cNvSpPr/>
          <p:nvPr/>
        </p:nvSpPr>
        <p:spPr>
          <a:xfrm>
            <a:off x="4891807" y="2837793"/>
            <a:ext cx="83180" cy="83211"/>
          </a:xfrm>
          <a:custGeom>
            <a:rect b="b" l="l" r="r" t="t"/>
            <a:pathLst>
              <a:path extrusionOk="0" h="2660" w="2659">
                <a:moveTo>
                  <a:pt x="1338" y="1"/>
                </a:moveTo>
                <a:cubicBezTo>
                  <a:pt x="607" y="1"/>
                  <a:pt x="0" y="589"/>
                  <a:pt x="0" y="1321"/>
                </a:cubicBezTo>
                <a:cubicBezTo>
                  <a:pt x="0" y="2070"/>
                  <a:pt x="607" y="2659"/>
                  <a:pt x="1338" y="2659"/>
                </a:cubicBezTo>
                <a:cubicBezTo>
                  <a:pt x="2070" y="2659"/>
                  <a:pt x="2659" y="2070"/>
                  <a:pt x="2659" y="1321"/>
                </a:cubicBezTo>
                <a:cubicBezTo>
                  <a:pt x="2659" y="1089"/>
                  <a:pt x="2605" y="857"/>
                  <a:pt x="2480" y="661"/>
                </a:cubicBezTo>
                <a:cubicBezTo>
                  <a:pt x="2457" y="613"/>
                  <a:pt x="2401" y="581"/>
                  <a:pt x="2346" y="581"/>
                </a:cubicBezTo>
                <a:cubicBezTo>
                  <a:pt x="2318" y="581"/>
                  <a:pt x="2290" y="589"/>
                  <a:pt x="2266" y="607"/>
                </a:cubicBezTo>
                <a:cubicBezTo>
                  <a:pt x="2177" y="643"/>
                  <a:pt x="2159" y="750"/>
                  <a:pt x="2195" y="821"/>
                </a:cubicBezTo>
                <a:cubicBezTo>
                  <a:pt x="2284" y="982"/>
                  <a:pt x="2338" y="1143"/>
                  <a:pt x="2338" y="1321"/>
                </a:cubicBezTo>
                <a:cubicBezTo>
                  <a:pt x="2338" y="1874"/>
                  <a:pt x="1892" y="2320"/>
                  <a:pt x="1338" y="2320"/>
                </a:cubicBezTo>
                <a:cubicBezTo>
                  <a:pt x="785" y="2320"/>
                  <a:pt x="339" y="1874"/>
                  <a:pt x="339" y="1321"/>
                </a:cubicBezTo>
                <a:cubicBezTo>
                  <a:pt x="339" y="768"/>
                  <a:pt x="785" y="322"/>
                  <a:pt x="1338" y="322"/>
                </a:cubicBezTo>
                <a:cubicBezTo>
                  <a:pt x="1517" y="322"/>
                  <a:pt x="1677" y="375"/>
                  <a:pt x="1838" y="465"/>
                </a:cubicBezTo>
                <a:cubicBezTo>
                  <a:pt x="1861" y="476"/>
                  <a:pt x="1887" y="482"/>
                  <a:pt x="1914" y="482"/>
                </a:cubicBezTo>
                <a:cubicBezTo>
                  <a:pt x="1972" y="482"/>
                  <a:pt x="2033" y="454"/>
                  <a:pt x="2070" y="393"/>
                </a:cubicBezTo>
                <a:cubicBezTo>
                  <a:pt x="2106" y="322"/>
                  <a:pt x="2088" y="215"/>
                  <a:pt x="1999" y="179"/>
                </a:cubicBezTo>
                <a:cubicBezTo>
                  <a:pt x="1802" y="54"/>
                  <a:pt x="1570" y="1"/>
                  <a:pt x="13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9"/>
          <p:cNvSpPr/>
          <p:nvPr/>
        </p:nvSpPr>
        <p:spPr>
          <a:xfrm>
            <a:off x="4974956" y="2816896"/>
            <a:ext cx="93816" cy="47205"/>
          </a:xfrm>
          <a:custGeom>
            <a:rect b="b" l="l" r="r" t="t"/>
            <a:pathLst>
              <a:path extrusionOk="0" h="1509" w="2999">
                <a:moveTo>
                  <a:pt x="166" y="0"/>
                </a:moveTo>
                <a:cubicBezTo>
                  <a:pt x="78" y="0"/>
                  <a:pt x="1" y="78"/>
                  <a:pt x="1" y="169"/>
                </a:cubicBezTo>
                <a:lnTo>
                  <a:pt x="1" y="508"/>
                </a:lnTo>
                <a:cubicBezTo>
                  <a:pt x="1" y="597"/>
                  <a:pt x="72" y="669"/>
                  <a:pt x="161" y="669"/>
                </a:cubicBezTo>
                <a:lnTo>
                  <a:pt x="2570" y="669"/>
                </a:lnTo>
                <a:cubicBezTo>
                  <a:pt x="2624" y="669"/>
                  <a:pt x="2659" y="722"/>
                  <a:pt x="2659" y="776"/>
                </a:cubicBezTo>
                <a:lnTo>
                  <a:pt x="2659" y="1400"/>
                </a:lnTo>
                <a:cubicBezTo>
                  <a:pt x="2659" y="1418"/>
                  <a:pt x="2677" y="1418"/>
                  <a:pt x="2677" y="1436"/>
                </a:cubicBezTo>
                <a:cubicBezTo>
                  <a:pt x="2728" y="1487"/>
                  <a:pt x="2784" y="1508"/>
                  <a:pt x="2834" y="1508"/>
                </a:cubicBezTo>
                <a:cubicBezTo>
                  <a:pt x="2924" y="1508"/>
                  <a:pt x="2998" y="1438"/>
                  <a:pt x="2998" y="1347"/>
                </a:cubicBezTo>
                <a:lnTo>
                  <a:pt x="2998" y="508"/>
                </a:lnTo>
                <a:cubicBezTo>
                  <a:pt x="2998" y="419"/>
                  <a:pt x="2927" y="347"/>
                  <a:pt x="2820" y="347"/>
                </a:cubicBezTo>
                <a:lnTo>
                  <a:pt x="340" y="347"/>
                </a:lnTo>
                <a:lnTo>
                  <a:pt x="340" y="169"/>
                </a:lnTo>
                <a:cubicBezTo>
                  <a:pt x="340" y="98"/>
                  <a:pt x="286" y="44"/>
                  <a:pt x="215" y="8"/>
                </a:cubicBezTo>
                <a:cubicBezTo>
                  <a:pt x="199" y="3"/>
                  <a:pt x="182" y="0"/>
                  <a:pt x="1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9"/>
          <p:cNvSpPr/>
          <p:nvPr/>
        </p:nvSpPr>
        <p:spPr>
          <a:xfrm>
            <a:off x="4798022" y="2744039"/>
            <a:ext cx="270750" cy="271282"/>
          </a:xfrm>
          <a:custGeom>
            <a:rect b="b" l="l" r="r" t="t"/>
            <a:pathLst>
              <a:path extrusionOk="0" h="8672" w="8655">
                <a:moveTo>
                  <a:pt x="3498" y="0"/>
                </a:moveTo>
                <a:cubicBezTo>
                  <a:pt x="3034" y="0"/>
                  <a:pt x="2659" y="375"/>
                  <a:pt x="2659" y="839"/>
                </a:cubicBezTo>
                <a:lnTo>
                  <a:pt x="2659" y="2676"/>
                </a:lnTo>
                <a:lnTo>
                  <a:pt x="821" y="2676"/>
                </a:lnTo>
                <a:cubicBezTo>
                  <a:pt x="375" y="2676"/>
                  <a:pt x="1" y="3033"/>
                  <a:pt x="1" y="3497"/>
                </a:cubicBezTo>
                <a:lnTo>
                  <a:pt x="1" y="5174"/>
                </a:lnTo>
                <a:cubicBezTo>
                  <a:pt x="1" y="5620"/>
                  <a:pt x="375" y="5995"/>
                  <a:pt x="821" y="5995"/>
                </a:cubicBezTo>
                <a:lnTo>
                  <a:pt x="2659" y="5995"/>
                </a:lnTo>
                <a:lnTo>
                  <a:pt x="2659" y="7833"/>
                </a:lnTo>
                <a:cubicBezTo>
                  <a:pt x="2659" y="8297"/>
                  <a:pt x="3034" y="8672"/>
                  <a:pt x="3498" y="8672"/>
                </a:cubicBezTo>
                <a:lnTo>
                  <a:pt x="5157" y="8672"/>
                </a:lnTo>
                <a:cubicBezTo>
                  <a:pt x="5621" y="8672"/>
                  <a:pt x="5996" y="8297"/>
                  <a:pt x="5996" y="7833"/>
                </a:cubicBezTo>
                <a:lnTo>
                  <a:pt x="5996" y="5995"/>
                </a:lnTo>
                <a:lnTo>
                  <a:pt x="8476" y="5995"/>
                </a:lnTo>
                <a:cubicBezTo>
                  <a:pt x="8583" y="5995"/>
                  <a:pt x="8654" y="5924"/>
                  <a:pt x="8654" y="5817"/>
                </a:cubicBezTo>
                <a:lnTo>
                  <a:pt x="8654" y="4264"/>
                </a:lnTo>
                <a:cubicBezTo>
                  <a:pt x="8654" y="4264"/>
                  <a:pt x="8654" y="4247"/>
                  <a:pt x="8654" y="4247"/>
                </a:cubicBezTo>
                <a:cubicBezTo>
                  <a:pt x="8597" y="4190"/>
                  <a:pt x="8538" y="4166"/>
                  <a:pt x="8486" y="4166"/>
                </a:cubicBezTo>
                <a:cubicBezTo>
                  <a:pt x="8390" y="4166"/>
                  <a:pt x="8315" y="4244"/>
                  <a:pt x="8315" y="4336"/>
                </a:cubicBezTo>
                <a:lnTo>
                  <a:pt x="8315" y="5174"/>
                </a:lnTo>
                <a:cubicBezTo>
                  <a:pt x="8315" y="5442"/>
                  <a:pt x="8101" y="5674"/>
                  <a:pt x="7816" y="5674"/>
                </a:cubicBezTo>
                <a:lnTo>
                  <a:pt x="5817" y="5674"/>
                </a:lnTo>
                <a:cubicBezTo>
                  <a:pt x="5728" y="5674"/>
                  <a:pt x="5657" y="5745"/>
                  <a:pt x="5657" y="5835"/>
                </a:cubicBezTo>
                <a:lnTo>
                  <a:pt x="5657" y="7833"/>
                </a:lnTo>
                <a:cubicBezTo>
                  <a:pt x="5657" y="8101"/>
                  <a:pt x="5443" y="8333"/>
                  <a:pt x="5157" y="8333"/>
                </a:cubicBezTo>
                <a:lnTo>
                  <a:pt x="3498" y="8333"/>
                </a:lnTo>
                <a:cubicBezTo>
                  <a:pt x="3212" y="8333"/>
                  <a:pt x="2998" y="8101"/>
                  <a:pt x="2998" y="7833"/>
                </a:cubicBezTo>
                <a:lnTo>
                  <a:pt x="2998" y="5835"/>
                </a:lnTo>
                <a:cubicBezTo>
                  <a:pt x="2998" y="5745"/>
                  <a:pt x="2927" y="5674"/>
                  <a:pt x="2820" y="5674"/>
                </a:cubicBezTo>
                <a:lnTo>
                  <a:pt x="821" y="5674"/>
                </a:lnTo>
                <a:cubicBezTo>
                  <a:pt x="554" y="5674"/>
                  <a:pt x="322" y="5442"/>
                  <a:pt x="322" y="5174"/>
                </a:cubicBezTo>
                <a:lnTo>
                  <a:pt x="322" y="3497"/>
                </a:lnTo>
                <a:cubicBezTo>
                  <a:pt x="322" y="3230"/>
                  <a:pt x="554" y="2998"/>
                  <a:pt x="821" y="2998"/>
                </a:cubicBezTo>
                <a:lnTo>
                  <a:pt x="2820" y="2998"/>
                </a:lnTo>
                <a:cubicBezTo>
                  <a:pt x="2927" y="2998"/>
                  <a:pt x="2998" y="2926"/>
                  <a:pt x="2998" y="2837"/>
                </a:cubicBezTo>
                <a:lnTo>
                  <a:pt x="2998" y="839"/>
                </a:lnTo>
                <a:cubicBezTo>
                  <a:pt x="2998" y="553"/>
                  <a:pt x="3212" y="339"/>
                  <a:pt x="3498" y="339"/>
                </a:cubicBezTo>
                <a:lnTo>
                  <a:pt x="5478" y="339"/>
                </a:lnTo>
                <a:cubicBezTo>
                  <a:pt x="5585" y="339"/>
                  <a:pt x="5657" y="410"/>
                  <a:pt x="5657" y="517"/>
                </a:cubicBezTo>
                <a:lnTo>
                  <a:pt x="5657" y="1891"/>
                </a:lnTo>
                <a:cubicBezTo>
                  <a:pt x="5657" y="1909"/>
                  <a:pt x="5657" y="1927"/>
                  <a:pt x="5675" y="1927"/>
                </a:cubicBezTo>
                <a:cubicBezTo>
                  <a:pt x="5726" y="1978"/>
                  <a:pt x="5781" y="1999"/>
                  <a:pt x="5831" y="1999"/>
                </a:cubicBezTo>
                <a:cubicBezTo>
                  <a:pt x="5922" y="1999"/>
                  <a:pt x="5996" y="1930"/>
                  <a:pt x="5996" y="1838"/>
                </a:cubicBezTo>
                <a:lnTo>
                  <a:pt x="5996" y="839"/>
                </a:lnTo>
                <a:cubicBezTo>
                  <a:pt x="5996" y="375"/>
                  <a:pt x="5621" y="0"/>
                  <a:pt x="5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9"/>
          <p:cNvSpPr/>
          <p:nvPr/>
        </p:nvSpPr>
        <p:spPr>
          <a:xfrm>
            <a:off x="4818105" y="2847960"/>
            <a:ext cx="52523" cy="62440"/>
          </a:xfrm>
          <a:custGeom>
            <a:rect b="b" l="l" r="r" t="t"/>
            <a:pathLst>
              <a:path extrusionOk="0" h="1996" w="1679">
                <a:moveTo>
                  <a:pt x="1357" y="479"/>
                </a:moveTo>
                <a:lnTo>
                  <a:pt x="1357" y="1531"/>
                </a:lnTo>
                <a:lnTo>
                  <a:pt x="501" y="996"/>
                </a:lnTo>
                <a:lnTo>
                  <a:pt x="1357" y="479"/>
                </a:lnTo>
                <a:close/>
                <a:moveTo>
                  <a:pt x="1524" y="0"/>
                </a:moveTo>
                <a:cubicBezTo>
                  <a:pt x="1491" y="0"/>
                  <a:pt x="1458" y="10"/>
                  <a:pt x="1428" y="32"/>
                </a:cubicBezTo>
                <a:lnTo>
                  <a:pt x="108" y="853"/>
                </a:lnTo>
                <a:cubicBezTo>
                  <a:pt x="72" y="871"/>
                  <a:pt x="37" y="907"/>
                  <a:pt x="37" y="942"/>
                </a:cubicBezTo>
                <a:cubicBezTo>
                  <a:pt x="1" y="1014"/>
                  <a:pt x="37" y="1103"/>
                  <a:pt x="90" y="1139"/>
                </a:cubicBezTo>
                <a:lnTo>
                  <a:pt x="1428" y="1977"/>
                </a:lnTo>
                <a:cubicBezTo>
                  <a:pt x="1464" y="1995"/>
                  <a:pt x="1482" y="1995"/>
                  <a:pt x="1518" y="1995"/>
                </a:cubicBezTo>
                <a:cubicBezTo>
                  <a:pt x="1571" y="1995"/>
                  <a:pt x="1607" y="1977"/>
                  <a:pt x="1643" y="1942"/>
                </a:cubicBezTo>
                <a:cubicBezTo>
                  <a:pt x="1678" y="1906"/>
                  <a:pt x="1678" y="1870"/>
                  <a:pt x="1678" y="1835"/>
                </a:cubicBezTo>
                <a:lnTo>
                  <a:pt x="1678" y="175"/>
                </a:lnTo>
                <a:cubicBezTo>
                  <a:pt x="1678" y="122"/>
                  <a:pt x="1678" y="86"/>
                  <a:pt x="1643" y="50"/>
                </a:cubicBezTo>
                <a:cubicBezTo>
                  <a:pt x="1611" y="19"/>
                  <a:pt x="1568" y="0"/>
                  <a:pt x="15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9"/>
          <p:cNvSpPr/>
          <p:nvPr/>
        </p:nvSpPr>
        <p:spPr>
          <a:xfrm>
            <a:off x="4995602" y="2847960"/>
            <a:ext cx="53055" cy="62440"/>
          </a:xfrm>
          <a:custGeom>
            <a:rect b="b" l="l" r="r" t="t"/>
            <a:pathLst>
              <a:path extrusionOk="0" h="1996" w="1696">
                <a:moveTo>
                  <a:pt x="340" y="479"/>
                </a:moveTo>
                <a:lnTo>
                  <a:pt x="1196" y="996"/>
                </a:lnTo>
                <a:lnTo>
                  <a:pt x="340" y="1531"/>
                </a:lnTo>
                <a:lnTo>
                  <a:pt x="340" y="479"/>
                </a:lnTo>
                <a:close/>
                <a:moveTo>
                  <a:pt x="173" y="0"/>
                </a:moveTo>
                <a:cubicBezTo>
                  <a:pt x="129" y="0"/>
                  <a:pt x="86" y="19"/>
                  <a:pt x="54" y="50"/>
                </a:cubicBezTo>
                <a:cubicBezTo>
                  <a:pt x="19" y="86"/>
                  <a:pt x="1" y="122"/>
                  <a:pt x="1" y="175"/>
                </a:cubicBezTo>
                <a:lnTo>
                  <a:pt x="1" y="1835"/>
                </a:lnTo>
                <a:cubicBezTo>
                  <a:pt x="1" y="1870"/>
                  <a:pt x="19" y="1906"/>
                  <a:pt x="37" y="1942"/>
                </a:cubicBezTo>
                <a:cubicBezTo>
                  <a:pt x="72" y="1977"/>
                  <a:pt x="126" y="1995"/>
                  <a:pt x="179" y="1995"/>
                </a:cubicBezTo>
                <a:cubicBezTo>
                  <a:pt x="197" y="1995"/>
                  <a:pt x="233" y="1995"/>
                  <a:pt x="269" y="1977"/>
                </a:cubicBezTo>
                <a:lnTo>
                  <a:pt x="1589" y="1139"/>
                </a:lnTo>
                <a:cubicBezTo>
                  <a:pt x="1625" y="1121"/>
                  <a:pt x="1642" y="1103"/>
                  <a:pt x="1660" y="1067"/>
                </a:cubicBezTo>
                <a:cubicBezTo>
                  <a:pt x="1696" y="978"/>
                  <a:pt x="1660" y="907"/>
                  <a:pt x="1589" y="853"/>
                </a:cubicBezTo>
                <a:lnTo>
                  <a:pt x="269" y="32"/>
                </a:lnTo>
                <a:cubicBezTo>
                  <a:pt x="239" y="10"/>
                  <a:pt x="206" y="0"/>
                  <a:pt x="1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9"/>
          <p:cNvSpPr/>
          <p:nvPr/>
        </p:nvSpPr>
        <p:spPr>
          <a:xfrm>
            <a:off x="4901849" y="2942182"/>
            <a:ext cx="63660" cy="52117"/>
          </a:xfrm>
          <a:custGeom>
            <a:rect b="b" l="l" r="r" t="t"/>
            <a:pathLst>
              <a:path extrusionOk="0" h="1666" w="2035">
                <a:moveTo>
                  <a:pt x="1553" y="339"/>
                </a:moveTo>
                <a:lnTo>
                  <a:pt x="1017" y="1178"/>
                </a:lnTo>
                <a:lnTo>
                  <a:pt x="482" y="339"/>
                </a:lnTo>
                <a:close/>
                <a:moveTo>
                  <a:pt x="179" y="0"/>
                </a:moveTo>
                <a:cubicBezTo>
                  <a:pt x="143" y="0"/>
                  <a:pt x="107" y="18"/>
                  <a:pt x="72" y="36"/>
                </a:cubicBezTo>
                <a:cubicBezTo>
                  <a:pt x="0" y="107"/>
                  <a:pt x="0" y="179"/>
                  <a:pt x="36" y="250"/>
                </a:cubicBezTo>
                <a:lnTo>
                  <a:pt x="875" y="1588"/>
                </a:lnTo>
                <a:cubicBezTo>
                  <a:pt x="893" y="1606"/>
                  <a:pt x="910" y="1642"/>
                  <a:pt x="946" y="1660"/>
                </a:cubicBezTo>
                <a:cubicBezTo>
                  <a:pt x="967" y="1664"/>
                  <a:pt x="987" y="1666"/>
                  <a:pt x="1006" y="1666"/>
                </a:cubicBezTo>
                <a:cubicBezTo>
                  <a:pt x="1068" y="1666"/>
                  <a:pt x="1119" y="1643"/>
                  <a:pt x="1160" y="1588"/>
                </a:cubicBezTo>
                <a:lnTo>
                  <a:pt x="1981" y="250"/>
                </a:lnTo>
                <a:cubicBezTo>
                  <a:pt x="2034" y="179"/>
                  <a:pt x="2017" y="107"/>
                  <a:pt x="1963" y="36"/>
                </a:cubicBezTo>
                <a:cubicBezTo>
                  <a:pt x="1927" y="18"/>
                  <a:pt x="1892" y="0"/>
                  <a:pt x="1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9"/>
          <p:cNvSpPr/>
          <p:nvPr/>
        </p:nvSpPr>
        <p:spPr>
          <a:xfrm>
            <a:off x="4901849" y="2764811"/>
            <a:ext cx="63660" cy="52367"/>
          </a:xfrm>
          <a:custGeom>
            <a:rect b="b" l="l" r="r" t="t"/>
            <a:pathLst>
              <a:path extrusionOk="0" h="1674" w="2035">
                <a:moveTo>
                  <a:pt x="1017" y="478"/>
                </a:moveTo>
                <a:lnTo>
                  <a:pt x="1553" y="1334"/>
                </a:lnTo>
                <a:lnTo>
                  <a:pt x="482" y="1334"/>
                </a:lnTo>
                <a:lnTo>
                  <a:pt x="1017" y="478"/>
                </a:lnTo>
                <a:close/>
                <a:moveTo>
                  <a:pt x="1011" y="0"/>
                </a:moveTo>
                <a:cubicBezTo>
                  <a:pt x="956" y="0"/>
                  <a:pt x="901" y="33"/>
                  <a:pt x="875" y="85"/>
                </a:cubicBezTo>
                <a:lnTo>
                  <a:pt x="36" y="1424"/>
                </a:lnTo>
                <a:cubicBezTo>
                  <a:pt x="0" y="1477"/>
                  <a:pt x="0" y="1566"/>
                  <a:pt x="72" y="1620"/>
                </a:cubicBezTo>
                <a:cubicBezTo>
                  <a:pt x="107" y="1656"/>
                  <a:pt x="143" y="1673"/>
                  <a:pt x="179" y="1673"/>
                </a:cubicBezTo>
                <a:lnTo>
                  <a:pt x="1838" y="1673"/>
                </a:lnTo>
                <a:cubicBezTo>
                  <a:pt x="1892" y="1673"/>
                  <a:pt x="1927" y="1656"/>
                  <a:pt x="1963" y="1620"/>
                </a:cubicBezTo>
                <a:cubicBezTo>
                  <a:pt x="2017" y="1566"/>
                  <a:pt x="2034" y="1477"/>
                  <a:pt x="1981" y="1424"/>
                </a:cubicBezTo>
                <a:lnTo>
                  <a:pt x="1160" y="85"/>
                </a:lnTo>
                <a:cubicBezTo>
                  <a:pt x="1142" y="50"/>
                  <a:pt x="1107" y="32"/>
                  <a:pt x="1071" y="14"/>
                </a:cubicBezTo>
                <a:cubicBezTo>
                  <a:pt x="1052" y="4"/>
                  <a:pt x="1031" y="0"/>
                  <a:pt x="10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9"/>
          <p:cNvSpPr/>
          <p:nvPr/>
        </p:nvSpPr>
        <p:spPr>
          <a:xfrm>
            <a:off x="1149325" y="3325643"/>
            <a:ext cx="260114" cy="176965"/>
          </a:xfrm>
          <a:custGeom>
            <a:rect b="b" l="l" r="r" t="t"/>
            <a:pathLst>
              <a:path extrusionOk="0" h="5657" w="8315">
                <a:moveTo>
                  <a:pt x="7780" y="339"/>
                </a:moveTo>
                <a:cubicBezTo>
                  <a:pt x="7905" y="339"/>
                  <a:pt x="7994" y="428"/>
                  <a:pt x="7994" y="535"/>
                </a:cubicBezTo>
                <a:lnTo>
                  <a:pt x="7994" y="4621"/>
                </a:lnTo>
                <a:cubicBezTo>
                  <a:pt x="7994" y="4746"/>
                  <a:pt x="7905" y="4835"/>
                  <a:pt x="7780" y="4835"/>
                </a:cubicBezTo>
                <a:lnTo>
                  <a:pt x="536" y="4835"/>
                </a:lnTo>
                <a:cubicBezTo>
                  <a:pt x="411" y="4835"/>
                  <a:pt x="321" y="4746"/>
                  <a:pt x="321" y="4621"/>
                </a:cubicBezTo>
                <a:lnTo>
                  <a:pt x="321" y="535"/>
                </a:lnTo>
                <a:cubicBezTo>
                  <a:pt x="321" y="428"/>
                  <a:pt x="411" y="339"/>
                  <a:pt x="536" y="339"/>
                </a:cubicBezTo>
                <a:close/>
                <a:moveTo>
                  <a:pt x="5496" y="5157"/>
                </a:moveTo>
                <a:lnTo>
                  <a:pt x="5496" y="5335"/>
                </a:lnTo>
                <a:lnTo>
                  <a:pt x="2819" y="5335"/>
                </a:lnTo>
                <a:lnTo>
                  <a:pt x="2819" y="5157"/>
                </a:lnTo>
                <a:close/>
                <a:moveTo>
                  <a:pt x="536" y="0"/>
                </a:moveTo>
                <a:cubicBezTo>
                  <a:pt x="232" y="0"/>
                  <a:pt x="0" y="232"/>
                  <a:pt x="0" y="535"/>
                </a:cubicBezTo>
                <a:lnTo>
                  <a:pt x="0" y="4621"/>
                </a:lnTo>
                <a:cubicBezTo>
                  <a:pt x="0" y="4925"/>
                  <a:pt x="232" y="5157"/>
                  <a:pt x="536" y="5157"/>
                </a:cubicBezTo>
                <a:lnTo>
                  <a:pt x="2498" y="5157"/>
                </a:lnTo>
                <a:lnTo>
                  <a:pt x="2498" y="5335"/>
                </a:lnTo>
                <a:lnTo>
                  <a:pt x="2159" y="5335"/>
                </a:lnTo>
                <a:cubicBezTo>
                  <a:pt x="2088" y="5335"/>
                  <a:pt x="2016" y="5371"/>
                  <a:pt x="1999" y="5442"/>
                </a:cubicBezTo>
                <a:cubicBezTo>
                  <a:pt x="1963" y="5549"/>
                  <a:pt x="2052" y="5656"/>
                  <a:pt x="2159" y="5656"/>
                </a:cubicBezTo>
                <a:lnTo>
                  <a:pt x="6156" y="5656"/>
                </a:lnTo>
                <a:cubicBezTo>
                  <a:pt x="6227" y="5656"/>
                  <a:pt x="6299" y="5620"/>
                  <a:pt x="6317" y="5549"/>
                </a:cubicBezTo>
                <a:cubicBezTo>
                  <a:pt x="6352" y="5442"/>
                  <a:pt x="6263" y="5335"/>
                  <a:pt x="6156" y="5335"/>
                </a:cubicBezTo>
                <a:lnTo>
                  <a:pt x="5817" y="5335"/>
                </a:lnTo>
                <a:lnTo>
                  <a:pt x="5817" y="5157"/>
                </a:lnTo>
                <a:lnTo>
                  <a:pt x="7780" y="5157"/>
                </a:lnTo>
                <a:cubicBezTo>
                  <a:pt x="8083" y="5157"/>
                  <a:pt x="8315" y="4925"/>
                  <a:pt x="8315" y="4621"/>
                </a:cubicBezTo>
                <a:lnTo>
                  <a:pt x="8315" y="535"/>
                </a:lnTo>
                <a:cubicBezTo>
                  <a:pt x="8315" y="232"/>
                  <a:pt x="8083" y="0"/>
                  <a:pt x="77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9"/>
          <p:cNvSpPr/>
          <p:nvPr/>
        </p:nvSpPr>
        <p:spPr>
          <a:xfrm>
            <a:off x="1164935" y="3341253"/>
            <a:ext cx="228894" cy="130073"/>
          </a:xfrm>
          <a:custGeom>
            <a:rect b="b" l="l" r="r" t="t"/>
            <a:pathLst>
              <a:path extrusionOk="0" h="4158" w="7317">
                <a:moveTo>
                  <a:pt x="6995" y="340"/>
                </a:moveTo>
                <a:lnTo>
                  <a:pt x="6995" y="3837"/>
                </a:lnTo>
                <a:lnTo>
                  <a:pt x="322" y="3837"/>
                </a:lnTo>
                <a:lnTo>
                  <a:pt x="322" y="340"/>
                </a:lnTo>
                <a:close/>
                <a:moveTo>
                  <a:pt x="161" y="1"/>
                </a:moveTo>
                <a:cubicBezTo>
                  <a:pt x="72" y="1"/>
                  <a:pt x="1" y="72"/>
                  <a:pt x="1" y="161"/>
                </a:cubicBezTo>
                <a:lnTo>
                  <a:pt x="1" y="3997"/>
                </a:lnTo>
                <a:cubicBezTo>
                  <a:pt x="1" y="4087"/>
                  <a:pt x="72" y="4158"/>
                  <a:pt x="161" y="4158"/>
                </a:cubicBezTo>
                <a:lnTo>
                  <a:pt x="7156" y="4158"/>
                </a:lnTo>
                <a:cubicBezTo>
                  <a:pt x="7245" y="4158"/>
                  <a:pt x="7316" y="4087"/>
                  <a:pt x="7316" y="3997"/>
                </a:cubicBezTo>
                <a:lnTo>
                  <a:pt x="7316" y="161"/>
                </a:lnTo>
                <a:cubicBezTo>
                  <a:pt x="7316" y="72"/>
                  <a:pt x="7245" y="1"/>
                  <a:pt x="71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9"/>
          <p:cNvSpPr/>
          <p:nvPr/>
        </p:nvSpPr>
        <p:spPr>
          <a:xfrm>
            <a:off x="1420013" y="3325643"/>
            <a:ext cx="62565" cy="176965"/>
          </a:xfrm>
          <a:custGeom>
            <a:rect b="b" l="l" r="r" t="t"/>
            <a:pathLst>
              <a:path extrusionOk="0" h="5657" w="2000">
                <a:moveTo>
                  <a:pt x="1500" y="339"/>
                </a:moveTo>
                <a:cubicBezTo>
                  <a:pt x="1589" y="339"/>
                  <a:pt x="1660" y="410"/>
                  <a:pt x="1660" y="500"/>
                </a:cubicBezTo>
                <a:lnTo>
                  <a:pt x="1660" y="5157"/>
                </a:lnTo>
                <a:cubicBezTo>
                  <a:pt x="1660" y="5246"/>
                  <a:pt x="1589" y="5335"/>
                  <a:pt x="1500" y="5335"/>
                </a:cubicBezTo>
                <a:lnTo>
                  <a:pt x="501" y="5335"/>
                </a:lnTo>
                <a:cubicBezTo>
                  <a:pt x="411" y="5335"/>
                  <a:pt x="340" y="5246"/>
                  <a:pt x="340" y="5157"/>
                </a:cubicBezTo>
                <a:lnTo>
                  <a:pt x="340" y="500"/>
                </a:lnTo>
                <a:cubicBezTo>
                  <a:pt x="340" y="410"/>
                  <a:pt x="411" y="339"/>
                  <a:pt x="501" y="339"/>
                </a:cubicBezTo>
                <a:close/>
                <a:moveTo>
                  <a:pt x="501" y="0"/>
                </a:moveTo>
                <a:cubicBezTo>
                  <a:pt x="233" y="0"/>
                  <a:pt x="1" y="232"/>
                  <a:pt x="1" y="500"/>
                </a:cubicBezTo>
                <a:lnTo>
                  <a:pt x="1" y="5157"/>
                </a:lnTo>
                <a:cubicBezTo>
                  <a:pt x="1" y="5442"/>
                  <a:pt x="233" y="5656"/>
                  <a:pt x="501" y="5656"/>
                </a:cubicBezTo>
                <a:lnTo>
                  <a:pt x="1500" y="5656"/>
                </a:lnTo>
                <a:cubicBezTo>
                  <a:pt x="1767" y="5656"/>
                  <a:pt x="1999" y="5442"/>
                  <a:pt x="1999" y="5157"/>
                </a:cubicBezTo>
                <a:lnTo>
                  <a:pt x="1999" y="500"/>
                </a:lnTo>
                <a:cubicBezTo>
                  <a:pt x="1999" y="232"/>
                  <a:pt x="1767" y="0"/>
                  <a:pt x="1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9"/>
          <p:cNvSpPr/>
          <p:nvPr/>
        </p:nvSpPr>
        <p:spPr>
          <a:xfrm>
            <a:off x="1435654" y="3346290"/>
            <a:ext cx="31283" cy="31282"/>
          </a:xfrm>
          <a:custGeom>
            <a:rect b="b" l="l" r="r" t="t"/>
            <a:pathLst>
              <a:path extrusionOk="0" h="1000" w="1000">
                <a:moveTo>
                  <a:pt x="500" y="0"/>
                </a:moveTo>
                <a:cubicBezTo>
                  <a:pt x="232" y="0"/>
                  <a:pt x="1" y="214"/>
                  <a:pt x="1" y="500"/>
                </a:cubicBezTo>
                <a:cubicBezTo>
                  <a:pt x="1" y="767"/>
                  <a:pt x="232" y="999"/>
                  <a:pt x="500" y="999"/>
                </a:cubicBezTo>
                <a:cubicBezTo>
                  <a:pt x="786" y="999"/>
                  <a:pt x="1000" y="767"/>
                  <a:pt x="1000" y="500"/>
                </a:cubicBezTo>
                <a:cubicBezTo>
                  <a:pt x="1000" y="411"/>
                  <a:pt x="928" y="321"/>
                  <a:pt x="839" y="321"/>
                </a:cubicBezTo>
                <a:cubicBezTo>
                  <a:pt x="750" y="321"/>
                  <a:pt x="661" y="411"/>
                  <a:pt x="661" y="500"/>
                </a:cubicBezTo>
                <a:cubicBezTo>
                  <a:pt x="661" y="589"/>
                  <a:pt x="589" y="660"/>
                  <a:pt x="500" y="660"/>
                </a:cubicBezTo>
                <a:cubicBezTo>
                  <a:pt x="411" y="660"/>
                  <a:pt x="340" y="589"/>
                  <a:pt x="340" y="500"/>
                </a:cubicBezTo>
                <a:cubicBezTo>
                  <a:pt x="340" y="411"/>
                  <a:pt x="411" y="321"/>
                  <a:pt x="500" y="321"/>
                </a:cubicBezTo>
                <a:cubicBezTo>
                  <a:pt x="589" y="321"/>
                  <a:pt x="661" y="250"/>
                  <a:pt x="661" y="161"/>
                </a:cubicBezTo>
                <a:cubicBezTo>
                  <a:pt x="661" y="72"/>
                  <a:pt x="589" y="0"/>
                  <a:pt x="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9"/>
          <p:cNvSpPr/>
          <p:nvPr/>
        </p:nvSpPr>
        <p:spPr>
          <a:xfrm>
            <a:off x="1446259" y="3388052"/>
            <a:ext cx="10073" cy="93410"/>
          </a:xfrm>
          <a:custGeom>
            <a:rect b="b" l="l" r="r" t="t"/>
            <a:pathLst>
              <a:path extrusionOk="0" h="2986" w="322">
                <a:moveTo>
                  <a:pt x="171" y="1"/>
                </a:moveTo>
                <a:cubicBezTo>
                  <a:pt x="162" y="1"/>
                  <a:pt x="152" y="2"/>
                  <a:pt x="143" y="3"/>
                </a:cubicBezTo>
                <a:cubicBezTo>
                  <a:pt x="54" y="3"/>
                  <a:pt x="1" y="75"/>
                  <a:pt x="1" y="164"/>
                </a:cubicBezTo>
                <a:lnTo>
                  <a:pt x="1" y="2823"/>
                </a:lnTo>
                <a:cubicBezTo>
                  <a:pt x="1" y="2912"/>
                  <a:pt x="54" y="2983"/>
                  <a:pt x="143" y="2983"/>
                </a:cubicBezTo>
                <a:cubicBezTo>
                  <a:pt x="152" y="2985"/>
                  <a:pt x="162" y="2986"/>
                  <a:pt x="171" y="2986"/>
                </a:cubicBezTo>
                <a:cubicBezTo>
                  <a:pt x="250" y="2986"/>
                  <a:pt x="322" y="2919"/>
                  <a:pt x="322" y="2823"/>
                </a:cubicBezTo>
                <a:lnTo>
                  <a:pt x="322" y="164"/>
                </a:lnTo>
                <a:cubicBezTo>
                  <a:pt x="322" y="68"/>
                  <a:pt x="250" y="1"/>
                  <a:pt x="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9"/>
          <p:cNvSpPr/>
          <p:nvPr/>
        </p:nvSpPr>
        <p:spPr>
          <a:xfrm>
            <a:off x="4803059" y="3343506"/>
            <a:ext cx="261240" cy="141240"/>
          </a:xfrm>
          <a:custGeom>
            <a:rect b="b" l="l" r="r" t="t"/>
            <a:pathLst>
              <a:path extrusionOk="0" h="4515" w="8351">
                <a:moveTo>
                  <a:pt x="4175" y="0"/>
                </a:moveTo>
                <a:cubicBezTo>
                  <a:pt x="3230" y="0"/>
                  <a:pt x="2266" y="36"/>
                  <a:pt x="1321" y="125"/>
                </a:cubicBezTo>
                <a:cubicBezTo>
                  <a:pt x="1196" y="143"/>
                  <a:pt x="1106" y="250"/>
                  <a:pt x="964" y="589"/>
                </a:cubicBezTo>
                <a:cubicBezTo>
                  <a:pt x="875" y="821"/>
                  <a:pt x="750" y="1124"/>
                  <a:pt x="643" y="1481"/>
                </a:cubicBezTo>
                <a:cubicBezTo>
                  <a:pt x="393" y="2248"/>
                  <a:pt x="161" y="3051"/>
                  <a:pt x="54" y="3604"/>
                </a:cubicBezTo>
                <a:cubicBezTo>
                  <a:pt x="0" y="3925"/>
                  <a:pt x="89" y="4157"/>
                  <a:pt x="304" y="4300"/>
                </a:cubicBezTo>
                <a:cubicBezTo>
                  <a:pt x="660" y="4514"/>
                  <a:pt x="1124" y="4514"/>
                  <a:pt x="1124" y="4514"/>
                </a:cubicBezTo>
                <a:cubicBezTo>
                  <a:pt x="1142" y="4514"/>
                  <a:pt x="1160" y="4514"/>
                  <a:pt x="1178" y="4496"/>
                </a:cubicBezTo>
                <a:cubicBezTo>
                  <a:pt x="1909" y="4175"/>
                  <a:pt x="2998" y="3997"/>
                  <a:pt x="4175" y="3997"/>
                </a:cubicBezTo>
                <a:cubicBezTo>
                  <a:pt x="5335" y="3997"/>
                  <a:pt x="6424" y="4175"/>
                  <a:pt x="7155" y="4496"/>
                </a:cubicBezTo>
                <a:cubicBezTo>
                  <a:pt x="7173" y="4514"/>
                  <a:pt x="7227" y="4514"/>
                  <a:pt x="7262" y="4514"/>
                </a:cubicBezTo>
                <a:cubicBezTo>
                  <a:pt x="7334" y="4514"/>
                  <a:pt x="7405" y="4514"/>
                  <a:pt x="7512" y="4496"/>
                </a:cubicBezTo>
                <a:cubicBezTo>
                  <a:pt x="7655" y="4461"/>
                  <a:pt x="7869" y="4407"/>
                  <a:pt x="8047" y="4300"/>
                </a:cubicBezTo>
                <a:cubicBezTo>
                  <a:pt x="8261" y="4157"/>
                  <a:pt x="8351" y="3908"/>
                  <a:pt x="8297" y="3586"/>
                </a:cubicBezTo>
                <a:cubicBezTo>
                  <a:pt x="8190" y="3051"/>
                  <a:pt x="7976" y="2230"/>
                  <a:pt x="7708" y="1481"/>
                </a:cubicBezTo>
                <a:cubicBezTo>
                  <a:pt x="7583" y="1124"/>
                  <a:pt x="7476" y="803"/>
                  <a:pt x="7369" y="589"/>
                </a:cubicBezTo>
                <a:cubicBezTo>
                  <a:pt x="7227" y="250"/>
                  <a:pt x="7137" y="143"/>
                  <a:pt x="7012" y="125"/>
                </a:cubicBezTo>
                <a:cubicBezTo>
                  <a:pt x="6905" y="107"/>
                  <a:pt x="6798" y="107"/>
                  <a:pt x="6673" y="89"/>
                </a:cubicBezTo>
                <a:cubicBezTo>
                  <a:pt x="6584" y="89"/>
                  <a:pt x="6513" y="161"/>
                  <a:pt x="6495" y="250"/>
                </a:cubicBezTo>
                <a:cubicBezTo>
                  <a:pt x="6495" y="339"/>
                  <a:pt x="6566" y="428"/>
                  <a:pt x="6656" y="428"/>
                </a:cubicBezTo>
                <a:cubicBezTo>
                  <a:pt x="6745" y="428"/>
                  <a:pt x="6834" y="446"/>
                  <a:pt x="6941" y="446"/>
                </a:cubicBezTo>
                <a:cubicBezTo>
                  <a:pt x="7012" y="553"/>
                  <a:pt x="7173" y="946"/>
                  <a:pt x="7423" y="1695"/>
                </a:cubicBezTo>
                <a:cubicBezTo>
                  <a:pt x="7673" y="2409"/>
                  <a:pt x="7869" y="3158"/>
                  <a:pt x="7976" y="3658"/>
                </a:cubicBezTo>
                <a:cubicBezTo>
                  <a:pt x="7994" y="3836"/>
                  <a:pt x="7976" y="3961"/>
                  <a:pt x="7869" y="4015"/>
                </a:cubicBezTo>
                <a:cubicBezTo>
                  <a:pt x="7655" y="4157"/>
                  <a:pt x="7351" y="4175"/>
                  <a:pt x="7262" y="4193"/>
                </a:cubicBezTo>
                <a:cubicBezTo>
                  <a:pt x="6495" y="3854"/>
                  <a:pt x="5371" y="3658"/>
                  <a:pt x="4175" y="3658"/>
                </a:cubicBezTo>
                <a:cubicBezTo>
                  <a:pt x="2962" y="3658"/>
                  <a:pt x="1838" y="3854"/>
                  <a:pt x="1071" y="4175"/>
                </a:cubicBezTo>
                <a:cubicBezTo>
                  <a:pt x="982" y="4175"/>
                  <a:pt x="696" y="4157"/>
                  <a:pt x="482" y="4015"/>
                </a:cubicBezTo>
                <a:cubicBezTo>
                  <a:pt x="375" y="3961"/>
                  <a:pt x="357" y="3854"/>
                  <a:pt x="393" y="3658"/>
                </a:cubicBezTo>
                <a:cubicBezTo>
                  <a:pt x="589" y="2552"/>
                  <a:pt x="1214" y="732"/>
                  <a:pt x="1410" y="446"/>
                </a:cubicBezTo>
                <a:cubicBezTo>
                  <a:pt x="2320" y="375"/>
                  <a:pt x="3248" y="321"/>
                  <a:pt x="4175" y="321"/>
                </a:cubicBezTo>
                <a:cubicBezTo>
                  <a:pt x="4425" y="321"/>
                  <a:pt x="4693" y="339"/>
                  <a:pt x="4960" y="339"/>
                </a:cubicBezTo>
                <a:cubicBezTo>
                  <a:pt x="5050" y="339"/>
                  <a:pt x="5121" y="268"/>
                  <a:pt x="5121" y="178"/>
                </a:cubicBezTo>
                <a:cubicBezTo>
                  <a:pt x="5121" y="89"/>
                  <a:pt x="5050" y="0"/>
                  <a:pt x="49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9"/>
          <p:cNvSpPr/>
          <p:nvPr/>
        </p:nvSpPr>
        <p:spPr>
          <a:xfrm>
            <a:off x="4973298" y="3344507"/>
            <a:ext cx="22899" cy="10730"/>
          </a:xfrm>
          <a:custGeom>
            <a:rect b="b" l="l" r="r" t="t"/>
            <a:pathLst>
              <a:path extrusionOk="0" h="343" w="732">
                <a:moveTo>
                  <a:pt x="146" y="1"/>
                </a:moveTo>
                <a:cubicBezTo>
                  <a:pt x="57" y="1"/>
                  <a:pt x="0" y="67"/>
                  <a:pt x="0" y="146"/>
                </a:cubicBezTo>
                <a:cubicBezTo>
                  <a:pt x="0" y="253"/>
                  <a:pt x="72" y="325"/>
                  <a:pt x="161" y="325"/>
                </a:cubicBezTo>
                <a:cubicBezTo>
                  <a:pt x="286" y="343"/>
                  <a:pt x="411" y="343"/>
                  <a:pt x="553" y="343"/>
                </a:cubicBezTo>
                <a:cubicBezTo>
                  <a:pt x="643" y="343"/>
                  <a:pt x="714" y="289"/>
                  <a:pt x="732" y="200"/>
                </a:cubicBezTo>
                <a:cubicBezTo>
                  <a:pt x="732" y="93"/>
                  <a:pt x="660" y="22"/>
                  <a:pt x="571" y="22"/>
                </a:cubicBezTo>
                <a:cubicBezTo>
                  <a:pt x="446" y="4"/>
                  <a:pt x="304" y="4"/>
                  <a:pt x="179" y="4"/>
                </a:cubicBezTo>
                <a:cubicBezTo>
                  <a:pt x="167" y="2"/>
                  <a:pt x="157" y="1"/>
                  <a:pt x="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9"/>
          <p:cNvSpPr/>
          <p:nvPr/>
        </p:nvSpPr>
        <p:spPr>
          <a:xfrm>
            <a:off x="4767334" y="3327864"/>
            <a:ext cx="332689" cy="173055"/>
          </a:xfrm>
          <a:custGeom>
            <a:rect b="b" l="l" r="r" t="t"/>
            <a:pathLst>
              <a:path extrusionOk="0" h="5532" w="10635">
                <a:moveTo>
                  <a:pt x="982" y="1499"/>
                </a:moveTo>
                <a:cubicBezTo>
                  <a:pt x="892" y="2195"/>
                  <a:pt x="803" y="2855"/>
                  <a:pt x="714" y="3498"/>
                </a:cubicBezTo>
                <a:lnTo>
                  <a:pt x="500" y="3498"/>
                </a:lnTo>
                <a:cubicBezTo>
                  <a:pt x="411" y="3498"/>
                  <a:pt x="321" y="3426"/>
                  <a:pt x="321" y="3337"/>
                </a:cubicBezTo>
                <a:lnTo>
                  <a:pt x="321" y="1660"/>
                </a:lnTo>
                <a:cubicBezTo>
                  <a:pt x="321" y="1571"/>
                  <a:pt x="411" y="1499"/>
                  <a:pt x="500" y="1499"/>
                </a:cubicBezTo>
                <a:close/>
                <a:moveTo>
                  <a:pt x="10135" y="1499"/>
                </a:moveTo>
                <a:cubicBezTo>
                  <a:pt x="10224" y="1499"/>
                  <a:pt x="10296" y="1571"/>
                  <a:pt x="10296" y="1660"/>
                </a:cubicBezTo>
                <a:lnTo>
                  <a:pt x="10296" y="3337"/>
                </a:lnTo>
                <a:cubicBezTo>
                  <a:pt x="10296" y="3426"/>
                  <a:pt x="10224" y="3498"/>
                  <a:pt x="10135" y="3498"/>
                </a:cubicBezTo>
                <a:lnTo>
                  <a:pt x="9903" y="3498"/>
                </a:lnTo>
                <a:cubicBezTo>
                  <a:pt x="9814" y="2855"/>
                  <a:pt x="9707" y="2195"/>
                  <a:pt x="9617" y="1499"/>
                </a:cubicBezTo>
                <a:close/>
                <a:moveTo>
                  <a:pt x="5317" y="322"/>
                </a:moveTo>
                <a:cubicBezTo>
                  <a:pt x="6477" y="322"/>
                  <a:pt x="7637" y="393"/>
                  <a:pt x="8797" y="518"/>
                </a:cubicBezTo>
                <a:cubicBezTo>
                  <a:pt x="8993" y="554"/>
                  <a:pt x="9189" y="750"/>
                  <a:pt x="9225" y="964"/>
                </a:cubicBezTo>
                <a:cubicBezTo>
                  <a:pt x="9403" y="2266"/>
                  <a:pt x="9564" y="3533"/>
                  <a:pt x="9742" y="4693"/>
                </a:cubicBezTo>
                <a:cubicBezTo>
                  <a:pt x="9742" y="4782"/>
                  <a:pt x="9725" y="4854"/>
                  <a:pt x="9671" y="4925"/>
                </a:cubicBezTo>
                <a:cubicBezTo>
                  <a:pt x="9617" y="4996"/>
                  <a:pt x="9546" y="5050"/>
                  <a:pt x="9457" y="5068"/>
                </a:cubicBezTo>
                <a:cubicBezTo>
                  <a:pt x="9100" y="5103"/>
                  <a:pt x="8743" y="5157"/>
                  <a:pt x="8369" y="5193"/>
                </a:cubicBezTo>
                <a:cubicBezTo>
                  <a:pt x="8315" y="5193"/>
                  <a:pt x="8261" y="5175"/>
                  <a:pt x="8208" y="5157"/>
                </a:cubicBezTo>
                <a:cubicBezTo>
                  <a:pt x="7512" y="4836"/>
                  <a:pt x="6459" y="4657"/>
                  <a:pt x="5317" y="4657"/>
                </a:cubicBezTo>
                <a:cubicBezTo>
                  <a:pt x="4158" y="4657"/>
                  <a:pt x="3105" y="4836"/>
                  <a:pt x="2427" y="5157"/>
                </a:cubicBezTo>
                <a:cubicBezTo>
                  <a:pt x="2356" y="5175"/>
                  <a:pt x="2302" y="5193"/>
                  <a:pt x="2248" y="5193"/>
                </a:cubicBezTo>
                <a:cubicBezTo>
                  <a:pt x="1892" y="5157"/>
                  <a:pt x="1517" y="5103"/>
                  <a:pt x="1160" y="5068"/>
                </a:cubicBezTo>
                <a:cubicBezTo>
                  <a:pt x="1071" y="5050"/>
                  <a:pt x="999" y="4996"/>
                  <a:pt x="946" y="4925"/>
                </a:cubicBezTo>
                <a:cubicBezTo>
                  <a:pt x="892" y="4854"/>
                  <a:pt x="875" y="4782"/>
                  <a:pt x="875" y="4693"/>
                </a:cubicBezTo>
                <a:cubicBezTo>
                  <a:pt x="1053" y="3533"/>
                  <a:pt x="1231" y="2266"/>
                  <a:pt x="1410" y="964"/>
                </a:cubicBezTo>
                <a:cubicBezTo>
                  <a:pt x="1428" y="750"/>
                  <a:pt x="1624" y="554"/>
                  <a:pt x="1820" y="518"/>
                </a:cubicBezTo>
                <a:cubicBezTo>
                  <a:pt x="2980" y="393"/>
                  <a:pt x="4158" y="322"/>
                  <a:pt x="5317" y="322"/>
                </a:cubicBezTo>
                <a:close/>
                <a:moveTo>
                  <a:pt x="5300" y="0"/>
                </a:moveTo>
                <a:cubicBezTo>
                  <a:pt x="4140" y="0"/>
                  <a:pt x="2944" y="72"/>
                  <a:pt x="1785" y="197"/>
                </a:cubicBezTo>
                <a:cubicBezTo>
                  <a:pt x="1446" y="232"/>
                  <a:pt x="1124" y="554"/>
                  <a:pt x="1071" y="910"/>
                </a:cubicBezTo>
                <a:cubicBezTo>
                  <a:pt x="1053" y="1000"/>
                  <a:pt x="1053" y="1089"/>
                  <a:pt x="1035" y="1178"/>
                </a:cubicBezTo>
                <a:lnTo>
                  <a:pt x="500" y="1178"/>
                </a:lnTo>
                <a:cubicBezTo>
                  <a:pt x="214" y="1178"/>
                  <a:pt x="0" y="1392"/>
                  <a:pt x="0" y="1660"/>
                </a:cubicBezTo>
                <a:lnTo>
                  <a:pt x="0" y="3337"/>
                </a:lnTo>
                <a:cubicBezTo>
                  <a:pt x="0" y="3605"/>
                  <a:pt x="214" y="3837"/>
                  <a:pt x="500" y="3837"/>
                </a:cubicBezTo>
                <a:lnTo>
                  <a:pt x="660" y="3837"/>
                </a:lnTo>
                <a:cubicBezTo>
                  <a:pt x="625" y="4104"/>
                  <a:pt x="589" y="4390"/>
                  <a:pt x="553" y="4657"/>
                </a:cubicBezTo>
                <a:cubicBezTo>
                  <a:pt x="518" y="4818"/>
                  <a:pt x="571" y="4996"/>
                  <a:pt x="678" y="5139"/>
                </a:cubicBezTo>
                <a:cubicBezTo>
                  <a:pt x="785" y="5282"/>
                  <a:pt x="928" y="5371"/>
                  <a:pt x="1124" y="5389"/>
                </a:cubicBezTo>
                <a:cubicBezTo>
                  <a:pt x="1481" y="5442"/>
                  <a:pt x="1838" y="5478"/>
                  <a:pt x="2213" y="5514"/>
                </a:cubicBezTo>
                <a:cubicBezTo>
                  <a:pt x="2231" y="5514"/>
                  <a:pt x="2248" y="5532"/>
                  <a:pt x="2266" y="5532"/>
                </a:cubicBezTo>
                <a:cubicBezTo>
                  <a:pt x="2373" y="5532"/>
                  <a:pt x="2463" y="5496"/>
                  <a:pt x="2552" y="5460"/>
                </a:cubicBezTo>
                <a:cubicBezTo>
                  <a:pt x="3194" y="5175"/>
                  <a:pt x="4211" y="4996"/>
                  <a:pt x="5300" y="4996"/>
                </a:cubicBezTo>
                <a:cubicBezTo>
                  <a:pt x="6388" y="4996"/>
                  <a:pt x="7423" y="5175"/>
                  <a:pt x="8065" y="5460"/>
                </a:cubicBezTo>
                <a:cubicBezTo>
                  <a:pt x="8154" y="5496"/>
                  <a:pt x="8244" y="5532"/>
                  <a:pt x="8333" y="5532"/>
                </a:cubicBezTo>
                <a:cubicBezTo>
                  <a:pt x="8351" y="5532"/>
                  <a:pt x="8386" y="5514"/>
                  <a:pt x="8404" y="5514"/>
                </a:cubicBezTo>
                <a:cubicBezTo>
                  <a:pt x="8761" y="5478"/>
                  <a:pt x="9136" y="5442"/>
                  <a:pt x="9493" y="5389"/>
                </a:cubicBezTo>
                <a:cubicBezTo>
                  <a:pt x="9671" y="5371"/>
                  <a:pt x="9832" y="5282"/>
                  <a:pt x="9939" y="5139"/>
                </a:cubicBezTo>
                <a:cubicBezTo>
                  <a:pt x="10046" y="4996"/>
                  <a:pt x="10081" y="4818"/>
                  <a:pt x="10064" y="4657"/>
                </a:cubicBezTo>
                <a:cubicBezTo>
                  <a:pt x="10028" y="4390"/>
                  <a:pt x="9992" y="4104"/>
                  <a:pt x="9939" y="3837"/>
                </a:cubicBezTo>
                <a:lnTo>
                  <a:pt x="10135" y="3837"/>
                </a:lnTo>
                <a:cubicBezTo>
                  <a:pt x="10403" y="3837"/>
                  <a:pt x="10635" y="3605"/>
                  <a:pt x="10635" y="3337"/>
                </a:cubicBezTo>
                <a:lnTo>
                  <a:pt x="10635" y="1660"/>
                </a:lnTo>
                <a:cubicBezTo>
                  <a:pt x="10635" y="1392"/>
                  <a:pt x="10403" y="1178"/>
                  <a:pt x="10135" y="1178"/>
                </a:cubicBezTo>
                <a:lnTo>
                  <a:pt x="9582" y="1178"/>
                </a:lnTo>
                <a:cubicBezTo>
                  <a:pt x="9564" y="1089"/>
                  <a:pt x="9546" y="1000"/>
                  <a:pt x="9546" y="910"/>
                </a:cubicBezTo>
                <a:cubicBezTo>
                  <a:pt x="9493" y="554"/>
                  <a:pt x="9171" y="232"/>
                  <a:pt x="8832" y="197"/>
                </a:cubicBezTo>
                <a:cubicBezTo>
                  <a:pt x="7655" y="72"/>
                  <a:pt x="6477" y="0"/>
                  <a:pt x="53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9"/>
          <p:cNvSpPr/>
          <p:nvPr/>
        </p:nvSpPr>
        <p:spPr>
          <a:xfrm>
            <a:off x="4912453" y="3437259"/>
            <a:ext cx="42450" cy="10636"/>
          </a:xfrm>
          <a:custGeom>
            <a:rect b="b" l="l" r="r" t="t"/>
            <a:pathLst>
              <a:path extrusionOk="0" h="340" w="1357">
                <a:moveTo>
                  <a:pt x="179" y="1"/>
                </a:moveTo>
                <a:cubicBezTo>
                  <a:pt x="72" y="1"/>
                  <a:pt x="0" y="90"/>
                  <a:pt x="0" y="197"/>
                </a:cubicBezTo>
                <a:cubicBezTo>
                  <a:pt x="18" y="286"/>
                  <a:pt x="90" y="340"/>
                  <a:pt x="179" y="340"/>
                </a:cubicBezTo>
                <a:lnTo>
                  <a:pt x="1160" y="340"/>
                </a:lnTo>
                <a:cubicBezTo>
                  <a:pt x="1249" y="340"/>
                  <a:pt x="1321" y="286"/>
                  <a:pt x="1339" y="197"/>
                </a:cubicBezTo>
                <a:cubicBezTo>
                  <a:pt x="1356" y="90"/>
                  <a:pt x="1267" y="1"/>
                  <a:pt x="11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9"/>
          <p:cNvSpPr/>
          <p:nvPr/>
        </p:nvSpPr>
        <p:spPr>
          <a:xfrm>
            <a:off x="4886771" y="3432223"/>
            <a:ext cx="20678" cy="20709"/>
          </a:xfrm>
          <a:custGeom>
            <a:rect b="b" l="l" r="r" t="t"/>
            <a:pathLst>
              <a:path extrusionOk="0" h="662" w="661">
                <a:moveTo>
                  <a:pt x="322" y="1"/>
                </a:moveTo>
                <a:cubicBezTo>
                  <a:pt x="143" y="1"/>
                  <a:pt x="1" y="144"/>
                  <a:pt x="1" y="322"/>
                </a:cubicBezTo>
                <a:cubicBezTo>
                  <a:pt x="1" y="518"/>
                  <a:pt x="143" y="661"/>
                  <a:pt x="322" y="661"/>
                </a:cubicBezTo>
                <a:cubicBezTo>
                  <a:pt x="518" y="661"/>
                  <a:pt x="661" y="518"/>
                  <a:pt x="661" y="322"/>
                </a:cubicBezTo>
                <a:cubicBezTo>
                  <a:pt x="661" y="144"/>
                  <a:pt x="518" y="1"/>
                  <a:pt x="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9"/>
          <p:cNvSpPr/>
          <p:nvPr/>
        </p:nvSpPr>
        <p:spPr>
          <a:xfrm>
            <a:off x="6234733" y="2821620"/>
            <a:ext cx="114463" cy="114431"/>
          </a:xfrm>
          <a:custGeom>
            <a:rect b="b" l="l" r="r" t="t"/>
            <a:pathLst>
              <a:path extrusionOk="0" h="3658" w="3659">
                <a:moveTo>
                  <a:pt x="1838" y="0"/>
                </a:moveTo>
                <a:cubicBezTo>
                  <a:pt x="821" y="0"/>
                  <a:pt x="1" y="821"/>
                  <a:pt x="1" y="1838"/>
                </a:cubicBezTo>
                <a:cubicBezTo>
                  <a:pt x="1" y="2837"/>
                  <a:pt x="821" y="3658"/>
                  <a:pt x="1838" y="3658"/>
                </a:cubicBezTo>
                <a:cubicBezTo>
                  <a:pt x="2838" y="3658"/>
                  <a:pt x="3658" y="2837"/>
                  <a:pt x="3658" y="1838"/>
                </a:cubicBezTo>
                <a:cubicBezTo>
                  <a:pt x="3658" y="1463"/>
                  <a:pt x="3551" y="1106"/>
                  <a:pt x="3337" y="803"/>
                </a:cubicBezTo>
                <a:cubicBezTo>
                  <a:pt x="3304" y="747"/>
                  <a:pt x="3256" y="719"/>
                  <a:pt x="3204" y="719"/>
                </a:cubicBezTo>
                <a:cubicBezTo>
                  <a:pt x="3172" y="719"/>
                  <a:pt x="3139" y="729"/>
                  <a:pt x="3105" y="750"/>
                </a:cubicBezTo>
                <a:cubicBezTo>
                  <a:pt x="3034" y="803"/>
                  <a:pt x="3016" y="910"/>
                  <a:pt x="3070" y="982"/>
                </a:cubicBezTo>
                <a:cubicBezTo>
                  <a:pt x="3248" y="1231"/>
                  <a:pt x="3337" y="1535"/>
                  <a:pt x="3337" y="1838"/>
                </a:cubicBezTo>
                <a:cubicBezTo>
                  <a:pt x="3337" y="2659"/>
                  <a:pt x="2659" y="3337"/>
                  <a:pt x="1838" y="3337"/>
                </a:cubicBezTo>
                <a:cubicBezTo>
                  <a:pt x="1000" y="3337"/>
                  <a:pt x="340" y="2659"/>
                  <a:pt x="340" y="1838"/>
                </a:cubicBezTo>
                <a:cubicBezTo>
                  <a:pt x="340" y="999"/>
                  <a:pt x="1000" y="339"/>
                  <a:pt x="1838" y="339"/>
                </a:cubicBezTo>
                <a:cubicBezTo>
                  <a:pt x="2124" y="339"/>
                  <a:pt x="2392" y="411"/>
                  <a:pt x="2641" y="571"/>
                </a:cubicBezTo>
                <a:cubicBezTo>
                  <a:pt x="2665" y="589"/>
                  <a:pt x="2693" y="597"/>
                  <a:pt x="2721" y="597"/>
                </a:cubicBezTo>
                <a:cubicBezTo>
                  <a:pt x="2778" y="597"/>
                  <a:pt x="2838" y="565"/>
                  <a:pt x="2873" y="518"/>
                </a:cubicBezTo>
                <a:cubicBezTo>
                  <a:pt x="2927" y="446"/>
                  <a:pt x="2891" y="339"/>
                  <a:pt x="2820" y="286"/>
                </a:cubicBezTo>
                <a:cubicBezTo>
                  <a:pt x="2516" y="107"/>
                  <a:pt x="2177" y="0"/>
                  <a:pt x="18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9"/>
          <p:cNvSpPr/>
          <p:nvPr/>
        </p:nvSpPr>
        <p:spPr>
          <a:xfrm>
            <a:off x="6411667" y="2821620"/>
            <a:ext cx="115026" cy="114431"/>
          </a:xfrm>
          <a:custGeom>
            <a:rect b="b" l="l" r="r" t="t"/>
            <a:pathLst>
              <a:path extrusionOk="0" h="3658" w="3677">
                <a:moveTo>
                  <a:pt x="1839" y="0"/>
                </a:moveTo>
                <a:cubicBezTo>
                  <a:pt x="822" y="0"/>
                  <a:pt x="1" y="821"/>
                  <a:pt x="1" y="1838"/>
                </a:cubicBezTo>
                <a:cubicBezTo>
                  <a:pt x="1" y="2837"/>
                  <a:pt x="822" y="3658"/>
                  <a:pt x="1839" y="3658"/>
                </a:cubicBezTo>
                <a:cubicBezTo>
                  <a:pt x="2856" y="3658"/>
                  <a:pt x="3676" y="2837"/>
                  <a:pt x="3676" y="1838"/>
                </a:cubicBezTo>
                <a:cubicBezTo>
                  <a:pt x="3676" y="1463"/>
                  <a:pt x="3569" y="1106"/>
                  <a:pt x="3355" y="803"/>
                </a:cubicBezTo>
                <a:cubicBezTo>
                  <a:pt x="3322" y="747"/>
                  <a:pt x="3267" y="719"/>
                  <a:pt x="3214" y="719"/>
                </a:cubicBezTo>
                <a:cubicBezTo>
                  <a:pt x="3182" y="719"/>
                  <a:pt x="3150" y="729"/>
                  <a:pt x="3123" y="750"/>
                </a:cubicBezTo>
                <a:cubicBezTo>
                  <a:pt x="3052" y="803"/>
                  <a:pt x="3016" y="910"/>
                  <a:pt x="3070" y="982"/>
                </a:cubicBezTo>
                <a:cubicBezTo>
                  <a:pt x="3248" y="1231"/>
                  <a:pt x="3337" y="1535"/>
                  <a:pt x="3337" y="1838"/>
                </a:cubicBezTo>
                <a:cubicBezTo>
                  <a:pt x="3337" y="2659"/>
                  <a:pt x="2659" y="3337"/>
                  <a:pt x="1839" y="3337"/>
                </a:cubicBezTo>
                <a:cubicBezTo>
                  <a:pt x="1018" y="3337"/>
                  <a:pt x="340" y="2659"/>
                  <a:pt x="340" y="1838"/>
                </a:cubicBezTo>
                <a:cubicBezTo>
                  <a:pt x="340" y="999"/>
                  <a:pt x="1018" y="339"/>
                  <a:pt x="1839" y="339"/>
                </a:cubicBezTo>
                <a:cubicBezTo>
                  <a:pt x="2124" y="339"/>
                  <a:pt x="2410" y="411"/>
                  <a:pt x="2641" y="571"/>
                </a:cubicBezTo>
                <a:cubicBezTo>
                  <a:pt x="2671" y="589"/>
                  <a:pt x="2701" y="597"/>
                  <a:pt x="2729" y="597"/>
                </a:cubicBezTo>
                <a:cubicBezTo>
                  <a:pt x="2786" y="597"/>
                  <a:pt x="2838" y="565"/>
                  <a:pt x="2873" y="518"/>
                </a:cubicBezTo>
                <a:cubicBezTo>
                  <a:pt x="2927" y="446"/>
                  <a:pt x="2909" y="339"/>
                  <a:pt x="2820" y="286"/>
                </a:cubicBezTo>
                <a:cubicBezTo>
                  <a:pt x="2534" y="107"/>
                  <a:pt x="2195" y="0"/>
                  <a:pt x="1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9"/>
          <p:cNvSpPr/>
          <p:nvPr/>
        </p:nvSpPr>
        <p:spPr>
          <a:xfrm>
            <a:off x="6212398" y="2800942"/>
            <a:ext cx="336068" cy="156319"/>
          </a:xfrm>
          <a:custGeom>
            <a:rect b="b" l="l" r="r" t="t"/>
            <a:pathLst>
              <a:path extrusionOk="0" h="4997" w="10743">
                <a:moveTo>
                  <a:pt x="8191" y="340"/>
                </a:moveTo>
                <a:cubicBezTo>
                  <a:pt x="9368" y="340"/>
                  <a:pt x="10350" y="1268"/>
                  <a:pt x="10367" y="2445"/>
                </a:cubicBezTo>
                <a:cubicBezTo>
                  <a:pt x="10403" y="3659"/>
                  <a:pt x="9422" y="4676"/>
                  <a:pt x="8209" y="4676"/>
                </a:cubicBezTo>
                <a:cubicBezTo>
                  <a:pt x="7727" y="4676"/>
                  <a:pt x="7263" y="4515"/>
                  <a:pt x="6870" y="4212"/>
                </a:cubicBezTo>
                <a:cubicBezTo>
                  <a:pt x="6835" y="4176"/>
                  <a:pt x="6799" y="4176"/>
                  <a:pt x="6763" y="4176"/>
                </a:cubicBezTo>
                <a:lnTo>
                  <a:pt x="3998" y="4176"/>
                </a:lnTo>
                <a:cubicBezTo>
                  <a:pt x="3962" y="4176"/>
                  <a:pt x="3908" y="4176"/>
                  <a:pt x="3891" y="4212"/>
                </a:cubicBezTo>
                <a:cubicBezTo>
                  <a:pt x="3498" y="4515"/>
                  <a:pt x="3034" y="4676"/>
                  <a:pt x="2552" y="4676"/>
                </a:cubicBezTo>
                <a:cubicBezTo>
                  <a:pt x="1339" y="4676"/>
                  <a:pt x="340" y="3659"/>
                  <a:pt x="376" y="2445"/>
                </a:cubicBezTo>
                <a:cubicBezTo>
                  <a:pt x="411" y="1268"/>
                  <a:pt x="1393" y="340"/>
                  <a:pt x="2570" y="340"/>
                </a:cubicBezTo>
                <a:close/>
                <a:moveTo>
                  <a:pt x="2570" y="1"/>
                </a:moveTo>
                <a:cubicBezTo>
                  <a:pt x="1214" y="1"/>
                  <a:pt x="90" y="1072"/>
                  <a:pt x="54" y="2428"/>
                </a:cubicBezTo>
                <a:cubicBezTo>
                  <a:pt x="1" y="3837"/>
                  <a:pt x="1143" y="4997"/>
                  <a:pt x="2552" y="4997"/>
                </a:cubicBezTo>
                <a:cubicBezTo>
                  <a:pt x="3088" y="4997"/>
                  <a:pt x="3605" y="4836"/>
                  <a:pt x="4051" y="4497"/>
                </a:cubicBezTo>
                <a:lnTo>
                  <a:pt x="6710" y="4497"/>
                </a:lnTo>
                <a:cubicBezTo>
                  <a:pt x="7138" y="4836"/>
                  <a:pt x="7655" y="4997"/>
                  <a:pt x="8209" y="4997"/>
                </a:cubicBezTo>
                <a:cubicBezTo>
                  <a:pt x="9618" y="4997"/>
                  <a:pt x="10742" y="3837"/>
                  <a:pt x="10707" y="2428"/>
                </a:cubicBezTo>
                <a:cubicBezTo>
                  <a:pt x="10671" y="1072"/>
                  <a:pt x="9547" y="1"/>
                  <a:pt x="81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9"/>
          <p:cNvSpPr/>
          <p:nvPr/>
        </p:nvSpPr>
        <p:spPr>
          <a:xfrm>
            <a:off x="6255380" y="2842829"/>
            <a:ext cx="73170" cy="73138"/>
          </a:xfrm>
          <a:custGeom>
            <a:rect b="b" l="l" r="r" t="t"/>
            <a:pathLst>
              <a:path extrusionOk="0" h="2338" w="2339">
                <a:moveTo>
                  <a:pt x="1339" y="339"/>
                </a:moveTo>
                <a:lnTo>
                  <a:pt x="1339" y="839"/>
                </a:lnTo>
                <a:cubicBezTo>
                  <a:pt x="1339" y="928"/>
                  <a:pt x="1410" y="999"/>
                  <a:pt x="1500" y="999"/>
                </a:cubicBezTo>
                <a:lnTo>
                  <a:pt x="1999" y="999"/>
                </a:lnTo>
                <a:lnTo>
                  <a:pt x="1999" y="1338"/>
                </a:lnTo>
                <a:lnTo>
                  <a:pt x="1500" y="1338"/>
                </a:lnTo>
                <a:cubicBezTo>
                  <a:pt x="1410" y="1338"/>
                  <a:pt x="1339" y="1410"/>
                  <a:pt x="1339" y="1499"/>
                </a:cubicBezTo>
                <a:lnTo>
                  <a:pt x="1339" y="1999"/>
                </a:lnTo>
                <a:lnTo>
                  <a:pt x="1000" y="1999"/>
                </a:lnTo>
                <a:lnTo>
                  <a:pt x="1000" y="1499"/>
                </a:lnTo>
                <a:cubicBezTo>
                  <a:pt x="1000" y="1410"/>
                  <a:pt x="929" y="1338"/>
                  <a:pt x="839" y="1338"/>
                </a:cubicBezTo>
                <a:lnTo>
                  <a:pt x="340" y="1338"/>
                </a:lnTo>
                <a:lnTo>
                  <a:pt x="340" y="999"/>
                </a:lnTo>
                <a:lnTo>
                  <a:pt x="839" y="999"/>
                </a:lnTo>
                <a:cubicBezTo>
                  <a:pt x="929" y="999"/>
                  <a:pt x="1000" y="928"/>
                  <a:pt x="1000" y="839"/>
                </a:cubicBezTo>
                <a:lnTo>
                  <a:pt x="1000" y="339"/>
                </a:lnTo>
                <a:close/>
                <a:moveTo>
                  <a:pt x="1000" y="0"/>
                </a:moveTo>
                <a:cubicBezTo>
                  <a:pt x="822" y="0"/>
                  <a:pt x="661" y="143"/>
                  <a:pt x="661" y="339"/>
                </a:cubicBezTo>
                <a:lnTo>
                  <a:pt x="661" y="660"/>
                </a:lnTo>
                <a:lnTo>
                  <a:pt x="340" y="660"/>
                </a:lnTo>
                <a:cubicBezTo>
                  <a:pt x="144" y="660"/>
                  <a:pt x="1" y="821"/>
                  <a:pt x="1" y="999"/>
                </a:cubicBezTo>
                <a:lnTo>
                  <a:pt x="1" y="1338"/>
                </a:lnTo>
                <a:cubicBezTo>
                  <a:pt x="1" y="1517"/>
                  <a:pt x="144" y="1660"/>
                  <a:pt x="340" y="1660"/>
                </a:cubicBezTo>
                <a:lnTo>
                  <a:pt x="661" y="1660"/>
                </a:lnTo>
                <a:lnTo>
                  <a:pt x="661" y="1999"/>
                </a:lnTo>
                <a:cubicBezTo>
                  <a:pt x="661" y="2177"/>
                  <a:pt x="822" y="2338"/>
                  <a:pt x="1000" y="2338"/>
                </a:cubicBezTo>
                <a:lnTo>
                  <a:pt x="1339" y="2338"/>
                </a:lnTo>
                <a:cubicBezTo>
                  <a:pt x="1517" y="2338"/>
                  <a:pt x="1660" y="2177"/>
                  <a:pt x="1660" y="1999"/>
                </a:cubicBezTo>
                <a:lnTo>
                  <a:pt x="1660" y="1660"/>
                </a:lnTo>
                <a:lnTo>
                  <a:pt x="1999" y="1660"/>
                </a:lnTo>
                <a:cubicBezTo>
                  <a:pt x="2178" y="1660"/>
                  <a:pt x="2338" y="1517"/>
                  <a:pt x="2338" y="1338"/>
                </a:cubicBezTo>
                <a:lnTo>
                  <a:pt x="2338" y="999"/>
                </a:lnTo>
                <a:cubicBezTo>
                  <a:pt x="2338" y="821"/>
                  <a:pt x="2178" y="660"/>
                  <a:pt x="1999" y="660"/>
                </a:cubicBezTo>
                <a:lnTo>
                  <a:pt x="1660" y="660"/>
                </a:lnTo>
                <a:lnTo>
                  <a:pt x="1660" y="339"/>
                </a:lnTo>
                <a:cubicBezTo>
                  <a:pt x="1660" y="143"/>
                  <a:pt x="1517" y="0"/>
                  <a:pt x="13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9"/>
          <p:cNvSpPr/>
          <p:nvPr/>
        </p:nvSpPr>
        <p:spPr>
          <a:xfrm>
            <a:off x="6427309" y="2863476"/>
            <a:ext cx="31282" cy="31283"/>
          </a:xfrm>
          <a:custGeom>
            <a:rect b="b" l="l" r="r" t="t"/>
            <a:pathLst>
              <a:path extrusionOk="0" h="1000" w="1000">
                <a:moveTo>
                  <a:pt x="500" y="322"/>
                </a:moveTo>
                <a:cubicBezTo>
                  <a:pt x="607" y="322"/>
                  <a:pt x="678" y="411"/>
                  <a:pt x="678" y="500"/>
                </a:cubicBezTo>
                <a:cubicBezTo>
                  <a:pt x="678" y="589"/>
                  <a:pt x="607" y="661"/>
                  <a:pt x="500" y="661"/>
                </a:cubicBezTo>
                <a:cubicBezTo>
                  <a:pt x="411" y="661"/>
                  <a:pt x="339" y="589"/>
                  <a:pt x="339" y="500"/>
                </a:cubicBezTo>
                <a:cubicBezTo>
                  <a:pt x="339" y="411"/>
                  <a:pt x="411" y="322"/>
                  <a:pt x="500" y="322"/>
                </a:cubicBezTo>
                <a:close/>
                <a:moveTo>
                  <a:pt x="500" y="0"/>
                </a:moveTo>
                <a:cubicBezTo>
                  <a:pt x="232" y="0"/>
                  <a:pt x="0" y="214"/>
                  <a:pt x="0" y="500"/>
                </a:cubicBezTo>
                <a:cubicBezTo>
                  <a:pt x="0" y="768"/>
                  <a:pt x="232" y="1000"/>
                  <a:pt x="500" y="1000"/>
                </a:cubicBezTo>
                <a:cubicBezTo>
                  <a:pt x="785" y="1000"/>
                  <a:pt x="1000" y="768"/>
                  <a:pt x="1000" y="500"/>
                </a:cubicBezTo>
                <a:cubicBezTo>
                  <a:pt x="1000" y="214"/>
                  <a:pt x="785" y="0"/>
                  <a:pt x="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9"/>
          <p:cNvSpPr/>
          <p:nvPr/>
        </p:nvSpPr>
        <p:spPr>
          <a:xfrm>
            <a:off x="6453523" y="2837230"/>
            <a:ext cx="31314" cy="31283"/>
          </a:xfrm>
          <a:custGeom>
            <a:rect b="b" l="l" r="r" t="t"/>
            <a:pathLst>
              <a:path extrusionOk="0" h="1000" w="1001">
                <a:moveTo>
                  <a:pt x="501" y="340"/>
                </a:moveTo>
                <a:cubicBezTo>
                  <a:pt x="590" y="340"/>
                  <a:pt x="661" y="411"/>
                  <a:pt x="661" y="500"/>
                </a:cubicBezTo>
                <a:cubicBezTo>
                  <a:pt x="661" y="590"/>
                  <a:pt x="590" y="661"/>
                  <a:pt x="501" y="661"/>
                </a:cubicBezTo>
                <a:cubicBezTo>
                  <a:pt x="411" y="661"/>
                  <a:pt x="340" y="590"/>
                  <a:pt x="340" y="500"/>
                </a:cubicBezTo>
                <a:cubicBezTo>
                  <a:pt x="340" y="411"/>
                  <a:pt x="411" y="340"/>
                  <a:pt x="501" y="340"/>
                </a:cubicBezTo>
                <a:close/>
                <a:moveTo>
                  <a:pt x="501" y="1"/>
                </a:moveTo>
                <a:cubicBezTo>
                  <a:pt x="233" y="1"/>
                  <a:pt x="1" y="233"/>
                  <a:pt x="1" y="500"/>
                </a:cubicBezTo>
                <a:cubicBezTo>
                  <a:pt x="1" y="786"/>
                  <a:pt x="233" y="1000"/>
                  <a:pt x="501" y="1000"/>
                </a:cubicBezTo>
                <a:cubicBezTo>
                  <a:pt x="786" y="1000"/>
                  <a:pt x="1000" y="786"/>
                  <a:pt x="1000" y="500"/>
                </a:cubicBezTo>
                <a:cubicBezTo>
                  <a:pt x="1000" y="233"/>
                  <a:pt x="786" y="1"/>
                  <a:pt x="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9"/>
          <p:cNvSpPr/>
          <p:nvPr/>
        </p:nvSpPr>
        <p:spPr>
          <a:xfrm>
            <a:off x="6453523" y="2889159"/>
            <a:ext cx="31314" cy="31283"/>
          </a:xfrm>
          <a:custGeom>
            <a:rect b="b" l="l" r="r" t="t"/>
            <a:pathLst>
              <a:path extrusionOk="0" h="1000" w="1001">
                <a:moveTo>
                  <a:pt x="501" y="339"/>
                </a:moveTo>
                <a:cubicBezTo>
                  <a:pt x="590" y="339"/>
                  <a:pt x="661" y="410"/>
                  <a:pt x="661" y="500"/>
                </a:cubicBezTo>
                <a:cubicBezTo>
                  <a:pt x="661" y="607"/>
                  <a:pt x="590" y="678"/>
                  <a:pt x="501" y="678"/>
                </a:cubicBezTo>
                <a:cubicBezTo>
                  <a:pt x="411" y="678"/>
                  <a:pt x="340" y="607"/>
                  <a:pt x="340" y="500"/>
                </a:cubicBezTo>
                <a:cubicBezTo>
                  <a:pt x="340" y="410"/>
                  <a:pt x="411" y="339"/>
                  <a:pt x="501" y="339"/>
                </a:cubicBezTo>
                <a:close/>
                <a:moveTo>
                  <a:pt x="501" y="0"/>
                </a:moveTo>
                <a:cubicBezTo>
                  <a:pt x="233" y="0"/>
                  <a:pt x="1" y="232"/>
                  <a:pt x="1" y="500"/>
                </a:cubicBezTo>
                <a:cubicBezTo>
                  <a:pt x="1" y="785"/>
                  <a:pt x="233" y="999"/>
                  <a:pt x="501" y="999"/>
                </a:cubicBezTo>
                <a:cubicBezTo>
                  <a:pt x="786" y="999"/>
                  <a:pt x="1000" y="785"/>
                  <a:pt x="1000" y="500"/>
                </a:cubicBezTo>
                <a:cubicBezTo>
                  <a:pt x="1000" y="232"/>
                  <a:pt x="786" y="0"/>
                  <a:pt x="5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9"/>
          <p:cNvSpPr/>
          <p:nvPr/>
        </p:nvSpPr>
        <p:spPr>
          <a:xfrm>
            <a:off x="6479769" y="2863476"/>
            <a:ext cx="31282" cy="31283"/>
          </a:xfrm>
          <a:custGeom>
            <a:rect b="b" l="l" r="r" t="t"/>
            <a:pathLst>
              <a:path extrusionOk="0" h="1000" w="1000">
                <a:moveTo>
                  <a:pt x="500" y="322"/>
                </a:moveTo>
                <a:cubicBezTo>
                  <a:pt x="589" y="322"/>
                  <a:pt x="661" y="411"/>
                  <a:pt x="661" y="500"/>
                </a:cubicBezTo>
                <a:cubicBezTo>
                  <a:pt x="661" y="589"/>
                  <a:pt x="589" y="661"/>
                  <a:pt x="500" y="661"/>
                </a:cubicBezTo>
                <a:cubicBezTo>
                  <a:pt x="411" y="661"/>
                  <a:pt x="322" y="589"/>
                  <a:pt x="322" y="500"/>
                </a:cubicBezTo>
                <a:cubicBezTo>
                  <a:pt x="322" y="411"/>
                  <a:pt x="411" y="322"/>
                  <a:pt x="500" y="322"/>
                </a:cubicBezTo>
                <a:close/>
                <a:moveTo>
                  <a:pt x="500" y="0"/>
                </a:moveTo>
                <a:cubicBezTo>
                  <a:pt x="215" y="0"/>
                  <a:pt x="1" y="214"/>
                  <a:pt x="1" y="500"/>
                </a:cubicBezTo>
                <a:cubicBezTo>
                  <a:pt x="1" y="768"/>
                  <a:pt x="215" y="1000"/>
                  <a:pt x="500" y="1000"/>
                </a:cubicBezTo>
                <a:cubicBezTo>
                  <a:pt x="768" y="1000"/>
                  <a:pt x="1000" y="768"/>
                  <a:pt x="1000" y="500"/>
                </a:cubicBezTo>
                <a:cubicBezTo>
                  <a:pt x="1000" y="214"/>
                  <a:pt x="768" y="0"/>
                  <a:pt x="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9"/>
          <p:cNvSpPr/>
          <p:nvPr/>
        </p:nvSpPr>
        <p:spPr>
          <a:xfrm>
            <a:off x="6348602" y="2899888"/>
            <a:ext cx="27372" cy="20553"/>
          </a:xfrm>
          <a:custGeom>
            <a:rect b="b" l="l" r="r" t="t"/>
            <a:pathLst>
              <a:path extrusionOk="0" h="657" w="875">
                <a:moveTo>
                  <a:pt x="702" y="1"/>
                </a:moveTo>
                <a:cubicBezTo>
                  <a:pt x="669" y="1"/>
                  <a:pt x="635" y="11"/>
                  <a:pt x="607" y="32"/>
                </a:cubicBezTo>
                <a:lnTo>
                  <a:pt x="108" y="353"/>
                </a:lnTo>
                <a:cubicBezTo>
                  <a:pt x="18" y="407"/>
                  <a:pt x="1" y="514"/>
                  <a:pt x="54" y="585"/>
                </a:cubicBezTo>
                <a:cubicBezTo>
                  <a:pt x="90" y="638"/>
                  <a:pt x="143" y="656"/>
                  <a:pt x="197" y="656"/>
                </a:cubicBezTo>
                <a:cubicBezTo>
                  <a:pt x="232" y="656"/>
                  <a:pt x="250" y="656"/>
                  <a:pt x="286" y="638"/>
                </a:cubicBezTo>
                <a:lnTo>
                  <a:pt x="786" y="299"/>
                </a:lnTo>
                <a:cubicBezTo>
                  <a:pt x="857" y="246"/>
                  <a:pt x="875" y="157"/>
                  <a:pt x="821" y="67"/>
                </a:cubicBezTo>
                <a:cubicBezTo>
                  <a:pt x="800" y="24"/>
                  <a:pt x="752" y="1"/>
                  <a:pt x="7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9"/>
          <p:cNvSpPr/>
          <p:nvPr/>
        </p:nvSpPr>
        <p:spPr>
          <a:xfrm>
            <a:off x="6379853" y="2899888"/>
            <a:ext cx="27372" cy="20553"/>
          </a:xfrm>
          <a:custGeom>
            <a:rect b="b" l="l" r="r" t="t"/>
            <a:pathLst>
              <a:path extrusionOk="0" h="657" w="875">
                <a:moveTo>
                  <a:pt x="702" y="1"/>
                </a:moveTo>
                <a:cubicBezTo>
                  <a:pt x="669" y="1"/>
                  <a:pt x="636" y="11"/>
                  <a:pt x="607" y="32"/>
                </a:cubicBezTo>
                <a:lnTo>
                  <a:pt x="108" y="353"/>
                </a:lnTo>
                <a:cubicBezTo>
                  <a:pt x="19" y="407"/>
                  <a:pt x="1" y="514"/>
                  <a:pt x="54" y="585"/>
                </a:cubicBezTo>
                <a:cubicBezTo>
                  <a:pt x="90" y="638"/>
                  <a:pt x="143" y="656"/>
                  <a:pt x="197" y="656"/>
                </a:cubicBezTo>
                <a:cubicBezTo>
                  <a:pt x="233" y="656"/>
                  <a:pt x="251" y="656"/>
                  <a:pt x="286" y="638"/>
                </a:cubicBezTo>
                <a:lnTo>
                  <a:pt x="786" y="299"/>
                </a:lnTo>
                <a:cubicBezTo>
                  <a:pt x="857" y="246"/>
                  <a:pt x="875" y="157"/>
                  <a:pt x="821" y="67"/>
                </a:cubicBezTo>
                <a:cubicBezTo>
                  <a:pt x="800" y="24"/>
                  <a:pt x="752" y="1"/>
                  <a:pt x="7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9"/>
          <p:cNvSpPr/>
          <p:nvPr/>
        </p:nvSpPr>
        <p:spPr>
          <a:xfrm>
            <a:off x="6349165" y="2827188"/>
            <a:ext cx="63097" cy="10636"/>
          </a:xfrm>
          <a:custGeom>
            <a:rect b="b" l="l" r="r" t="t"/>
            <a:pathLst>
              <a:path extrusionOk="0" h="340" w="2017">
                <a:moveTo>
                  <a:pt x="179" y="1"/>
                </a:moveTo>
                <a:cubicBezTo>
                  <a:pt x="90" y="1"/>
                  <a:pt x="18" y="54"/>
                  <a:pt x="18" y="143"/>
                </a:cubicBezTo>
                <a:cubicBezTo>
                  <a:pt x="0" y="250"/>
                  <a:pt x="72" y="340"/>
                  <a:pt x="179" y="340"/>
                </a:cubicBezTo>
                <a:lnTo>
                  <a:pt x="1838" y="340"/>
                </a:lnTo>
                <a:cubicBezTo>
                  <a:pt x="1910" y="340"/>
                  <a:pt x="1999" y="268"/>
                  <a:pt x="1999" y="197"/>
                </a:cubicBezTo>
                <a:cubicBezTo>
                  <a:pt x="2017" y="90"/>
                  <a:pt x="1945" y="1"/>
                  <a:pt x="1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9"/>
          <p:cNvSpPr/>
          <p:nvPr/>
        </p:nvSpPr>
        <p:spPr>
          <a:xfrm>
            <a:off x="2591605" y="3297114"/>
            <a:ext cx="342762" cy="234494"/>
          </a:xfrm>
          <a:custGeom>
            <a:rect b="b" l="l" r="r" t="t"/>
            <a:pathLst>
              <a:path extrusionOk="0" h="7496" w="10957">
                <a:moveTo>
                  <a:pt x="6299" y="1001"/>
                </a:moveTo>
                <a:lnTo>
                  <a:pt x="6299" y="1501"/>
                </a:lnTo>
                <a:cubicBezTo>
                  <a:pt x="6299" y="1679"/>
                  <a:pt x="6156" y="1822"/>
                  <a:pt x="5978" y="1822"/>
                </a:cubicBezTo>
                <a:lnTo>
                  <a:pt x="4979" y="1822"/>
                </a:lnTo>
                <a:cubicBezTo>
                  <a:pt x="4782" y="1822"/>
                  <a:pt x="4640" y="1679"/>
                  <a:pt x="4640" y="1501"/>
                </a:cubicBezTo>
                <a:lnTo>
                  <a:pt x="4640" y="1001"/>
                </a:lnTo>
                <a:close/>
                <a:moveTo>
                  <a:pt x="6977" y="3321"/>
                </a:moveTo>
                <a:cubicBezTo>
                  <a:pt x="7352" y="3321"/>
                  <a:pt x="7637" y="3624"/>
                  <a:pt x="7637" y="3981"/>
                </a:cubicBezTo>
                <a:cubicBezTo>
                  <a:pt x="7637" y="4356"/>
                  <a:pt x="7352" y="4641"/>
                  <a:pt x="6977" y="4641"/>
                </a:cubicBezTo>
                <a:cubicBezTo>
                  <a:pt x="6602" y="4641"/>
                  <a:pt x="6317" y="4356"/>
                  <a:pt x="6317" y="3981"/>
                </a:cubicBezTo>
                <a:cubicBezTo>
                  <a:pt x="6317" y="3624"/>
                  <a:pt x="6602" y="3321"/>
                  <a:pt x="6977" y="3321"/>
                </a:cubicBezTo>
                <a:close/>
                <a:moveTo>
                  <a:pt x="8310" y="328"/>
                </a:moveTo>
                <a:cubicBezTo>
                  <a:pt x="8529" y="328"/>
                  <a:pt x="8744" y="392"/>
                  <a:pt x="8922" y="520"/>
                </a:cubicBezTo>
                <a:cubicBezTo>
                  <a:pt x="9190" y="680"/>
                  <a:pt x="9368" y="930"/>
                  <a:pt x="9439" y="1233"/>
                </a:cubicBezTo>
                <a:lnTo>
                  <a:pt x="10439" y="5747"/>
                </a:lnTo>
                <a:cubicBezTo>
                  <a:pt x="10581" y="6372"/>
                  <a:pt x="10189" y="6996"/>
                  <a:pt x="9546" y="7121"/>
                </a:cubicBezTo>
                <a:cubicBezTo>
                  <a:pt x="9475" y="7157"/>
                  <a:pt x="9386" y="7157"/>
                  <a:pt x="9297" y="7157"/>
                </a:cubicBezTo>
                <a:cubicBezTo>
                  <a:pt x="8761" y="7157"/>
                  <a:pt x="8280" y="6782"/>
                  <a:pt x="8155" y="6247"/>
                </a:cubicBezTo>
                <a:lnTo>
                  <a:pt x="7798" y="4623"/>
                </a:lnTo>
                <a:cubicBezTo>
                  <a:pt x="7798" y="4605"/>
                  <a:pt x="7798" y="4588"/>
                  <a:pt x="7780" y="4570"/>
                </a:cubicBezTo>
                <a:cubicBezTo>
                  <a:pt x="7905" y="4409"/>
                  <a:pt x="7976" y="4213"/>
                  <a:pt x="7976" y="3999"/>
                </a:cubicBezTo>
                <a:cubicBezTo>
                  <a:pt x="7976" y="3874"/>
                  <a:pt x="7941" y="3749"/>
                  <a:pt x="7905" y="3642"/>
                </a:cubicBezTo>
                <a:lnTo>
                  <a:pt x="7905" y="3642"/>
                </a:lnTo>
                <a:cubicBezTo>
                  <a:pt x="7976" y="3660"/>
                  <a:pt x="8048" y="3660"/>
                  <a:pt x="8137" y="3660"/>
                </a:cubicBezTo>
                <a:cubicBezTo>
                  <a:pt x="8868" y="3660"/>
                  <a:pt x="9475" y="3071"/>
                  <a:pt x="9475" y="2322"/>
                </a:cubicBezTo>
                <a:cubicBezTo>
                  <a:pt x="9475" y="2125"/>
                  <a:pt x="9422" y="1929"/>
                  <a:pt x="9332" y="1751"/>
                </a:cubicBezTo>
                <a:cubicBezTo>
                  <a:pt x="9315" y="1697"/>
                  <a:pt x="9279" y="1644"/>
                  <a:pt x="9243" y="1572"/>
                </a:cubicBezTo>
                <a:lnTo>
                  <a:pt x="9225" y="1572"/>
                </a:lnTo>
                <a:cubicBezTo>
                  <a:pt x="9198" y="1565"/>
                  <a:pt x="9173" y="1562"/>
                  <a:pt x="9151" y="1562"/>
                </a:cubicBezTo>
                <a:cubicBezTo>
                  <a:pt x="8991" y="1562"/>
                  <a:pt x="8931" y="1711"/>
                  <a:pt x="8993" y="1804"/>
                </a:cubicBezTo>
                <a:cubicBezTo>
                  <a:pt x="9011" y="1840"/>
                  <a:pt x="9029" y="1876"/>
                  <a:pt x="9029" y="1893"/>
                </a:cubicBezTo>
                <a:cubicBezTo>
                  <a:pt x="9100" y="2036"/>
                  <a:pt x="9136" y="2179"/>
                  <a:pt x="9136" y="2322"/>
                </a:cubicBezTo>
                <a:cubicBezTo>
                  <a:pt x="9136" y="2877"/>
                  <a:pt x="8690" y="3325"/>
                  <a:pt x="8138" y="3325"/>
                </a:cubicBezTo>
                <a:cubicBezTo>
                  <a:pt x="7910" y="3325"/>
                  <a:pt x="7663" y="3249"/>
                  <a:pt x="7423" y="3071"/>
                </a:cubicBezTo>
                <a:cubicBezTo>
                  <a:pt x="7405" y="3071"/>
                  <a:pt x="7405" y="3053"/>
                  <a:pt x="7388" y="3035"/>
                </a:cubicBezTo>
                <a:cubicBezTo>
                  <a:pt x="6781" y="2215"/>
                  <a:pt x="7352" y="1322"/>
                  <a:pt x="8137" y="1322"/>
                </a:cubicBezTo>
                <a:cubicBezTo>
                  <a:pt x="8297" y="1322"/>
                  <a:pt x="8476" y="1376"/>
                  <a:pt x="8619" y="1447"/>
                </a:cubicBezTo>
                <a:cubicBezTo>
                  <a:pt x="8619" y="1456"/>
                  <a:pt x="8623" y="1461"/>
                  <a:pt x="8628" y="1461"/>
                </a:cubicBezTo>
                <a:cubicBezTo>
                  <a:pt x="8632" y="1461"/>
                  <a:pt x="8637" y="1456"/>
                  <a:pt x="8637" y="1447"/>
                </a:cubicBezTo>
                <a:cubicBezTo>
                  <a:pt x="8851" y="1394"/>
                  <a:pt x="8833" y="1180"/>
                  <a:pt x="8708" y="1126"/>
                </a:cubicBezTo>
                <a:cubicBezTo>
                  <a:pt x="8529" y="1037"/>
                  <a:pt x="8333" y="1001"/>
                  <a:pt x="8137" y="1001"/>
                </a:cubicBezTo>
                <a:cubicBezTo>
                  <a:pt x="7405" y="1001"/>
                  <a:pt x="6799" y="1590"/>
                  <a:pt x="6799" y="2322"/>
                </a:cubicBezTo>
                <a:cubicBezTo>
                  <a:pt x="6799" y="2571"/>
                  <a:pt x="6870" y="2803"/>
                  <a:pt x="6977" y="3000"/>
                </a:cubicBezTo>
                <a:cubicBezTo>
                  <a:pt x="6424" y="3000"/>
                  <a:pt x="5978" y="3446"/>
                  <a:pt x="5978" y="3999"/>
                </a:cubicBezTo>
                <a:cubicBezTo>
                  <a:pt x="5978" y="4106"/>
                  <a:pt x="5996" y="4231"/>
                  <a:pt x="6031" y="4320"/>
                </a:cubicBezTo>
                <a:lnTo>
                  <a:pt x="4907" y="4320"/>
                </a:lnTo>
                <a:cubicBezTo>
                  <a:pt x="4943" y="4231"/>
                  <a:pt x="4979" y="4106"/>
                  <a:pt x="4979" y="3999"/>
                </a:cubicBezTo>
                <a:cubicBezTo>
                  <a:pt x="4979" y="3820"/>
                  <a:pt x="4925" y="3678"/>
                  <a:pt x="4854" y="3535"/>
                </a:cubicBezTo>
                <a:cubicBezTo>
                  <a:pt x="4854" y="3517"/>
                  <a:pt x="4854" y="3517"/>
                  <a:pt x="4836" y="3517"/>
                </a:cubicBezTo>
                <a:cubicBezTo>
                  <a:pt x="4797" y="3499"/>
                  <a:pt x="4761" y="3491"/>
                  <a:pt x="4730" y="3491"/>
                </a:cubicBezTo>
                <a:cubicBezTo>
                  <a:pt x="4603" y="3491"/>
                  <a:pt x="4543" y="3617"/>
                  <a:pt x="4586" y="3731"/>
                </a:cubicBezTo>
                <a:cubicBezTo>
                  <a:pt x="4675" y="3945"/>
                  <a:pt x="4658" y="4195"/>
                  <a:pt x="4497" y="4445"/>
                </a:cubicBezTo>
                <a:cubicBezTo>
                  <a:pt x="4497" y="4445"/>
                  <a:pt x="4479" y="4463"/>
                  <a:pt x="4479" y="4463"/>
                </a:cubicBezTo>
                <a:cubicBezTo>
                  <a:pt x="4308" y="4597"/>
                  <a:pt x="4131" y="4654"/>
                  <a:pt x="3969" y="4654"/>
                </a:cubicBezTo>
                <a:cubicBezTo>
                  <a:pt x="3439" y="4654"/>
                  <a:pt x="3061" y="4042"/>
                  <a:pt x="3498" y="3481"/>
                </a:cubicBezTo>
                <a:cubicBezTo>
                  <a:pt x="3498" y="3481"/>
                  <a:pt x="3516" y="3464"/>
                  <a:pt x="3534" y="3464"/>
                </a:cubicBezTo>
                <a:cubicBezTo>
                  <a:pt x="3684" y="3373"/>
                  <a:pt x="3835" y="3328"/>
                  <a:pt x="3979" y="3328"/>
                </a:cubicBezTo>
                <a:cubicBezTo>
                  <a:pt x="4091" y="3328"/>
                  <a:pt x="4199" y="3355"/>
                  <a:pt x="4301" y="3410"/>
                </a:cubicBezTo>
                <a:lnTo>
                  <a:pt x="4319" y="3410"/>
                </a:lnTo>
                <a:cubicBezTo>
                  <a:pt x="4515" y="3339"/>
                  <a:pt x="4497" y="3142"/>
                  <a:pt x="4372" y="3071"/>
                </a:cubicBezTo>
                <a:cubicBezTo>
                  <a:pt x="4247" y="3017"/>
                  <a:pt x="4104" y="3000"/>
                  <a:pt x="3980" y="3000"/>
                </a:cubicBezTo>
                <a:lnTo>
                  <a:pt x="3962" y="3000"/>
                </a:lnTo>
                <a:cubicBezTo>
                  <a:pt x="4069" y="2803"/>
                  <a:pt x="4140" y="2571"/>
                  <a:pt x="4140" y="2322"/>
                </a:cubicBezTo>
                <a:cubicBezTo>
                  <a:pt x="4140" y="2125"/>
                  <a:pt x="4087" y="1929"/>
                  <a:pt x="4015" y="1751"/>
                </a:cubicBezTo>
                <a:cubicBezTo>
                  <a:pt x="3980" y="1697"/>
                  <a:pt x="3944" y="1626"/>
                  <a:pt x="3908" y="1572"/>
                </a:cubicBezTo>
                <a:lnTo>
                  <a:pt x="3890" y="1572"/>
                </a:lnTo>
                <a:cubicBezTo>
                  <a:pt x="3866" y="1565"/>
                  <a:pt x="3842" y="1562"/>
                  <a:pt x="3821" y="1562"/>
                </a:cubicBezTo>
                <a:cubicBezTo>
                  <a:pt x="3670" y="1562"/>
                  <a:pt x="3596" y="1711"/>
                  <a:pt x="3658" y="1804"/>
                </a:cubicBezTo>
                <a:cubicBezTo>
                  <a:pt x="3676" y="1840"/>
                  <a:pt x="3694" y="1876"/>
                  <a:pt x="3712" y="1893"/>
                </a:cubicBezTo>
                <a:cubicBezTo>
                  <a:pt x="3765" y="2036"/>
                  <a:pt x="3801" y="2179"/>
                  <a:pt x="3801" y="2322"/>
                </a:cubicBezTo>
                <a:cubicBezTo>
                  <a:pt x="3801" y="2877"/>
                  <a:pt x="3355" y="3325"/>
                  <a:pt x="2803" y="3325"/>
                </a:cubicBezTo>
                <a:cubicBezTo>
                  <a:pt x="2575" y="3325"/>
                  <a:pt x="2328" y="3249"/>
                  <a:pt x="2088" y="3071"/>
                </a:cubicBezTo>
                <a:cubicBezTo>
                  <a:pt x="2088" y="3071"/>
                  <a:pt x="2070" y="3053"/>
                  <a:pt x="2053" y="3035"/>
                </a:cubicBezTo>
                <a:cubicBezTo>
                  <a:pt x="1446" y="2215"/>
                  <a:pt x="2035" y="1322"/>
                  <a:pt x="2802" y="1322"/>
                </a:cubicBezTo>
                <a:cubicBezTo>
                  <a:pt x="2980" y="1322"/>
                  <a:pt x="3141" y="1376"/>
                  <a:pt x="3284" y="1447"/>
                </a:cubicBezTo>
                <a:cubicBezTo>
                  <a:pt x="3293" y="1456"/>
                  <a:pt x="3297" y="1461"/>
                  <a:pt x="3302" y="1461"/>
                </a:cubicBezTo>
                <a:cubicBezTo>
                  <a:pt x="3306" y="1461"/>
                  <a:pt x="3310" y="1456"/>
                  <a:pt x="3319" y="1447"/>
                </a:cubicBezTo>
                <a:cubicBezTo>
                  <a:pt x="3516" y="1394"/>
                  <a:pt x="3498" y="1180"/>
                  <a:pt x="3373" y="1126"/>
                </a:cubicBezTo>
                <a:cubicBezTo>
                  <a:pt x="3194" y="1037"/>
                  <a:pt x="2998" y="1001"/>
                  <a:pt x="2802" y="1001"/>
                </a:cubicBezTo>
                <a:cubicBezTo>
                  <a:pt x="2070" y="1001"/>
                  <a:pt x="1464" y="1590"/>
                  <a:pt x="1464" y="2322"/>
                </a:cubicBezTo>
                <a:cubicBezTo>
                  <a:pt x="1464" y="3071"/>
                  <a:pt x="2070" y="3660"/>
                  <a:pt x="2802" y="3660"/>
                </a:cubicBezTo>
                <a:cubicBezTo>
                  <a:pt x="2891" y="3660"/>
                  <a:pt x="2963" y="3660"/>
                  <a:pt x="3034" y="3642"/>
                </a:cubicBezTo>
                <a:lnTo>
                  <a:pt x="3034" y="3642"/>
                </a:lnTo>
                <a:cubicBezTo>
                  <a:pt x="2998" y="3749"/>
                  <a:pt x="2963" y="3874"/>
                  <a:pt x="2963" y="3999"/>
                </a:cubicBezTo>
                <a:cubicBezTo>
                  <a:pt x="2963" y="4213"/>
                  <a:pt x="3034" y="4409"/>
                  <a:pt x="3159" y="4570"/>
                </a:cubicBezTo>
                <a:cubicBezTo>
                  <a:pt x="3141" y="4570"/>
                  <a:pt x="3141" y="4588"/>
                  <a:pt x="3141" y="4605"/>
                </a:cubicBezTo>
                <a:lnTo>
                  <a:pt x="2784" y="6247"/>
                </a:lnTo>
                <a:cubicBezTo>
                  <a:pt x="2659" y="6782"/>
                  <a:pt x="2177" y="7157"/>
                  <a:pt x="1642" y="7157"/>
                </a:cubicBezTo>
                <a:cubicBezTo>
                  <a:pt x="1553" y="7157"/>
                  <a:pt x="1464" y="7157"/>
                  <a:pt x="1392" y="7121"/>
                </a:cubicBezTo>
                <a:cubicBezTo>
                  <a:pt x="750" y="6996"/>
                  <a:pt x="358" y="6372"/>
                  <a:pt x="500" y="5747"/>
                </a:cubicBezTo>
                <a:lnTo>
                  <a:pt x="1499" y="1233"/>
                </a:lnTo>
                <a:cubicBezTo>
                  <a:pt x="1571" y="930"/>
                  <a:pt x="1749" y="680"/>
                  <a:pt x="2017" y="520"/>
                </a:cubicBezTo>
                <a:cubicBezTo>
                  <a:pt x="2195" y="392"/>
                  <a:pt x="2410" y="328"/>
                  <a:pt x="2629" y="328"/>
                </a:cubicBezTo>
                <a:cubicBezTo>
                  <a:pt x="2716" y="328"/>
                  <a:pt x="2805" y="339"/>
                  <a:pt x="2891" y="359"/>
                </a:cubicBezTo>
                <a:cubicBezTo>
                  <a:pt x="3230" y="430"/>
                  <a:pt x="3516" y="662"/>
                  <a:pt x="3676" y="983"/>
                </a:cubicBezTo>
                <a:cubicBezTo>
                  <a:pt x="3694" y="983"/>
                  <a:pt x="3694" y="1001"/>
                  <a:pt x="3712" y="1001"/>
                </a:cubicBezTo>
                <a:lnTo>
                  <a:pt x="4301" y="1001"/>
                </a:lnTo>
                <a:lnTo>
                  <a:pt x="4301" y="1501"/>
                </a:lnTo>
                <a:cubicBezTo>
                  <a:pt x="4301" y="1858"/>
                  <a:pt x="4604" y="2161"/>
                  <a:pt x="4979" y="2161"/>
                </a:cubicBezTo>
                <a:lnTo>
                  <a:pt x="5978" y="2161"/>
                </a:lnTo>
                <a:cubicBezTo>
                  <a:pt x="6335" y="2161"/>
                  <a:pt x="6638" y="1858"/>
                  <a:pt x="6638" y="1501"/>
                </a:cubicBezTo>
                <a:lnTo>
                  <a:pt x="6638" y="1001"/>
                </a:lnTo>
                <a:lnTo>
                  <a:pt x="7227" y="1001"/>
                </a:lnTo>
                <a:cubicBezTo>
                  <a:pt x="7245" y="1001"/>
                  <a:pt x="7245" y="983"/>
                  <a:pt x="7263" y="983"/>
                </a:cubicBezTo>
                <a:cubicBezTo>
                  <a:pt x="7423" y="662"/>
                  <a:pt x="7709" y="430"/>
                  <a:pt x="8048" y="359"/>
                </a:cubicBezTo>
                <a:cubicBezTo>
                  <a:pt x="8134" y="339"/>
                  <a:pt x="8222" y="328"/>
                  <a:pt x="8310" y="328"/>
                </a:cubicBezTo>
                <a:close/>
                <a:moveTo>
                  <a:pt x="2639" y="0"/>
                </a:moveTo>
                <a:cubicBezTo>
                  <a:pt x="2362" y="0"/>
                  <a:pt x="2082" y="80"/>
                  <a:pt x="1838" y="234"/>
                </a:cubicBezTo>
                <a:cubicBezTo>
                  <a:pt x="1499" y="448"/>
                  <a:pt x="1267" y="787"/>
                  <a:pt x="1178" y="1162"/>
                </a:cubicBezTo>
                <a:lnTo>
                  <a:pt x="179" y="5658"/>
                </a:lnTo>
                <a:cubicBezTo>
                  <a:pt x="1" y="6479"/>
                  <a:pt x="518" y="7282"/>
                  <a:pt x="1321" y="7460"/>
                </a:cubicBezTo>
                <a:cubicBezTo>
                  <a:pt x="1428" y="7478"/>
                  <a:pt x="1535" y="7496"/>
                  <a:pt x="1642" y="7496"/>
                </a:cubicBezTo>
                <a:cubicBezTo>
                  <a:pt x="1981" y="7496"/>
                  <a:pt x="2320" y="7371"/>
                  <a:pt x="2570" y="7175"/>
                </a:cubicBezTo>
                <a:cubicBezTo>
                  <a:pt x="2838" y="6961"/>
                  <a:pt x="3034" y="6657"/>
                  <a:pt x="3105" y="6318"/>
                </a:cubicBezTo>
                <a:lnTo>
                  <a:pt x="3444" y="4837"/>
                </a:lnTo>
                <a:cubicBezTo>
                  <a:pt x="3587" y="4927"/>
                  <a:pt x="3783" y="4998"/>
                  <a:pt x="3980" y="4998"/>
                </a:cubicBezTo>
                <a:cubicBezTo>
                  <a:pt x="4265" y="4998"/>
                  <a:pt x="4533" y="4855"/>
                  <a:pt x="4729" y="4659"/>
                </a:cubicBezTo>
                <a:lnTo>
                  <a:pt x="6228" y="4659"/>
                </a:lnTo>
                <a:cubicBezTo>
                  <a:pt x="6406" y="4855"/>
                  <a:pt x="6674" y="4998"/>
                  <a:pt x="6977" y="4998"/>
                </a:cubicBezTo>
                <a:cubicBezTo>
                  <a:pt x="7173" y="4998"/>
                  <a:pt x="7352" y="4927"/>
                  <a:pt x="7512" y="4837"/>
                </a:cubicBezTo>
                <a:lnTo>
                  <a:pt x="7851" y="6318"/>
                </a:lnTo>
                <a:cubicBezTo>
                  <a:pt x="7923" y="6657"/>
                  <a:pt x="8101" y="6961"/>
                  <a:pt x="8369" y="7175"/>
                </a:cubicBezTo>
                <a:cubicBezTo>
                  <a:pt x="8637" y="7371"/>
                  <a:pt x="8976" y="7496"/>
                  <a:pt x="9315" y="7496"/>
                </a:cubicBezTo>
                <a:cubicBezTo>
                  <a:pt x="9422" y="7496"/>
                  <a:pt x="9529" y="7478"/>
                  <a:pt x="9636" y="7460"/>
                </a:cubicBezTo>
                <a:cubicBezTo>
                  <a:pt x="10439" y="7282"/>
                  <a:pt x="10956" y="6479"/>
                  <a:pt x="10778" y="5658"/>
                </a:cubicBezTo>
                <a:lnTo>
                  <a:pt x="9778" y="1162"/>
                </a:lnTo>
                <a:cubicBezTo>
                  <a:pt x="9689" y="787"/>
                  <a:pt x="9457" y="448"/>
                  <a:pt x="9118" y="234"/>
                </a:cubicBezTo>
                <a:cubicBezTo>
                  <a:pt x="8875" y="80"/>
                  <a:pt x="8595" y="0"/>
                  <a:pt x="8311" y="0"/>
                </a:cubicBezTo>
                <a:cubicBezTo>
                  <a:pt x="8199" y="0"/>
                  <a:pt x="8087" y="13"/>
                  <a:pt x="7976" y="38"/>
                </a:cubicBezTo>
                <a:cubicBezTo>
                  <a:pt x="7602" y="109"/>
                  <a:pt x="7280" y="341"/>
                  <a:pt x="7066" y="662"/>
                </a:cubicBezTo>
                <a:lnTo>
                  <a:pt x="3890" y="662"/>
                </a:lnTo>
                <a:cubicBezTo>
                  <a:pt x="3676" y="341"/>
                  <a:pt x="3337" y="109"/>
                  <a:pt x="2963" y="38"/>
                </a:cubicBezTo>
                <a:cubicBezTo>
                  <a:pt x="2857" y="13"/>
                  <a:pt x="2748" y="0"/>
                  <a:pt x="26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9"/>
          <p:cNvSpPr/>
          <p:nvPr/>
        </p:nvSpPr>
        <p:spPr>
          <a:xfrm>
            <a:off x="2705473" y="3411013"/>
            <a:ext cx="21241" cy="21241"/>
          </a:xfrm>
          <a:custGeom>
            <a:rect b="b" l="l" r="r" t="t"/>
            <a:pathLst>
              <a:path extrusionOk="0" h="679" w="679">
                <a:moveTo>
                  <a:pt x="340" y="1"/>
                </a:moveTo>
                <a:cubicBezTo>
                  <a:pt x="161" y="1"/>
                  <a:pt x="1" y="162"/>
                  <a:pt x="1" y="340"/>
                </a:cubicBezTo>
                <a:cubicBezTo>
                  <a:pt x="1" y="518"/>
                  <a:pt x="161" y="679"/>
                  <a:pt x="340" y="679"/>
                </a:cubicBezTo>
                <a:cubicBezTo>
                  <a:pt x="518" y="679"/>
                  <a:pt x="679" y="518"/>
                  <a:pt x="679" y="340"/>
                </a:cubicBezTo>
                <a:cubicBezTo>
                  <a:pt x="679" y="162"/>
                  <a:pt x="518" y="1"/>
                  <a:pt x="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9"/>
          <p:cNvSpPr/>
          <p:nvPr/>
        </p:nvSpPr>
        <p:spPr>
          <a:xfrm>
            <a:off x="2799258" y="3411013"/>
            <a:ext cx="21241" cy="21241"/>
          </a:xfrm>
          <a:custGeom>
            <a:rect b="b" l="l" r="r" t="t"/>
            <a:pathLst>
              <a:path extrusionOk="0" h="679" w="679">
                <a:moveTo>
                  <a:pt x="339" y="1"/>
                </a:moveTo>
                <a:cubicBezTo>
                  <a:pt x="161" y="1"/>
                  <a:pt x="0" y="162"/>
                  <a:pt x="0" y="340"/>
                </a:cubicBezTo>
                <a:cubicBezTo>
                  <a:pt x="0" y="518"/>
                  <a:pt x="161" y="679"/>
                  <a:pt x="339" y="679"/>
                </a:cubicBezTo>
                <a:cubicBezTo>
                  <a:pt x="518" y="679"/>
                  <a:pt x="678" y="518"/>
                  <a:pt x="678" y="340"/>
                </a:cubicBezTo>
                <a:cubicBezTo>
                  <a:pt x="678" y="162"/>
                  <a:pt x="518" y="1"/>
                  <a:pt x="3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9"/>
          <p:cNvSpPr/>
          <p:nvPr/>
        </p:nvSpPr>
        <p:spPr>
          <a:xfrm>
            <a:off x="2856192" y="3364715"/>
            <a:ext cx="16767" cy="10636"/>
          </a:xfrm>
          <a:custGeom>
            <a:rect b="b" l="l" r="r" t="t"/>
            <a:pathLst>
              <a:path extrusionOk="0" h="340" w="536">
                <a:moveTo>
                  <a:pt x="196" y="0"/>
                </a:moveTo>
                <a:cubicBezTo>
                  <a:pt x="107" y="0"/>
                  <a:pt x="36" y="54"/>
                  <a:pt x="18" y="143"/>
                </a:cubicBezTo>
                <a:cubicBezTo>
                  <a:pt x="0" y="250"/>
                  <a:pt x="89" y="339"/>
                  <a:pt x="179" y="339"/>
                </a:cubicBezTo>
                <a:lnTo>
                  <a:pt x="339" y="339"/>
                </a:lnTo>
                <a:cubicBezTo>
                  <a:pt x="428" y="339"/>
                  <a:pt x="500" y="268"/>
                  <a:pt x="518" y="196"/>
                </a:cubicBezTo>
                <a:cubicBezTo>
                  <a:pt x="535" y="89"/>
                  <a:pt x="446" y="0"/>
                  <a:pt x="3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9"/>
          <p:cNvSpPr/>
          <p:nvPr/>
        </p:nvSpPr>
        <p:spPr>
          <a:xfrm>
            <a:off x="2819904" y="3364715"/>
            <a:ext cx="16204" cy="10636"/>
          </a:xfrm>
          <a:custGeom>
            <a:rect b="b" l="l" r="r" t="t"/>
            <a:pathLst>
              <a:path extrusionOk="0" h="340" w="518">
                <a:moveTo>
                  <a:pt x="179" y="0"/>
                </a:moveTo>
                <a:cubicBezTo>
                  <a:pt x="107" y="0"/>
                  <a:pt x="18" y="54"/>
                  <a:pt x="18" y="143"/>
                </a:cubicBezTo>
                <a:cubicBezTo>
                  <a:pt x="0" y="250"/>
                  <a:pt x="72" y="339"/>
                  <a:pt x="179" y="339"/>
                </a:cubicBezTo>
                <a:lnTo>
                  <a:pt x="339" y="339"/>
                </a:lnTo>
                <a:cubicBezTo>
                  <a:pt x="429" y="339"/>
                  <a:pt x="500" y="268"/>
                  <a:pt x="500" y="196"/>
                </a:cubicBezTo>
                <a:cubicBezTo>
                  <a:pt x="518" y="89"/>
                  <a:pt x="446" y="0"/>
                  <a:pt x="3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9"/>
          <p:cNvSpPr/>
          <p:nvPr/>
        </p:nvSpPr>
        <p:spPr>
          <a:xfrm>
            <a:off x="2841114" y="3343412"/>
            <a:ext cx="10073" cy="15798"/>
          </a:xfrm>
          <a:custGeom>
            <a:rect b="b" l="l" r="r" t="t"/>
            <a:pathLst>
              <a:path extrusionOk="0" h="505" w="322">
                <a:moveTo>
                  <a:pt x="153" y="1"/>
                </a:moveTo>
                <a:cubicBezTo>
                  <a:pt x="144" y="1"/>
                  <a:pt x="135" y="1"/>
                  <a:pt x="125" y="3"/>
                </a:cubicBezTo>
                <a:cubicBezTo>
                  <a:pt x="54" y="21"/>
                  <a:pt x="0" y="92"/>
                  <a:pt x="0" y="181"/>
                </a:cubicBezTo>
                <a:lnTo>
                  <a:pt x="0" y="342"/>
                </a:lnTo>
                <a:cubicBezTo>
                  <a:pt x="0" y="413"/>
                  <a:pt x="54" y="485"/>
                  <a:pt x="125" y="503"/>
                </a:cubicBezTo>
                <a:cubicBezTo>
                  <a:pt x="135" y="504"/>
                  <a:pt x="144" y="505"/>
                  <a:pt x="153" y="505"/>
                </a:cubicBezTo>
                <a:cubicBezTo>
                  <a:pt x="247" y="505"/>
                  <a:pt x="321" y="423"/>
                  <a:pt x="321" y="342"/>
                </a:cubicBezTo>
                <a:lnTo>
                  <a:pt x="321" y="164"/>
                </a:lnTo>
                <a:cubicBezTo>
                  <a:pt x="321" y="82"/>
                  <a:pt x="247" y="1"/>
                  <a:pt x="1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9"/>
          <p:cNvSpPr/>
          <p:nvPr/>
        </p:nvSpPr>
        <p:spPr>
          <a:xfrm>
            <a:off x="2841114" y="3380231"/>
            <a:ext cx="10073" cy="15297"/>
          </a:xfrm>
          <a:custGeom>
            <a:rect b="b" l="l" r="r" t="t"/>
            <a:pathLst>
              <a:path extrusionOk="0" h="489" w="322">
                <a:moveTo>
                  <a:pt x="158" y="1"/>
                </a:moveTo>
                <a:cubicBezTo>
                  <a:pt x="147" y="1"/>
                  <a:pt x="136" y="2"/>
                  <a:pt x="125" y="4"/>
                </a:cubicBezTo>
                <a:cubicBezTo>
                  <a:pt x="54" y="4"/>
                  <a:pt x="0" y="75"/>
                  <a:pt x="0" y="164"/>
                </a:cubicBezTo>
                <a:lnTo>
                  <a:pt x="0" y="325"/>
                </a:lnTo>
                <a:cubicBezTo>
                  <a:pt x="0" y="414"/>
                  <a:pt x="54" y="485"/>
                  <a:pt x="125" y="485"/>
                </a:cubicBezTo>
                <a:cubicBezTo>
                  <a:pt x="136" y="487"/>
                  <a:pt x="147" y="488"/>
                  <a:pt x="158" y="488"/>
                </a:cubicBezTo>
                <a:cubicBezTo>
                  <a:pt x="250" y="488"/>
                  <a:pt x="321" y="421"/>
                  <a:pt x="321" y="325"/>
                </a:cubicBezTo>
                <a:lnTo>
                  <a:pt x="321" y="164"/>
                </a:lnTo>
                <a:cubicBezTo>
                  <a:pt x="321" y="68"/>
                  <a:pt x="250" y="1"/>
                  <a:pt x="1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9"/>
          <p:cNvSpPr/>
          <p:nvPr/>
        </p:nvSpPr>
        <p:spPr>
          <a:xfrm>
            <a:off x="2689832" y="3364715"/>
            <a:ext cx="16236" cy="10636"/>
          </a:xfrm>
          <a:custGeom>
            <a:rect b="b" l="l" r="r" t="t"/>
            <a:pathLst>
              <a:path extrusionOk="0" h="340" w="519">
                <a:moveTo>
                  <a:pt x="179" y="0"/>
                </a:moveTo>
                <a:cubicBezTo>
                  <a:pt x="90" y="0"/>
                  <a:pt x="19" y="54"/>
                  <a:pt x="1" y="143"/>
                </a:cubicBezTo>
                <a:cubicBezTo>
                  <a:pt x="1" y="250"/>
                  <a:pt x="72" y="339"/>
                  <a:pt x="179" y="339"/>
                </a:cubicBezTo>
                <a:lnTo>
                  <a:pt x="340" y="339"/>
                </a:lnTo>
                <a:cubicBezTo>
                  <a:pt x="411" y="339"/>
                  <a:pt x="483" y="268"/>
                  <a:pt x="501" y="196"/>
                </a:cubicBezTo>
                <a:cubicBezTo>
                  <a:pt x="518" y="89"/>
                  <a:pt x="447" y="0"/>
                  <a:pt x="3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9"/>
          <p:cNvSpPr/>
          <p:nvPr/>
        </p:nvSpPr>
        <p:spPr>
          <a:xfrm>
            <a:off x="2653012" y="3364715"/>
            <a:ext cx="16767" cy="10636"/>
          </a:xfrm>
          <a:custGeom>
            <a:rect b="b" l="l" r="r" t="t"/>
            <a:pathLst>
              <a:path extrusionOk="0" h="340" w="536">
                <a:moveTo>
                  <a:pt x="197" y="0"/>
                </a:moveTo>
                <a:cubicBezTo>
                  <a:pt x="107" y="0"/>
                  <a:pt x="36" y="54"/>
                  <a:pt x="18" y="143"/>
                </a:cubicBezTo>
                <a:cubicBezTo>
                  <a:pt x="0" y="250"/>
                  <a:pt x="90" y="339"/>
                  <a:pt x="179" y="339"/>
                </a:cubicBezTo>
                <a:lnTo>
                  <a:pt x="339" y="339"/>
                </a:lnTo>
                <a:cubicBezTo>
                  <a:pt x="429" y="339"/>
                  <a:pt x="500" y="268"/>
                  <a:pt x="518" y="196"/>
                </a:cubicBezTo>
                <a:cubicBezTo>
                  <a:pt x="536" y="89"/>
                  <a:pt x="446" y="0"/>
                  <a:pt x="3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9"/>
          <p:cNvSpPr/>
          <p:nvPr/>
        </p:nvSpPr>
        <p:spPr>
          <a:xfrm>
            <a:off x="2674222" y="3343412"/>
            <a:ext cx="10073" cy="15798"/>
          </a:xfrm>
          <a:custGeom>
            <a:rect b="b" l="l" r="r" t="t"/>
            <a:pathLst>
              <a:path extrusionOk="0" h="505" w="322">
                <a:moveTo>
                  <a:pt x="170" y="1"/>
                </a:moveTo>
                <a:cubicBezTo>
                  <a:pt x="162" y="1"/>
                  <a:pt x="152" y="1"/>
                  <a:pt x="143" y="3"/>
                </a:cubicBezTo>
                <a:cubicBezTo>
                  <a:pt x="54" y="21"/>
                  <a:pt x="0" y="92"/>
                  <a:pt x="0" y="181"/>
                </a:cubicBezTo>
                <a:lnTo>
                  <a:pt x="0" y="342"/>
                </a:lnTo>
                <a:cubicBezTo>
                  <a:pt x="0" y="413"/>
                  <a:pt x="54" y="485"/>
                  <a:pt x="143" y="503"/>
                </a:cubicBezTo>
                <a:cubicBezTo>
                  <a:pt x="152" y="504"/>
                  <a:pt x="162" y="505"/>
                  <a:pt x="170" y="505"/>
                </a:cubicBezTo>
                <a:cubicBezTo>
                  <a:pt x="262" y="505"/>
                  <a:pt x="322" y="423"/>
                  <a:pt x="322" y="342"/>
                </a:cubicBezTo>
                <a:lnTo>
                  <a:pt x="322" y="164"/>
                </a:lnTo>
                <a:cubicBezTo>
                  <a:pt x="322" y="82"/>
                  <a:pt x="262" y="1"/>
                  <a:pt x="1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9"/>
          <p:cNvSpPr/>
          <p:nvPr/>
        </p:nvSpPr>
        <p:spPr>
          <a:xfrm>
            <a:off x="2674222" y="3380231"/>
            <a:ext cx="10073" cy="15297"/>
          </a:xfrm>
          <a:custGeom>
            <a:rect b="b" l="l" r="r" t="t"/>
            <a:pathLst>
              <a:path extrusionOk="0" h="489" w="322">
                <a:moveTo>
                  <a:pt x="175" y="1"/>
                </a:moveTo>
                <a:cubicBezTo>
                  <a:pt x="165" y="1"/>
                  <a:pt x="154" y="2"/>
                  <a:pt x="143" y="4"/>
                </a:cubicBezTo>
                <a:cubicBezTo>
                  <a:pt x="54" y="4"/>
                  <a:pt x="0" y="75"/>
                  <a:pt x="0" y="164"/>
                </a:cubicBezTo>
                <a:lnTo>
                  <a:pt x="0" y="325"/>
                </a:lnTo>
                <a:cubicBezTo>
                  <a:pt x="0" y="414"/>
                  <a:pt x="54" y="485"/>
                  <a:pt x="143" y="485"/>
                </a:cubicBezTo>
                <a:cubicBezTo>
                  <a:pt x="154" y="487"/>
                  <a:pt x="165" y="488"/>
                  <a:pt x="175" y="488"/>
                </a:cubicBezTo>
                <a:cubicBezTo>
                  <a:pt x="264" y="488"/>
                  <a:pt x="322" y="421"/>
                  <a:pt x="322" y="325"/>
                </a:cubicBezTo>
                <a:lnTo>
                  <a:pt x="322" y="164"/>
                </a:lnTo>
                <a:cubicBezTo>
                  <a:pt x="322" y="68"/>
                  <a:pt x="264" y="1"/>
                  <a:pt x="1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9"/>
          <p:cNvSpPr/>
          <p:nvPr/>
        </p:nvSpPr>
        <p:spPr>
          <a:xfrm>
            <a:off x="5490147" y="2235542"/>
            <a:ext cx="333816" cy="217726"/>
          </a:xfrm>
          <a:custGeom>
            <a:rect b="b" l="l" r="r" t="t"/>
            <a:pathLst>
              <a:path extrusionOk="0" h="6960" w="10671">
                <a:moveTo>
                  <a:pt x="4657" y="322"/>
                </a:moveTo>
                <a:lnTo>
                  <a:pt x="4657" y="1000"/>
                </a:lnTo>
                <a:lnTo>
                  <a:pt x="1910" y="1000"/>
                </a:lnTo>
                <a:cubicBezTo>
                  <a:pt x="1910" y="1000"/>
                  <a:pt x="1910" y="1000"/>
                  <a:pt x="1892" y="982"/>
                </a:cubicBezTo>
                <a:lnTo>
                  <a:pt x="2124" y="322"/>
                </a:lnTo>
                <a:close/>
                <a:moveTo>
                  <a:pt x="5335" y="322"/>
                </a:moveTo>
                <a:lnTo>
                  <a:pt x="5335" y="982"/>
                </a:lnTo>
                <a:cubicBezTo>
                  <a:pt x="5335" y="982"/>
                  <a:pt x="5335" y="1000"/>
                  <a:pt x="5335" y="1000"/>
                </a:cubicBezTo>
                <a:lnTo>
                  <a:pt x="4996" y="1000"/>
                </a:lnTo>
                <a:lnTo>
                  <a:pt x="4996" y="322"/>
                </a:lnTo>
                <a:close/>
                <a:moveTo>
                  <a:pt x="3997" y="1321"/>
                </a:moveTo>
                <a:lnTo>
                  <a:pt x="3997" y="1499"/>
                </a:lnTo>
                <a:lnTo>
                  <a:pt x="3159" y="1499"/>
                </a:lnTo>
                <a:lnTo>
                  <a:pt x="3159" y="1321"/>
                </a:lnTo>
                <a:close/>
                <a:moveTo>
                  <a:pt x="10331" y="2302"/>
                </a:moveTo>
                <a:lnTo>
                  <a:pt x="10331" y="2641"/>
                </a:lnTo>
                <a:lnTo>
                  <a:pt x="9992" y="2641"/>
                </a:lnTo>
                <a:lnTo>
                  <a:pt x="10099" y="2302"/>
                </a:lnTo>
                <a:close/>
                <a:moveTo>
                  <a:pt x="5032" y="3819"/>
                </a:moveTo>
                <a:lnTo>
                  <a:pt x="4729" y="4639"/>
                </a:lnTo>
                <a:cubicBezTo>
                  <a:pt x="4675" y="4764"/>
                  <a:pt x="4515" y="4889"/>
                  <a:pt x="4372" y="4889"/>
                </a:cubicBezTo>
                <a:lnTo>
                  <a:pt x="2980" y="4889"/>
                </a:lnTo>
                <a:lnTo>
                  <a:pt x="3373" y="3819"/>
                </a:lnTo>
                <a:lnTo>
                  <a:pt x="3444" y="3819"/>
                </a:lnTo>
                <a:cubicBezTo>
                  <a:pt x="3498" y="4193"/>
                  <a:pt x="3712" y="4586"/>
                  <a:pt x="4211" y="4711"/>
                </a:cubicBezTo>
                <a:lnTo>
                  <a:pt x="4247" y="4711"/>
                </a:lnTo>
                <a:cubicBezTo>
                  <a:pt x="4318" y="4711"/>
                  <a:pt x="4390" y="4657"/>
                  <a:pt x="4408" y="4586"/>
                </a:cubicBezTo>
                <a:cubicBezTo>
                  <a:pt x="4426" y="4497"/>
                  <a:pt x="4372" y="4408"/>
                  <a:pt x="4283" y="4390"/>
                </a:cubicBezTo>
                <a:cubicBezTo>
                  <a:pt x="4176" y="4354"/>
                  <a:pt x="3855" y="4247"/>
                  <a:pt x="3783" y="3819"/>
                </a:cubicBezTo>
                <a:close/>
                <a:moveTo>
                  <a:pt x="9618" y="1820"/>
                </a:moveTo>
                <a:cubicBezTo>
                  <a:pt x="9725" y="1820"/>
                  <a:pt x="9832" y="1927"/>
                  <a:pt x="9832" y="2034"/>
                </a:cubicBezTo>
                <a:lnTo>
                  <a:pt x="9832" y="2088"/>
                </a:lnTo>
                <a:lnTo>
                  <a:pt x="9582" y="2820"/>
                </a:lnTo>
                <a:lnTo>
                  <a:pt x="9172" y="2820"/>
                </a:lnTo>
                <a:cubicBezTo>
                  <a:pt x="9082" y="2820"/>
                  <a:pt x="9011" y="2891"/>
                  <a:pt x="9011" y="2962"/>
                </a:cubicBezTo>
                <a:cubicBezTo>
                  <a:pt x="8993" y="3069"/>
                  <a:pt x="9065" y="3159"/>
                  <a:pt x="9172" y="3159"/>
                </a:cubicBezTo>
                <a:lnTo>
                  <a:pt x="9475" y="3159"/>
                </a:lnTo>
                <a:lnTo>
                  <a:pt x="8868" y="5032"/>
                </a:lnTo>
                <a:cubicBezTo>
                  <a:pt x="8779" y="5300"/>
                  <a:pt x="8511" y="5496"/>
                  <a:pt x="8226" y="5496"/>
                </a:cubicBezTo>
                <a:lnTo>
                  <a:pt x="6014" y="5496"/>
                </a:lnTo>
                <a:cubicBezTo>
                  <a:pt x="5906" y="5496"/>
                  <a:pt x="5835" y="5407"/>
                  <a:pt x="5835" y="5318"/>
                </a:cubicBezTo>
                <a:lnTo>
                  <a:pt x="5835" y="3658"/>
                </a:lnTo>
                <a:cubicBezTo>
                  <a:pt x="5835" y="3569"/>
                  <a:pt x="5764" y="3498"/>
                  <a:pt x="5657" y="3498"/>
                </a:cubicBezTo>
                <a:lnTo>
                  <a:pt x="3266" y="3498"/>
                </a:lnTo>
                <a:cubicBezTo>
                  <a:pt x="3177" y="3498"/>
                  <a:pt x="3105" y="3551"/>
                  <a:pt x="3105" y="3640"/>
                </a:cubicBezTo>
                <a:lnTo>
                  <a:pt x="2088" y="6388"/>
                </a:lnTo>
                <a:cubicBezTo>
                  <a:pt x="2035" y="6513"/>
                  <a:pt x="1874" y="6638"/>
                  <a:pt x="1731" y="6638"/>
                </a:cubicBezTo>
                <a:lnTo>
                  <a:pt x="447" y="6638"/>
                </a:lnTo>
                <a:cubicBezTo>
                  <a:pt x="393" y="6638"/>
                  <a:pt x="375" y="6620"/>
                  <a:pt x="357" y="6602"/>
                </a:cubicBezTo>
                <a:cubicBezTo>
                  <a:pt x="340" y="6584"/>
                  <a:pt x="340" y="6549"/>
                  <a:pt x="357" y="6513"/>
                </a:cubicBezTo>
                <a:lnTo>
                  <a:pt x="375" y="6459"/>
                </a:lnTo>
                <a:lnTo>
                  <a:pt x="1713" y="6459"/>
                </a:lnTo>
                <a:cubicBezTo>
                  <a:pt x="1785" y="6459"/>
                  <a:pt x="1856" y="6406"/>
                  <a:pt x="1874" y="6317"/>
                </a:cubicBezTo>
                <a:cubicBezTo>
                  <a:pt x="1892" y="6227"/>
                  <a:pt x="1803" y="6138"/>
                  <a:pt x="1713" y="6138"/>
                </a:cubicBezTo>
                <a:lnTo>
                  <a:pt x="500" y="6138"/>
                </a:lnTo>
                <a:lnTo>
                  <a:pt x="1303" y="3961"/>
                </a:lnTo>
                <a:cubicBezTo>
                  <a:pt x="1339" y="3854"/>
                  <a:pt x="1321" y="3730"/>
                  <a:pt x="1250" y="3622"/>
                </a:cubicBezTo>
                <a:cubicBezTo>
                  <a:pt x="1178" y="3533"/>
                  <a:pt x="1071" y="3480"/>
                  <a:pt x="946" y="3480"/>
                </a:cubicBezTo>
                <a:cubicBezTo>
                  <a:pt x="911" y="3480"/>
                  <a:pt x="875" y="3462"/>
                  <a:pt x="857" y="3426"/>
                </a:cubicBezTo>
                <a:cubicBezTo>
                  <a:pt x="839" y="3408"/>
                  <a:pt x="839" y="3373"/>
                  <a:pt x="857" y="3337"/>
                </a:cubicBezTo>
                <a:cubicBezTo>
                  <a:pt x="857" y="3337"/>
                  <a:pt x="857" y="3319"/>
                  <a:pt x="857" y="3319"/>
                </a:cubicBezTo>
                <a:lnTo>
                  <a:pt x="911" y="3141"/>
                </a:lnTo>
                <a:lnTo>
                  <a:pt x="8494" y="3141"/>
                </a:lnTo>
                <a:cubicBezTo>
                  <a:pt x="8583" y="3141"/>
                  <a:pt x="8654" y="3069"/>
                  <a:pt x="8672" y="2980"/>
                </a:cubicBezTo>
                <a:cubicBezTo>
                  <a:pt x="8672" y="2891"/>
                  <a:pt x="8601" y="2820"/>
                  <a:pt x="8511" y="2820"/>
                </a:cubicBezTo>
                <a:lnTo>
                  <a:pt x="1018" y="2820"/>
                </a:lnTo>
                <a:lnTo>
                  <a:pt x="1250" y="2070"/>
                </a:lnTo>
                <a:cubicBezTo>
                  <a:pt x="1285" y="1945"/>
                  <a:pt x="1446" y="1820"/>
                  <a:pt x="1589" y="1820"/>
                </a:cubicBezTo>
                <a:close/>
                <a:moveTo>
                  <a:pt x="2124" y="0"/>
                </a:moveTo>
                <a:cubicBezTo>
                  <a:pt x="1981" y="0"/>
                  <a:pt x="1856" y="90"/>
                  <a:pt x="1803" y="215"/>
                </a:cubicBezTo>
                <a:lnTo>
                  <a:pt x="1589" y="875"/>
                </a:lnTo>
                <a:cubicBezTo>
                  <a:pt x="1571" y="928"/>
                  <a:pt x="1553" y="1000"/>
                  <a:pt x="1571" y="1053"/>
                </a:cubicBezTo>
                <a:cubicBezTo>
                  <a:pt x="1606" y="1214"/>
                  <a:pt x="1749" y="1321"/>
                  <a:pt x="1910" y="1321"/>
                </a:cubicBezTo>
                <a:lnTo>
                  <a:pt x="2838" y="1321"/>
                </a:lnTo>
                <a:lnTo>
                  <a:pt x="2838" y="1499"/>
                </a:lnTo>
                <a:lnTo>
                  <a:pt x="1589" y="1499"/>
                </a:lnTo>
                <a:cubicBezTo>
                  <a:pt x="1303" y="1499"/>
                  <a:pt x="1018" y="1695"/>
                  <a:pt x="928" y="1963"/>
                </a:cubicBezTo>
                <a:lnTo>
                  <a:pt x="536" y="3248"/>
                </a:lnTo>
                <a:cubicBezTo>
                  <a:pt x="482" y="3391"/>
                  <a:pt x="500" y="3533"/>
                  <a:pt x="589" y="3640"/>
                </a:cubicBezTo>
                <a:cubicBezTo>
                  <a:pt x="661" y="3747"/>
                  <a:pt x="803" y="3819"/>
                  <a:pt x="946" y="3819"/>
                </a:cubicBezTo>
                <a:cubicBezTo>
                  <a:pt x="964" y="3819"/>
                  <a:pt x="982" y="3819"/>
                  <a:pt x="982" y="3837"/>
                </a:cubicBezTo>
                <a:cubicBezTo>
                  <a:pt x="982" y="3837"/>
                  <a:pt x="982" y="3837"/>
                  <a:pt x="982" y="3854"/>
                </a:cubicBezTo>
                <a:lnTo>
                  <a:pt x="54" y="6388"/>
                </a:lnTo>
                <a:cubicBezTo>
                  <a:pt x="1" y="6531"/>
                  <a:pt x="1" y="6674"/>
                  <a:pt x="90" y="6798"/>
                </a:cubicBezTo>
                <a:cubicBezTo>
                  <a:pt x="161" y="6905"/>
                  <a:pt x="286" y="6959"/>
                  <a:pt x="447" y="6959"/>
                </a:cubicBezTo>
                <a:lnTo>
                  <a:pt x="1713" y="6959"/>
                </a:lnTo>
                <a:cubicBezTo>
                  <a:pt x="1981" y="6959"/>
                  <a:pt x="2284" y="6763"/>
                  <a:pt x="2374" y="6495"/>
                </a:cubicBezTo>
                <a:lnTo>
                  <a:pt x="2855" y="5193"/>
                </a:lnTo>
                <a:lnTo>
                  <a:pt x="4372" y="5193"/>
                </a:lnTo>
                <a:cubicBezTo>
                  <a:pt x="4657" y="5193"/>
                  <a:pt x="4943" y="4996"/>
                  <a:pt x="5032" y="4747"/>
                </a:cubicBezTo>
                <a:lnTo>
                  <a:pt x="5389" y="3819"/>
                </a:lnTo>
                <a:lnTo>
                  <a:pt x="5496" y="3819"/>
                </a:lnTo>
                <a:lnTo>
                  <a:pt x="5496" y="5318"/>
                </a:lnTo>
                <a:cubicBezTo>
                  <a:pt x="5496" y="5603"/>
                  <a:pt x="5728" y="5817"/>
                  <a:pt x="6014" y="5817"/>
                </a:cubicBezTo>
                <a:lnTo>
                  <a:pt x="8226" y="5817"/>
                </a:lnTo>
                <a:cubicBezTo>
                  <a:pt x="8654" y="5817"/>
                  <a:pt x="9047" y="5549"/>
                  <a:pt x="9189" y="5139"/>
                </a:cubicBezTo>
                <a:lnTo>
                  <a:pt x="9885" y="2998"/>
                </a:lnTo>
                <a:lnTo>
                  <a:pt x="10331" y="2998"/>
                </a:lnTo>
                <a:cubicBezTo>
                  <a:pt x="10510" y="2998"/>
                  <a:pt x="10670" y="2837"/>
                  <a:pt x="10670" y="2659"/>
                </a:cubicBezTo>
                <a:lnTo>
                  <a:pt x="10670" y="2302"/>
                </a:lnTo>
                <a:cubicBezTo>
                  <a:pt x="10670" y="2124"/>
                  <a:pt x="10510" y="1963"/>
                  <a:pt x="10331" y="1963"/>
                </a:cubicBezTo>
                <a:lnTo>
                  <a:pt x="10153" y="1963"/>
                </a:lnTo>
                <a:cubicBezTo>
                  <a:pt x="10117" y="1695"/>
                  <a:pt x="9885" y="1463"/>
                  <a:pt x="9600" y="1463"/>
                </a:cubicBezTo>
                <a:lnTo>
                  <a:pt x="4336" y="1463"/>
                </a:lnTo>
                <a:lnTo>
                  <a:pt x="4336" y="1321"/>
                </a:lnTo>
                <a:lnTo>
                  <a:pt x="5335" y="1321"/>
                </a:lnTo>
                <a:cubicBezTo>
                  <a:pt x="5514" y="1321"/>
                  <a:pt x="5657" y="1178"/>
                  <a:pt x="5657" y="982"/>
                </a:cubicBezTo>
                <a:lnTo>
                  <a:pt x="5657" y="322"/>
                </a:lnTo>
                <a:cubicBezTo>
                  <a:pt x="5657" y="143"/>
                  <a:pt x="5514" y="0"/>
                  <a:pt x="53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9"/>
          <p:cNvSpPr/>
          <p:nvPr/>
        </p:nvSpPr>
        <p:spPr>
          <a:xfrm>
            <a:off x="5682722" y="2344937"/>
            <a:ext cx="89343" cy="10073"/>
          </a:xfrm>
          <a:custGeom>
            <a:rect b="b" l="l" r="r" t="t"/>
            <a:pathLst>
              <a:path extrusionOk="0" h="322" w="2856">
                <a:moveTo>
                  <a:pt x="179" y="1"/>
                </a:moveTo>
                <a:cubicBezTo>
                  <a:pt x="107" y="1"/>
                  <a:pt x="36" y="54"/>
                  <a:pt x="18" y="143"/>
                </a:cubicBezTo>
                <a:cubicBezTo>
                  <a:pt x="0" y="233"/>
                  <a:pt x="89" y="322"/>
                  <a:pt x="179" y="322"/>
                </a:cubicBezTo>
                <a:lnTo>
                  <a:pt x="2677" y="322"/>
                </a:lnTo>
                <a:cubicBezTo>
                  <a:pt x="2766" y="322"/>
                  <a:pt x="2837" y="268"/>
                  <a:pt x="2837" y="179"/>
                </a:cubicBezTo>
                <a:cubicBezTo>
                  <a:pt x="2855" y="90"/>
                  <a:pt x="2784" y="1"/>
                  <a:pt x="2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9"/>
          <p:cNvSpPr/>
          <p:nvPr/>
        </p:nvSpPr>
        <p:spPr>
          <a:xfrm>
            <a:off x="5682722" y="2365583"/>
            <a:ext cx="84306" cy="10636"/>
          </a:xfrm>
          <a:custGeom>
            <a:rect b="b" l="l" r="r" t="t"/>
            <a:pathLst>
              <a:path extrusionOk="0" h="340" w="2695">
                <a:moveTo>
                  <a:pt x="179" y="1"/>
                </a:moveTo>
                <a:cubicBezTo>
                  <a:pt x="107" y="1"/>
                  <a:pt x="36" y="54"/>
                  <a:pt x="18" y="143"/>
                </a:cubicBezTo>
                <a:cubicBezTo>
                  <a:pt x="0" y="251"/>
                  <a:pt x="89" y="340"/>
                  <a:pt x="179" y="340"/>
                </a:cubicBezTo>
                <a:lnTo>
                  <a:pt x="2516" y="340"/>
                </a:lnTo>
                <a:cubicBezTo>
                  <a:pt x="2587" y="340"/>
                  <a:pt x="2659" y="268"/>
                  <a:pt x="2677" y="197"/>
                </a:cubicBezTo>
                <a:cubicBezTo>
                  <a:pt x="2694" y="90"/>
                  <a:pt x="2605" y="1"/>
                  <a:pt x="25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9"/>
          <p:cNvSpPr/>
          <p:nvPr/>
        </p:nvSpPr>
        <p:spPr>
          <a:xfrm>
            <a:off x="5682722" y="2386230"/>
            <a:ext cx="73702" cy="10636"/>
          </a:xfrm>
          <a:custGeom>
            <a:rect b="b" l="l" r="r" t="t"/>
            <a:pathLst>
              <a:path extrusionOk="0" h="340" w="2356">
                <a:moveTo>
                  <a:pt x="179" y="1"/>
                </a:moveTo>
                <a:cubicBezTo>
                  <a:pt x="107" y="1"/>
                  <a:pt x="36" y="72"/>
                  <a:pt x="18" y="144"/>
                </a:cubicBezTo>
                <a:cubicBezTo>
                  <a:pt x="0" y="251"/>
                  <a:pt x="89" y="340"/>
                  <a:pt x="179" y="340"/>
                </a:cubicBezTo>
                <a:lnTo>
                  <a:pt x="2177" y="340"/>
                </a:lnTo>
                <a:cubicBezTo>
                  <a:pt x="2266" y="340"/>
                  <a:pt x="2338" y="286"/>
                  <a:pt x="2338" y="197"/>
                </a:cubicBezTo>
                <a:cubicBezTo>
                  <a:pt x="2355" y="90"/>
                  <a:pt x="2284" y="1"/>
                  <a:pt x="21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9"/>
          <p:cNvSpPr/>
          <p:nvPr/>
        </p:nvSpPr>
        <p:spPr>
          <a:xfrm>
            <a:off x="4766771" y="2224374"/>
            <a:ext cx="333816" cy="240031"/>
          </a:xfrm>
          <a:custGeom>
            <a:rect b="b" l="l" r="r" t="t"/>
            <a:pathLst>
              <a:path extrusionOk="0" h="7673" w="10671">
                <a:moveTo>
                  <a:pt x="6103" y="340"/>
                </a:moveTo>
                <a:lnTo>
                  <a:pt x="5335" y="1107"/>
                </a:lnTo>
                <a:lnTo>
                  <a:pt x="4568" y="340"/>
                </a:lnTo>
                <a:close/>
                <a:moveTo>
                  <a:pt x="339" y="1589"/>
                </a:moveTo>
                <a:lnTo>
                  <a:pt x="2605" y="3855"/>
                </a:lnTo>
                <a:lnTo>
                  <a:pt x="339" y="6103"/>
                </a:lnTo>
                <a:lnTo>
                  <a:pt x="339" y="5353"/>
                </a:lnTo>
                <a:lnTo>
                  <a:pt x="839" y="5353"/>
                </a:lnTo>
                <a:cubicBezTo>
                  <a:pt x="910" y="5353"/>
                  <a:pt x="982" y="5282"/>
                  <a:pt x="1000" y="5211"/>
                </a:cubicBezTo>
                <a:cubicBezTo>
                  <a:pt x="1017" y="5104"/>
                  <a:pt x="928" y="5014"/>
                  <a:pt x="839" y="5014"/>
                </a:cubicBezTo>
                <a:lnTo>
                  <a:pt x="339" y="5014"/>
                </a:lnTo>
                <a:lnTo>
                  <a:pt x="339" y="4675"/>
                </a:lnTo>
                <a:lnTo>
                  <a:pt x="1499" y="4675"/>
                </a:lnTo>
                <a:cubicBezTo>
                  <a:pt x="1588" y="4675"/>
                  <a:pt x="1660" y="4622"/>
                  <a:pt x="1660" y="4533"/>
                </a:cubicBezTo>
                <a:cubicBezTo>
                  <a:pt x="1678" y="4443"/>
                  <a:pt x="1606" y="4354"/>
                  <a:pt x="1499" y="4354"/>
                </a:cubicBezTo>
                <a:lnTo>
                  <a:pt x="339" y="4354"/>
                </a:lnTo>
                <a:lnTo>
                  <a:pt x="339" y="4015"/>
                </a:lnTo>
                <a:lnTo>
                  <a:pt x="1999" y="4015"/>
                </a:lnTo>
                <a:cubicBezTo>
                  <a:pt x="2088" y="4015"/>
                  <a:pt x="2159" y="3962"/>
                  <a:pt x="2159" y="3872"/>
                </a:cubicBezTo>
                <a:cubicBezTo>
                  <a:pt x="2177" y="3765"/>
                  <a:pt x="2106" y="3676"/>
                  <a:pt x="1999" y="3676"/>
                </a:cubicBezTo>
                <a:lnTo>
                  <a:pt x="339" y="3676"/>
                </a:lnTo>
                <a:lnTo>
                  <a:pt x="339" y="3355"/>
                </a:lnTo>
                <a:lnTo>
                  <a:pt x="1499" y="3355"/>
                </a:lnTo>
                <a:cubicBezTo>
                  <a:pt x="1588" y="3355"/>
                  <a:pt x="1660" y="3284"/>
                  <a:pt x="1660" y="3212"/>
                </a:cubicBezTo>
                <a:cubicBezTo>
                  <a:pt x="1678" y="3105"/>
                  <a:pt x="1606" y="3016"/>
                  <a:pt x="1499" y="3016"/>
                </a:cubicBezTo>
                <a:lnTo>
                  <a:pt x="339" y="3016"/>
                </a:lnTo>
                <a:lnTo>
                  <a:pt x="339" y="2677"/>
                </a:lnTo>
                <a:lnTo>
                  <a:pt x="839" y="2677"/>
                </a:lnTo>
                <a:cubicBezTo>
                  <a:pt x="910" y="2677"/>
                  <a:pt x="982" y="2623"/>
                  <a:pt x="1000" y="2534"/>
                </a:cubicBezTo>
                <a:cubicBezTo>
                  <a:pt x="1017" y="2427"/>
                  <a:pt x="928" y="2356"/>
                  <a:pt x="839" y="2356"/>
                </a:cubicBezTo>
                <a:lnTo>
                  <a:pt x="339" y="2356"/>
                </a:lnTo>
                <a:lnTo>
                  <a:pt x="339" y="1589"/>
                </a:lnTo>
                <a:close/>
                <a:moveTo>
                  <a:pt x="10331" y="1571"/>
                </a:moveTo>
                <a:lnTo>
                  <a:pt x="10331" y="2356"/>
                </a:lnTo>
                <a:lnTo>
                  <a:pt x="9832" y="2356"/>
                </a:lnTo>
                <a:cubicBezTo>
                  <a:pt x="9743" y="2356"/>
                  <a:pt x="9671" y="2409"/>
                  <a:pt x="9671" y="2481"/>
                </a:cubicBezTo>
                <a:cubicBezTo>
                  <a:pt x="9653" y="2588"/>
                  <a:pt x="9725" y="2677"/>
                  <a:pt x="9832" y="2677"/>
                </a:cubicBezTo>
                <a:lnTo>
                  <a:pt x="10331" y="2677"/>
                </a:lnTo>
                <a:lnTo>
                  <a:pt x="10331" y="3016"/>
                </a:lnTo>
                <a:lnTo>
                  <a:pt x="9172" y="3016"/>
                </a:lnTo>
                <a:cubicBezTo>
                  <a:pt x="9082" y="3016"/>
                  <a:pt x="9011" y="3069"/>
                  <a:pt x="8993" y="3159"/>
                </a:cubicBezTo>
                <a:cubicBezTo>
                  <a:pt x="8975" y="3266"/>
                  <a:pt x="9065" y="3355"/>
                  <a:pt x="9154" y="3355"/>
                </a:cubicBezTo>
                <a:lnTo>
                  <a:pt x="10331" y="3355"/>
                </a:lnTo>
                <a:lnTo>
                  <a:pt x="10331" y="3676"/>
                </a:lnTo>
                <a:lnTo>
                  <a:pt x="8672" y="3676"/>
                </a:lnTo>
                <a:cubicBezTo>
                  <a:pt x="8583" y="3676"/>
                  <a:pt x="8511" y="3748"/>
                  <a:pt x="8494" y="3819"/>
                </a:cubicBezTo>
                <a:cubicBezTo>
                  <a:pt x="8476" y="3926"/>
                  <a:pt x="8565" y="4015"/>
                  <a:pt x="8672" y="4015"/>
                </a:cubicBezTo>
                <a:lnTo>
                  <a:pt x="10331" y="4015"/>
                </a:lnTo>
                <a:lnTo>
                  <a:pt x="10331" y="4354"/>
                </a:lnTo>
                <a:lnTo>
                  <a:pt x="9172" y="4354"/>
                </a:lnTo>
                <a:cubicBezTo>
                  <a:pt x="9082" y="4354"/>
                  <a:pt x="9011" y="4408"/>
                  <a:pt x="8993" y="4497"/>
                </a:cubicBezTo>
                <a:cubicBezTo>
                  <a:pt x="8975" y="4586"/>
                  <a:pt x="9065" y="4675"/>
                  <a:pt x="9154" y="4675"/>
                </a:cubicBezTo>
                <a:lnTo>
                  <a:pt x="10331" y="4675"/>
                </a:lnTo>
                <a:lnTo>
                  <a:pt x="10331" y="5014"/>
                </a:lnTo>
                <a:lnTo>
                  <a:pt x="9832" y="5014"/>
                </a:lnTo>
                <a:cubicBezTo>
                  <a:pt x="9743" y="5014"/>
                  <a:pt x="9671" y="5068"/>
                  <a:pt x="9671" y="5157"/>
                </a:cubicBezTo>
                <a:cubicBezTo>
                  <a:pt x="9653" y="5264"/>
                  <a:pt x="9725" y="5353"/>
                  <a:pt x="9832" y="5353"/>
                </a:cubicBezTo>
                <a:lnTo>
                  <a:pt x="10331" y="5353"/>
                </a:lnTo>
                <a:lnTo>
                  <a:pt x="10331" y="6138"/>
                </a:lnTo>
                <a:lnTo>
                  <a:pt x="8047" y="3855"/>
                </a:lnTo>
                <a:lnTo>
                  <a:pt x="10331" y="1571"/>
                </a:lnTo>
                <a:close/>
                <a:moveTo>
                  <a:pt x="6549" y="357"/>
                </a:moveTo>
                <a:cubicBezTo>
                  <a:pt x="7816" y="375"/>
                  <a:pt x="9065" y="429"/>
                  <a:pt x="10314" y="518"/>
                </a:cubicBezTo>
                <a:lnTo>
                  <a:pt x="10331" y="518"/>
                </a:lnTo>
                <a:lnTo>
                  <a:pt x="10331" y="1089"/>
                </a:lnTo>
                <a:lnTo>
                  <a:pt x="7691" y="3712"/>
                </a:lnTo>
                <a:cubicBezTo>
                  <a:pt x="7619" y="3783"/>
                  <a:pt x="7619" y="3890"/>
                  <a:pt x="7691" y="3962"/>
                </a:cubicBezTo>
                <a:lnTo>
                  <a:pt x="10331" y="6584"/>
                </a:lnTo>
                <a:lnTo>
                  <a:pt x="10331" y="7155"/>
                </a:lnTo>
                <a:lnTo>
                  <a:pt x="10314" y="7155"/>
                </a:lnTo>
                <a:cubicBezTo>
                  <a:pt x="9065" y="7245"/>
                  <a:pt x="7816" y="7298"/>
                  <a:pt x="6549" y="7316"/>
                </a:cubicBezTo>
                <a:lnTo>
                  <a:pt x="5442" y="6210"/>
                </a:lnTo>
                <a:cubicBezTo>
                  <a:pt x="5407" y="6174"/>
                  <a:pt x="5362" y="6156"/>
                  <a:pt x="5320" y="6156"/>
                </a:cubicBezTo>
                <a:cubicBezTo>
                  <a:pt x="5277" y="6156"/>
                  <a:pt x="5237" y="6174"/>
                  <a:pt x="5211" y="6210"/>
                </a:cubicBezTo>
                <a:lnTo>
                  <a:pt x="4086" y="7316"/>
                </a:lnTo>
                <a:cubicBezTo>
                  <a:pt x="2837" y="7298"/>
                  <a:pt x="1588" y="7245"/>
                  <a:pt x="339" y="7155"/>
                </a:cubicBezTo>
                <a:lnTo>
                  <a:pt x="339" y="6567"/>
                </a:lnTo>
                <a:lnTo>
                  <a:pt x="2945" y="3962"/>
                </a:lnTo>
                <a:cubicBezTo>
                  <a:pt x="3016" y="3890"/>
                  <a:pt x="3016" y="3783"/>
                  <a:pt x="2945" y="3712"/>
                </a:cubicBezTo>
                <a:lnTo>
                  <a:pt x="339" y="1107"/>
                </a:lnTo>
                <a:lnTo>
                  <a:pt x="339" y="518"/>
                </a:lnTo>
                <a:cubicBezTo>
                  <a:pt x="1588" y="429"/>
                  <a:pt x="2837" y="375"/>
                  <a:pt x="4086" y="357"/>
                </a:cubicBezTo>
                <a:lnTo>
                  <a:pt x="5211" y="1464"/>
                </a:lnTo>
                <a:cubicBezTo>
                  <a:pt x="5228" y="1499"/>
                  <a:pt x="5282" y="1517"/>
                  <a:pt x="5318" y="1517"/>
                </a:cubicBezTo>
                <a:cubicBezTo>
                  <a:pt x="5371" y="1517"/>
                  <a:pt x="5407" y="1499"/>
                  <a:pt x="5442" y="1464"/>
                </a:cubicBezTo>
                <a:lnTo>
                  <a:pt x="6549" y="357"/>
                </a:lnTo>
                <a:close/>
                <a:moveTo>
                  <a:pt x="5335" y="6567"/>
                </a:moveTo>
                <a:lnTo>
                  <a:pt x="6103" y="7334"/>
                </a:lnTo>
                <a:lnTo>
                  <a:pt x="4568" y="7334"/>
                </a:lnTo>
                <a:lnTo>
                  <a:pt x="5335" y="6567"/>
                </a:lnTo>
                <a:close/>
                <a:moveTo>
                  <a:pt x="5335" y="1"/>
                </a:moveTo>
                <a:cubicBezTo>
                  <a:pt x="3676" y="1"/>
                  <a:pt x="1981" y="72"/>
                  <a:pt x="322" y="179"/>
                </a:cubicBezTo>
                <a:cubicBezTo>
                  <a:pt x="143" y="197"/>
                  <a:pt x="0" y="340"/>
                  <a:pt x="0" y="518"/>
                </a:cubicBezTo>
                <a:lnTo>
                  <a:pt x="0" y="7155"/>
                </a:lnTo>
                <a:cubicBezTo>
                  <a:pt x="0" y="7334"/>
                  <a:pt x="143" y="7477"/>
                  <a:pt x="322" y="7494"/>
                </a:cubicBezTo>
                <a:cubicBezTo>
                  <a:pt x="1981" y="7602"/>
                  <a:pt x="3676" y="7673"/>
                  <a:pt x="5335" y="7673"/>
                </a:cubicBezTo>
                <a:cubicBezTo>
                  <a:pt x="6995" y="7673"/>
                  <a:pt x="8690" y="7602"/>
                  <a:pt x="10349" y="7494"/>
                </a:cubicBezTo>
                <a:cubicBezTo>
                  <a:pt x="10528" y="7477"/>
                  <a:pt x="10670" y="7334"/>
                  <a:pt x="10670" y="7155"/>
                </a:cubicBezTo>
                <a:lnTo>
                  <a:pt x="10670" y="518"/>
                </a:lnTo>
                <a:cubicBezTo>
                  <a:pt x="10670" y="340"/>
                  <a:pt x="10528" y="197"/>
                  <a:pt x="10349" y="179"/>
                </a:cubicBezTo>
                <a:cubicBezTo>
                  <a:pt x="8690" y="72"/>
                  <a:pt x="6995"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9"/>
          <p:cNvSpPr/>
          <p:nvPr/>
        </p:nvSpPr>
        <p:spPr>
          <a:xfrm>
            <a:off x="4892370" y="2302518"/>
            <a:ext cx="83180" cy="83743"/>
          </a:xfrm>
          <a:custGeom>
            <a:rect b="b" l="l" r="r" t="t"/>
            <a:pathLst>
              <a:path extrusionOk="0" h="2677" w="2659">
                <a:moveTo>
                  <a:pt x="1320" y="340"/>
                </a:moveTo>
                <a:cubicBezTo>
                  <a:pt x="1874" y="340"/>
                  <a:pt x="2320" y="786"/>
                  <a:pt x="2320" y="1339"/>
                </a:cubicBezTo>
                <a:cubicBezTo>
                  <a:pt x="2320" y="1892"/>
                  <a:pt x="1874" y="2338"/>
                  <a:pt x="1320" y="2338"/>
                </a:cubicBezTo>
                <a:cubicBezTo>
                  <a:pt x="767" y="2338"/>
                  <a:pt x="321" y="1892"/>
                  <a:pt x="321" y="1339"/>
                </a:cubicBezTo>
                <a:cubicBezTo>
                  <a:pt x="321" y="786"/>
                  <a:pt x="767" y="340"/>
                  <a:pt x="1320" y="340"/>
                </a:cubicBezTo>
                <a:close/>
                <a:moveTo>
                  <a:pt x="1320" y="1"/>
                </a:moveTo>
                <a:cubicBezTo>
                  <a:pt x="589" y="1"/>
                  <a:pt x="0" y="607"/>
                  <a:pt x="0" y="1339"/>
                </a:cubicBezTo>
                <a:cubicBezTo>
                  <a:pt x="0" y="2070"/>
                  <a:pt x="589" y="2677"/>
                  <a:pt x="1320" y="2677"/>
                </a:cubicBezTo>
                <a:cubicBezTo>
                  <a:pt x="2052" y="2677"/>
                  <a:pt x="2659" y="2070"/>
                  <a:pt x="2659" y="1339"/>
                </a:cubicBezTo>
                <a:cubicBezTo>
                  <a:pt x="2659" y="607"/>
                  <a:pt x="2052" y="1"/>
                  <a:pt x="13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9"/>
          <p:cNvSpPr/>
          <p:nvPr/>
        </p:nvSpPr>
        <p:spPr>
          <a:xfrm>
            <a:off x="4912453" y="2339369"/>
            <a:ext cx="42450" cy="10636"/>
          </a:xfrm>
          <a:custGeom>
            <a:rect b="b" l="l" r="r" t="t"/>
            <a:pathLst>
              <a:path extrusionOk="0" h="340" w="1357">
                <a:moveTo>
                  <a:pt x="197" y="0"/>
                </a:moveTo>
                <a:cubicBezTo>
                  <a:pt x="107" y="0"/>
                  <a:pt x="36" y="72"/>
                  <a:pt x="18" y="143"/>
                </a:cubicBezTo>
                <a:cubicBezTo>
                  <a:pt x="0" y="250"/>
                  <a:pt x="90" y="339"/>
                  <a:pt x="179" y="339"/>
                </a:cubicBezTo>
                <a:lnTo>
                  <a:pt x="1178" y="339"/>
                </a:lnTo>
                <a:cubicBezTo>
                  <a:pt x="1267" y="339"/>
                  <a:pt x="1339" y="286"/>
                  <a:pt x="1339" y="196"/>
                </a:cubicBezTo>
                <a:cubicBezTo>
                  <a:pt x="1356" y="89"/>
                  <a:pt x="1285" y="0"/>
                  <a:pt x="11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9"/>
          <p:cNvSpPr/>
          <p:nvPr/>
        </p:nvSpPr>
        <p:spPr>
          <a:xfrm>
            <a:off x="4043394" y="2751828"/>
            <a:ext cx="298091" cy="270750"/>
          </a:xfrm>
          <a:custGeom>
            <a:rect b="b" l="l" r="r" t="t"/>
            <a:pathLst>
              <a:path extrusionOk="0" h="8655" w="9529">
                <a:moveTo>
                  <a:pt x="7245" y="536"/>
                </a:moveTo>
                <a:cubicBezTo>
                  <a:pt x="7298" y="536"/>
                  <a:pt x="7334" y="554"/>
                  <a:pt x="7369" y="572"/>
                </a:cubicBezTo>
                <a:lnTo>
                  <a:pt x="8065" y="1285"/>
                </a:lnTo>
                <a:cubicBezTo>
                  <a:pt x="8137" y="1357"/>
                  <a:pt x="8137" y="1464"/>
                  <a:pt x="8065" y="1517"/>
                </a:cubicBezTo>
                <a:lnTo>
                  <a:pt x="7833" y="1767"/>
                </a:lnTo>
                <a:cubicBezTo>
                  <a:pt x="7691" y="1589"/>
                  <a:pt x="7548" y="1428"/>
                  <a:pt x="7387" y="1268"/>
                </a:cubicBezTo>
                <a:cubicBezTo>
                  <a:pt x="7227" y="1107"/>
                  <a:pt x="7066" y="964"/>
                  <a:pt x="6888" y="822"/>
                </a:cubicBezTo>
                <a:lnTo>
                  <a:pt x="7137" y="572"/>
                </a:lnTo>
                <a:cubicBezTo>
                  <a:pt x="7155" y="554"/>
                  <a:pt x="7209" y="536"/>
                  <a:pt x="7245" y="536"/>
                </a:cubicBezTo>
                <a:close/>
                <a:moveTo>
                  <a:pt x="4318" y="322"/>
                </a:moveTo>
                <a:cubicBezTo>
                  <a:pt x="5389" y="322"/>
                  <a:pt x="6406" y="750"/>
                  <a:pt x="7155" y="1500"/>
                </a:cubicBezTo>
                <a:cubicBezTo>
                  <a:pt x="7905" y="2249"/>
                  <a:pt x="8333" y="3248"/>
                  <a:pt x="8333" y="4319"/>
                </a:cubicBezTo>
                <a:cubicBezTo>
                  <a:pt x="8333" y="5389"/>
                  <a:pt x="7905" y="6388"/>
                  <a:pt x="7155" y="7156"/>
                </a:cubicBezTo>
                <a:cubicBezTo>
                  <a:pt x="6406" y="7905"/>
                  <a:pt x="5389" y="8315"/>
                  <a:pt x="4318" y="8315"/>
                </a:cubicBezTo>
                <a:cubicBezTo>
                  <a:pt x="3266" y="8315"/>
                  <a:pt x="2249" y="7905"/>
                  <a:pt x="1499" y="7156"/>
                </a:cubicBezTo>
                <a:cubicBezTo>
                  <a:pt x="750" y="6388"/>
                  <a:pt x="322" y="5389"/>
                  <a:pt x="322" y="4319"/>
                </a:cubicBezTo>
                <a:cubicBezTo>
                  <a:pt x="322" y="3248"/>
                  <a:pt x="750" y="2249"/>
                  <a:pt x="1499" y="1500"/>
                </a:cubicBezTo>
                <a:cubicBezTo>
                  <a:pt x="2249" y="750"/>
                  <a:pt x="3266" y="322"/>
                  <a:pt x="4318" y="322"/>
                </a:cubicBezTo>
                <a:close/>
                <a:moveTo>
                  <a:pt x="4318" y="1"/>
                </a:moveTo>
                <a:cubicBezTo>
                  <a:pt x="3176" y="1"/>
                  <a:pt x="2088" y="447"/>
                  <a:pt x="1267" y="1268"/>
                </a:cubicBezTo>
                <a:cubicBezTo>
                  <a:pt x="446" y="2088"/>
                  <a:pt x="0" y="3177"/>
                  <a:pt x="0" y="4319"/>
                </a:cubicBezTo>
                <a:cubicBezTo>
                  <a:pt x="0" y="5479"/>
                  <a:pt x="446" y="6567"/>
                  <a:pt x="1267" y="7388"/>
                </a:cubicBezTo>
                <a:cubicBezTo>
                  <a:pt x="2088" y="8208"/>
                  <a:pt x="3176" y="8655"/>
                  <a:pt x="4318" y="8655"/>
                </a:cubicBezTo>
                <a:cubicBezTo>
                  <a:pt x="5478" y="8655"/>
                  <a:pt x="6566" y="8208"/>
                  <a:pt x="7387" y="7388"/>
                </a:cubicBezTo>
                <a:cubicBezTo>
                  <a:pt x="8208" y="6567"/>
                  <a:pt x="8654" y="5479"/>
                  <a:pt x="8654" y="4319"/>
                </a:cubicBezTo>
                <a:cubicBezTo>
                  <a:pt x="8654" y="3516"/>
                  <a:pt x="8440" y="2731"/>
                  <a:pt x="8012" y="2053"/>
                </a:cubicBezTo>
                <a:lnTo>
                  <a:pt x="8315" y="1749"/>
                </a:lnTo>
                <a:cubicBezTo>
                  <a:pt x="8511" y="1571"/>
                  <a:pt x="8511" y="1250"/>
                  <a:pt x="8315" y="1054"/>
                </a:cubicBezTo>
                <a:lnTo>
                  <a:pt x="8030" y="786"/>
                </a:lnTo>
                <a:cubicBezTo>
                  <a:pt x="8047" y="768"/>
                  <a:pt x="8065" y="768"/>
                  <a:pt x="8065" y="750"/>
                </a:cubicBezTo>
                <a:cubicBezTo>
                  <a:pt x="8119" y="697"/>
                  <a:pt x="8208" y="661"/>
                  <a:pt x="8279" y="661"/>
                </a:cubicBezTo>
                <a:cubicBezTo>
                  <a:pt x="8351" y="661"/>
                  <a:pt x="8422" y="697"/>
                  <a:pt x="8476" y="750"/>
                </a:cubicBezTo>
                <a:lnTo>
                  <a:pt x="8565" y="839"/>
                </a:lnTo>
                <a:lnTo>
                  <a:pt x="8636" y="911"/>
                </a:lnTo>
                <a:cubicBezTo>
                  <a:pt x="8743" y="1018"/>
                  <a:pt x="8904" y="1089"/>
                  <a:pt x="9047" y="1089"/>
                </a:cubicBezTo>
                <a:lnTo>
                  <a:pt x="9064" y="1089"/>
                </a:lnTo>
                <a:cubicBezTo>
                  <a:pt x="9225" y="1089"/>
                  <a:pt x="9368" y="1036"/>
                  <a:pt x="9475" y="911"/>
                </a:cubicBezTo>
                <a:cubicBezTo>
                  <a:pt x="9528" y="857"/>
                  <a:pt x="9528" y="750"/>
                  <a:pt x="9475" y="679"/>
                </a:cubicBezTo>
                <a:cubicBezTo>
                  <a:pt x="9439" y="652"/>
                  <a:pt x="9395" y="639"/>
                  <a:pt x="9350" y="639"/>
                </a:cubicBezTo>
                <a:cubicBezTo>
                  <a:pt x="9305" y="639"/>
                  <a:pt x="9261" y="652"/>
                  <a:pt x="9225" y="679"/>
                </a:cubicBezTo>
                <a:cubicBezTo>
                  <a:pt x="9189" y="732"/>
                  <a:pt x="9118" y="750"/>
                  <a:pt x="9064" y="750"/>
                </a:cubicBezTo>
                <a:cubicBezTo>
                  <a:pt x="8993" y="750"/>
                  <a:pt x="8922" y="732"/>
                  <a:pt x="8868" y="679"/>
                </a:cubicBezTo>
                <a:lnTo>
                  <a:pt x="8797" y="607"/>
                </a:lnTo>
                <a:lnTo>
                  <a:pt x="8725" y="518"/>
                </a:lnTo>
                <a:cubicBezTo>
                  <a:pt x="8601" y="393"/>
                  <a:pt x="8440" y="340"/>
                  <a:pt x="8279" y="340"/>
                </a:cubicBezTo>
                <a:cubicBezTo>
                  <a:pt x="8119" y="340"/>
                  <a:pt x="7958" y="393"/>
                  <a:pt x="7833" y="518"/>
                </a:cubicBezTo>
                <a:cubicBezTo>
                  <a:pt x="7833" y="536"/>
                  <a:pt x="7815" y="536"/>
                  <a:pt x="7815" y="554"/>
                </a:cubicBezTo>
                <a:lnTo>
                  <a:pt x="7601" y="340"/>
                </a:lnTo>
                <a:cubicBezTo>
                  <a:pt x="7512" y="251"/>
                  <a:pt x="7387" y="197"/>
                  <a:pt x="7245" y="197"/>
                </a:cubicBezTo>
                <a:cubicBezTo>
                  <a:pt x="7120" y="197"/>
                  <a:pt x="6995" y="251"/>
                  <a:pt x="6888" y="340"/>
                </a:cubicBezTo>
                <a:lnTo>
                  <a:pt x="6602" y="643"/>
                </a:lnTo>
                <a:cubicBezTo>
                  <a:pt x="5924" y="215"/>
                  <a:pt x="5139" y="1"/>
                  <a:pt x="43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9"/>
          <p:cNvSpPr/>
          <p:nvPr/>
        </p:nvSpPr>
        <p:spPr>
          <a:xfrm>
            <a:off x="4329723" y="2736125"/>
            <a:ext cx="10073" cy="25871"/>
          </a:xfrm>
          <a:custGeom>
            <a:rect b="b" l="l" r="r" t="t"/>
            <a:pathLst>
              <a:path extrusionOk="0" h="827" w="322">
                <a:moveTo>
                  <a:pt x="152" y="1"/>
                </a:moveTo>
                <a:cubicBezTo>
                  <a:pt x="72" y="1"/>
                  <a:pt x="1" y="68"/>
                  <a:pt x="1" y="164"/>
                </a:cubicBezTo>
                <a:lnTo>
                  <a:pt x="1" y="663"/>
                </a:lnTo>
                <a:cubicBezTo>
                  <a:pt x="1" y="759"/>
                  <a:pt x="72" y="827"/>
                  <a:pt x="152" y="827"/>
                </a:cubicBezTo>
                <a:cubicBezTo>
                  <a:pt x="161" y="827"/>
                  <a:pt x="170" y="826"/>
                  <a:pt x="179" y="824"/>
                </a:cubicBezTo>
                <a:cubicBezTo>
                  <a:pt x="268" y="824"/>
                  <a:pt x="322" y="735"/>
                  <a:pt x="322" y="663"/>
                </a:cubicBezTo>
                <a:lnTo>
                  <a:pt x="322" y="164"/>
                </a:lnTo>
                <a:cubicBezTo>
                  <a:pt x="322" y="92"/>
                  <a:pt x="268" y="3"/>
                  <a:pt x="179" y="3"/>
                </a:cubicBezTo>
                <a:cubicBezTo>
                  <a:pt x="170" y="1"/>
                  <a:pt x="161" y="1"/>
                  <a:pt x="1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9"/>
          <p:cNvSpPr/>
          <p:nvPr/>
        </p:nvSpPr>
        <p:spPr>
          <a:xfrm>
            <a:off x="4350369" y="2746260"/>
            <a:ext cx="21804" cy="21241"/>
          </a:xfrm>
          <a:custGeom>
            <a:rect b="b" l="l" r="r" t="t"/>
            <a:pathLst>
              <a:path extrusionOk="0" h="679" w="697">
                <a:moveTo>
                  <a:pt x="516" y="0"/>
                </a:moveTo>
                <a:cubicBezTo>
                  <a:pt x="474" y="0"/>
                  <a:pt x="429" y="18"/>
                  <a:pt x="393" y="54"/>
                </a:cubicBezTo>
                <a:lnTo>
                  <a:pt x="54" y="393"/>
                </a:lnTo>
                <a:cubicBezTo>
                  <a:pt x="1" y="446"/>
                  <a:pt x="1" y="554"/>
                  <a:pt x="54" y="625"/>
                </a:cubicBezTo>
                <a:cubicBezTo>
                  <a:pt x="90" y="661"/>
                  <a:pt x="144" y="678"/>
                  <a:pt x="179" y="678"/>
                </a:cubicBezTo>
                <a:cubicBezTo>
                  <a:pt x="215" y="678"/>
                  <a:pt x="268" y="661"/>
                  <a:pt x="304" y="625"/>
                </a:cubicBezTo>
                <a:lnTo>
                  <a:pt x="625" y="286"/>
                </a:lnTo>
                <a:cubicBezTo>
                  <a:pt x="697" y="232"/>
                  <a:pt x="697" y="125"/>
                  <a:pt x="625" y="54"/>
                </a:cubicBezTo>
                <a:cubicBezTo>
                  <a:pt x="599" y="18"/>
                  <a:pt x="558" y="0"/>
                  <a:pt x="5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9"/>
          <p:cNvSpPr/>
          <p:nvPr/>
        </p:nvSpPr>
        <p:spPr>
          <a:xfrm>
            <a:off x="4350369" y="2778074"/>
            <a:ext cx="26840" cy="10073"/>
          </a:xfrm>
          <a:custGeom>
            <a:rect b="b" l="l" r="r" t="t"/>
            <a:pathLst>
              <a:path extrusionOk="0" h="322" w="858">
                <a:moveTo>
                  <a:pt x="179" y="0"/>
                </a:moveTo>
                <a:cubicBezTo>
                  <a:pt x="108" y="0"/>
                  <a:pt x="19" y="54"/>
                  <a:pt x="19" y="143"/>
                </a:cubicBezTo>
                <a:cubicBezTo>
                  <a:pt x="1" y="250"/>
                  <a:pt x="72" y="322"/>
                  <a:pt x="179" y="322"/>
                </a:cubicBezTo>
                <a:lnTo>
                  <a:pt x="679" y="322"/>
                </a:lnTo>
                <a:cubicBezTo>
                  <a:pt x="750" y="322"/>
                  <a:pt x="839" y="268"/>
                  <a:pt x="839" y="197"/>
                </a:cubicBezTo>
                <a:cubicBezTo>
                  <a:pt x="857" y="90"/>
                  <a:pt x="786" y="0"/>
                  <a:pt x="6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9"/>
          <p:cNvSpPr/>
          <p:nvPr/>
        </p:nvSpPr>
        <p:spPr>
          <a:xfrm>
            <a:off x="4219765" y="2783111"/>
            <a:ext cx="54744" cy="46892"/>
          </a:xfrm>
          <a:custGeom>
            <a:rect b="b" l="l" r="r" t="t"/>
            <a:pathLst>
              <a:path extrusionOk="0" h="1499" w="1750">
                <a:moveTo>
                  <a:pt x="181" y="1"/>
                </a:moveTo>
                <a:cubicBezTo>
                  <a:pt x="118" y="1"/>
                  <a:pt x="61" y="28"/>
                  <a:pt x="36" y="89"/>
                </a:cubicBezTo>
                <a:cubicBezTo>
                  <a:pt x="1" y="178"/>
                  <a:pt x="36" y="268"/>
                  <a:pt x="126" y="321"/>
                </a:cubicBezTo>
                <a:cubicBezTo>
                  <a:pt x="465" y="482"/>
                  <a:pt x="768" y="696"/>
                  <a:pt x="1053" y="964"/>
                </a:cubicBezTo>
                <a:cubicBezTo>
                  <a:pt x="1178" y="1106"/>
                  <a:pt x="1321" y="1267"/>
                  <a:pt x="1428" y="1427"/>
                </a:cubicBezTo>
                <a:cubicBezTo>
                  <a:pt x="1464" y="1463"/>
                  <a:pt x="1517" y="1499"/>
                  <a:pt x="1553" y="1499"/>
                </a:cubicBezTo>
                <a:cubicBezTo>
                  <a:pt x="1589" y="1499"/>
                  <a:pt x="1624" y="1481"/>
                  <a:pt x="1660" y="1463"/>
                </a:cubicBezTo>
                <a:cubicBezTo>
                  <a:pt x="1731" y="1410"/>
                  <a:pt x="1749" y="1303"/>
                  <a:pt x="1696" y="1231"/>
                </a:cubicBezTo>
                <a:cubicBezTo>
                  <a:pt x="1571" y="1053"/>
                  <a:pt x="1428" y="892"/>
                  <a:pt x="1285" y="732"/>
                </a:cubicBezTo>
                <a:cubicBezTo>
                  <a:pt x="982" y="428"/>
                  <a:pt x="643" y="196"/>
                  <a:pt x="268" y="18"/>
                </a:cubicBezTo>
                <a:cubicBezTo>
                  <a:pt x="240" y="7"/>
                  <a:pt x="210" y="1"/>
                  <a:pt x="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9"/>
          <p:cNvSpPr/>
          <p:nvPr/>
        </p:nvSpPr>
        <p:spPr>
          <a:xfrm>
            <a:off x="4183477" y="2772975"/>
            <a:ext cx="32409" cy="14609"/>
          </a:xfrm>
          <a:custGeom>
            <a:rect b="b" l="l" r="r" t="t"/>
            <a:pathLst>
              <a:path extrusionOk="0" h="467" w="1036">
                <a:moveTo>
                  <a:pt x="169" y="0"/>
                </a:moveTo>
                <a:cubicBezTo>
                  <a:pt x="90" y="0"/>
                  <a:pt x="19" y="66"/>
                  <a:pt x="19" y="146"/>
                </a:cubicBezTo>
                <a:cubicBezTo>
                  <a:pt x="1" y="235"/>
                  <a:pt x="72" y="324"/>
                  <a:pt x="161" y="324"/>
                </a:cubicBezTo>
                <a:cubicBezTo>
                  <a:pt x="376" y="360"/>
                  <a:pt x="590" y="395"/>
                  <a:pt x="804" y="449"/>
                </a:cubicBezTo>
                <a:cubicBezTo>
                  <a:pt x="822" y="467"/>
                  <a:pt x="840" y="467"/>
                  <a:pt x="857" y="467"/>
                </a:cubicBezTo>
                <a:cubicBezTo>
                  <a:pt x="929" y="467"/>
                  <a:pt x="982" y="413"/>
                  <a:pt x="1000" y="342"/>
                </a:cubicBezTo>
                <a:cubicBezTo>
                  <a:pt x="1036" y="253"/>
                  <a:pt x="982" y="163"/>
                  <a:pt x="893" y="128"/>
                </a:cubicBezTo>
                <a:cubicBezTo>
                  <a:pt x="661" y="74"/>
                  <a:pt x="429" y="21"/>
                  <a:pt x="197" y="3"/>
                </a:cubicBezTo>
                <a:cubicBezTo>
                  <a:pt x="188" y="1"/>
                  <a:pt x="179" y="0"/>
                  <a:pt x="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9"/>
          <p:cNvSpPr/>
          <p:nvPr/>
        </p:nvSpPr>
        <p:spPr>
          <a:xfrm>
            <a:off x="4043394" y="3268146"/>
            <a:ext cx="333252" cy="291928"/>
          </a:xfrm>
          <a:custGeom>
            <a:rect b="b" l="l" r="r" t="t"/>
            <a:pathLst>
              <a:path extrusionOk="0" h="9332" w="10653">
                <a:moveTo>
                  <a:pt x="7655" y="339"/>
                </a:moveTo>
                <a:cubicBezTo>
                  <a:pt x="9118" y="339"/>
                  <a:pt x="10296" y="1517"/>
                  <a:pt x="10313" y="2962"/>
                </a:cubicBezTo>
                <a:cubicBezTo>
                  <a:pt x="10296" y="4104"/>
                  <a:pt x="9707" y="5300"/>
                  <a:pt x="8529" y="6549"/>
                </a:cubicBezTo>
                <a:cubicBezTo>
                  <a:pt x="7530" y="7637"/>
                  <a:pt x="6352" y="8458"/>
                  <a:pt x="5746" y="8868"/>
                </a:cubicBezTo>
                <a:cubicBezTo>
                  <a:pt x="5621" y="8957"/>
                  <a:pt x="5474" y="9002"/>
                  <a:pt x="5326" y="9002"/>
                </a:cubicBezTo>
                <a:cubicBezTo>
                  <a:pt x="5179" y="9002"/>
                  <a:pt x="5032" y="8957"/>
                  <a:pt x="4907" y="8868"/>
                </a:cubicBezTo>
                <a:cubicBezTo>
                  <a:pt x="4283" y="8458"/>
                  <a:pt x="3123" y="7637"/>
                  <a:pt x="2124" y="6549"/>
                </a:cubicBezTo>
                <a:cubicBezTo>
                  <a:pt x="946" y="5300"/>
                  <a:pt x="339" y="4104"/>
                  <a:pt x="322" y="2962"/>
                </a:cubicBezTo>
                <a:cubicBezTo>
                  <a:pt x="357" y="1517"/>
                  <a:pt x="1535" y="339"/>
                  <a:pt x="2998" y="339"/>
                </a:cubicBezTo>
                <a:cubicBezTo>
                  <a:pt x="3622" y="339"/>
                  <a:pt x="4229" y="571"/>
                  <a:pt x="4711" y="964"/>
                </a:cubicBezTo>
                <a:cubicBezTo>
                  <a:pt x="4889" y="1115"/>
                  <a:pt x="5108" y="1191"/>
                  <a:pt x="5326" y="1191"/>
                </a:cubicBezTo>
                <a:cubicBezTo>
                  <a:pt x="5545" y="1191"/>
                  <a:pt x="5764" y="1115"/>
                  <a:pt x="5942" y="964"/>
                </a:cubicBezTo>
                <a:cubicBezTo>
                  <a:pt x="6424" y="571"/>
                  <a:pt x="7030" y="339"/>
                  <a:pt x="7655" y="339"/>
                </a:cubicBezTo>
                <a:close/>
                <a:moveTo>
                  <a:pt x="2998" y="0"/>
                </a:moveTo>
                <a:cubicBezTo>
                  <a:pt x="1374" y="0"/>
                  <a:pt x="54" y="1285"/>
                  <a:pt x="0" y="2891"/>
                </a:cubicBezTo>
                <a:cubicBezTo>
                  <a:pt x="0" y="2909"/>
                  <a:pt x="0" y="2909"/>
                  <a:pt x="0" y="2926"/>
                </a:cubicBezTo>
                <a:lnTo>
                  <a:pt x="0" y="2998"/>
                </a:lnTo>
                <a:cubicBezTo>
                  <a:pt x="0" y="3016"/>
                  <a:pt x="0" y="3016"/>
                  <a:pt x="0" y="3034"/>
                </a:cubicBezTo>
                <a:cubicBezTo>
                  <a:pt x="36" y="4229"/>
                  <a:pt x="661" y="5478"/>
                  <a:pt x="1874" y="6780"/>
                </a:cubicBezTo>
                <a:cubicBezTo>
                  <a:pt x="2891" y="7887"/>
                  <a:pt x="4104" y="8743"/>
                  <a:pt x="4711" y="9154"/>
                </a:cubicBezTo>
                <a:cubicBezTo>
                  <a:pt x="4907" y="9278"/>
                  <a:pt x="5121" y="9332"/>
                  <a:pt x="5335" y="9332"/>
                </a:cubicBezTo>
                <a:cubicBezTo>
                  <a:pt x="5532" y="9332"/>
                  <a:pt x="5746" y="9278"/>
                  <a:pt x="5942" y="9154"/>
                </a:cubicBezTo>
                <a:cubicBezTo>
                  <a:pt x="6566" y="8743"/>
                  <a:pt x="7762" y="7887"/>
                  <a:pt x="8779" y="6780"/>
                </a:cubicBezTo>
                <a:cubicBezTo>
                  <a:pt x="9992" y="5478"/>
                  <a:pt x="10617" y="4229"/>
                  <a:pt x="10652" y="3034"/>
                </a:cubicBezTo>
                <a:cubicBezTo>
                  <a:pt x="10652" y="3016"/>
                  <a:pt x="10652" y="3016"/>
                  <a:pt x="10652" y="2998"/>
                </a:cubicBezTo>
                <a:lnTo>
                  <a:pt x="10652" y="2926"/>
                </a:lnTo>
                <a:cubicBezTo>
                  <a:pt x="10652" y="2909"/>
                  <a:pt x="10652" y="2909"/>
                  <a:pt x="10652" y="2891"/>
                </a:cubicBezTo>
                <a:cubicBezTo>
                  <a:pt x="10599" y="1285"/>
                  <a:pt x="9279" y="0"/>
                  <a:pt x="7655" y="0"/>
                </a:cubicBezTo>
                <a:cubicBezTo>
                  <a:pt x="6959" y="0"/>
                  <a:pt x="6263" y="250"/>
                  <a:pt x="5728" y="714"/>
                </a:cubicBezTo>
                <a:cubicBezTo>
                  <a:pt x="5612" y="812"/>
                  <a:pt x="5469" y="861"/>
                  <a:pt x="5326" y="861"/>
                </a:cubicBezTo>
                <a:cubicBezTo>
                  <a:pt x="5184" y="861"/>
                  <a:pt x="5041" y="812"/>
                  <a:pt x="4925" y="714"/>
                </a:cubicBezTo>
                <a:cubicBezTo>
                  <a:pt x="4390" y="250"/>
                  <a:pt x="3694" y="0"/>
                  <a:pt x="29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9"/>
          <p:cNvSpPr/>
          <p:nvPr/>
        </p:nvSpPr>
        <p:spPr>
          <a:xfrm>
            <a:off x="4132143" y="3289356"/>
            <a:ext cx="44671" cy="19552"/>
          </a:xfrm>
          <a:custGeom>
            <a:rect b="b" l="l" r="r" t="t"/>
            <a:pathLst>
              <a:path extrusionOk="0" h="625" w="1428">
                <a:moveTo>
                  <a:pt x="161" y="0"/>
                </a:moveTo>
                <a:cubicBezTo>
                  <a:pt x="72" y="0"/>
                  <a:pt x="0" y="72"/>
                  <a:pt x="0" y="161"/>
                </a:cubicBezTo>
                <a:cubicBezTo>
                  <a:pt x="0" y="250"/>
                  <a:pt x="72" y="321"/>
                  <a:pt x="161" y="321"/>
                </a:cubicBezTo>
                <a:cubicBezTo>
                  <a:pt x="518" y="321"/>
                  <a:pt x="857" y="429"/>
                  <a:pt x="1160" y="589"/>
                </a:cubicBezTo>
                <a:cubicBezTo>
                  <a:pt x="1196" y="607"/>
                  <a:pt x="1214" y="625"/>
                  <a:pt x="1249" y="625"/>
                </a:cubicBezTo>
                <a:cubicBezTo>
                  <a:pt x="1303" y="625"/>
                  <a:pt x="1356" y="589"/>
                  <a:pt x="1392" y="536"/>
                </a:cubicBezTo>
                <a:cubicBezTo>
                  <a:pt x="1428" y="464"/>
                  <a:pt x="1410" y="357"/>
                  <a:pt x="1321" y="304"/>
                </a:cubicBezTo>
                <a:cubicBezTo>
                  <a:pt x="982" y="107"/>
                  <a:pt x="571" y="0"/>
                  <a:pt x="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9"/>
          <p:cNvSpPr/>
          <p:nvPr/>
        </p:nvSpPr>
        <p:spPr>
          <a:xfrm>
            <a:off x="4329723" y="3325080"/>
            <a:ext cx="26277" cy="93222"/>
          </a:xfrm>
          <a:custGeom>
            <a:rect b="b" l="l" r="r" t="t"/>
            <a:pathLst>
              <a:path extrusionOk="0" h="2980" w="840">
                <a:moveTo>
                  <a:pt x="423" y="1"/>
                </a:moveTo>
                <a:cubicBezTo>
                  <a:pt x="396" y="1"/>
                  <a:pt x="368" y="7"/>
                  <a:pt x="340" y="18"/>
                </a:cubicBezTo>
                <a:cubicBezTo>
                  <a:pt x="268" y="72"/>
                  <a:pt x="233" y="161"/>
                  <a:pt x="268" y="250"/>
                </a:cubicBezTo>
                <a:cubicBezTo>
                  <a:pt x="429" y="518"/>
                  <a:pt x="500" y="821"/>
                  <a:pt x="500" y="1142"/>
                </a:cubicBezTo>
                <a:cubicBezTo>
                  <a:pt x="500" y="1642"/>
                  <a:pt x="340" y="2177"/>
                  <a:pt x="54" y="2730"/>
                </a:cubicBezTo>
                <a:cubicBezTo>
                  <a:pt x="1" y="2802"/>
                  <a:pt x="36" y="2909"/>
                  <a:pt x="126" y="2962"/>
                </a:cubicBezTo>
                <a:cubicBezTo>
                  <a:pt x="143" y="2962"/>
                  <a:pt x="161" y="2980"/>
                  <a:pt x="197" y="2980"/>
                </a:cubicBezTo>
                <a:cubicBezTo>
                  <a:pt x="250" y="2980"/>
                  <a:pt x="304" y="2944"/>
                  <a:pt x="340" y="2891"/>
                </a:cubicBezTo>
                <a:cubicBezTo>
                  <a:pt x="661" y="2284"/>
                  <a:pt x="839" y="1695"/>
                  <a:pt x="839" y="1160"/>
                </a:cubicBezTo>
                <a:cubicBezTo>
                  <a:pt x="839" y="1142"/>
                  <a:pt x="839" y="1142"/>
                  <a:pt x="839" y="1142"/>
                </a:cubicBezTo>
                <a:cubicBezTo>
                  <a:pt x="839" y="785"/>
                  <a:pt x="750" y="411"/>
                  <a:pt x="572" y="89"/>
                </a:cubicBezTo>
                <a:cubicBezTo>
                  <a:pt x="535" y="28"/>
                  <a:pt x="482" y="1"/>
                  <a:pt x="4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9"/>
          <p:cNvSpPr/>
          <p:nvPr/>
        </p:nvSpPr>
        <p:spPr>
          <a:xfrm>
            <a:off x="4305729" y="3295612"/>
            <a:ext cx="30719" cy="23337"/>
          </a:xfrm>
          <a:custGeom>
            <a:rect b="b" l="l" r="r" t="t"/>
            <a:pathLst>
              <a:path extrusionOk="0" h="746" w="982">
                <a:moveTo>
                  <a:pt x="187" y="0"/>
                </a:moveTo>
                <a:cubicBezTo>
                  <a:pt x="127" y="0"/>
                  <a:pt x="62" y="34"/>
                  <a:pt x="36" y="86"/>
                </a:cubicBezTo>
                <a:cubicBezTo>
                  <a:pt x="0" y="175"/>
                  <a:pt x="36" y="282"/>
                  <a:pt x="125" y="318"/>
                </a:cubicBezTo>
                <a:cubicBezTo>
                  <a:pt x="322" y="407"/>
                  <a:pt x="518" y="550"/>
                  <a:pt x="678" y="710"/>
                </a:cubicBezTo>
                <a:cubicBezTo>
                  <a:pt x="714" y="746"/>
                  <a:pt x="750" y="746"/>
                  <a:pt x="803" y="746"/>
                </a:cubicBezTo>
                <a:cubicBezTo>
                  <a:pt x="839" y="746"/>
                  <a:pt x="893" y="746"/>
                  <a:pt x="910" y="710"/>
                </a:cubicBezTo>
                <a:cubicBezTo>
                  <a:pt x="982" y="639"/>
                  <a:pt x="982" y="532"/>
                  <a:pt x="910" y="478"/>
                </a:cubicBezTo>
                <a:cubicBezTo>
                  <a:pt x="732" y="282"/>
                  <a:pt x="500" y="121"/>
                  <a:pt x="250" y="14"/>
                </a:cubicBezTo>
                <a:cubicBezTo>
                  <a:pt x="231" y="5"/>
                  <a:pt x="209" y="0"/>
                  <a:pt x="1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9"/>
          <p:cNvSpPr/>
          <p:nvPr/>
        </p:nvSpPr>
        <p:spPr>
          <a:xfrm>
            <a:off x="3318892" y="2769691"/>
            <a:ext cx="334379" cy="218852"/>
          </a:xfrm>
          <a:custGeom>
            <a:rect b="b" l="l" r="r" t="t"/>
            <a:pathLst>
              <a:path extrusionOk="0" h="6996" w="10689">
                <a:moveTo>
                  <a:pt x="6031" y="340"/>
                </a:moveTo>
                <a:lnTo>
                  <a:pt x="6031" y="679"/>
                </a:lnTo>
                <a:cubicBezTo>
                  <a:pt x="6031" y="857"/>
                  <a:pt x="5889" y="1000"/>
                  <a:pt x="5692" y="1000"/>
                </a:cubicBezTo>
                <a:lnTo>
                  <a:pt x="3694" y="1000"/>
                </a:lnTo>
                <a:cubicBezTo>
                  <a:pt x="3516" y="1000"/>
                  <a:pt x="3373" y="857"/>
                  <a:pt x="3373" y="679"/>
                </a:cubicBezTo>
                <a:lnTo>
                  <a:pt x="3373" y="340"/>
                </a:lnTo>
                <a:close/>
                <a:moveTo>
                  <a:pt x="1196" y="679"/>
                </a:moveTo>
                <a:lnTo>
                  <a:pt x="964" y="1339"/>
                </a:lnTo>
                <a:lnTo>
                  <a:pt x="768" y="1339"/>
                </a:lnTo>
                <a:cubicBezTo>
                  <a:pt x="732" y="1339"/>
                  <a:pt x="696" y="1321"/>
                  <a:pt x="679" y="1303"/>
                </a:cubicBezTo>
                <a:cubicBezTo>
                  <a:pt x="661" y="1268"/>
                  <a:pt x="661" y="1250"/>
                  <a:pt x="679" y="1214"/>
                </a:cubicBezTo>
                <a:lnTo>
                  <a:pt x="804" y="857"/>
                </a:lnTo>
                <a:cubicBezTo>
                  <a:pt x="804" y="839"/>
                  <a:pt x="804" y="839"/>
                  <a:pt x="804" y="839"/>
                </a:cubicBezTo>
                <a:cubicBezTo>
                  <a:pt x="839" y="750"/>
                  <a:pt x="946" y="679"/>
                  <a:pt x="1036" y="679"/>
                </a:cubicBezTo>
                <a:close/>
                <a:moveTo>
                  <a:pt x="10367" y="839"/>
                </a:moveTo>
                <a:lnTo>
                  <a:pt x="10367" y="1339"/>
                </a:lnTo>
                <a:lnTo>
                  <a:pt x="10028" y="1339"/>
                </a:lnTo>
                <a:lnTo>
                  <a:pt x="10028" y="839"/>
                </a:lnTo>
                <a:close/>
                <a:moveTo>
                  <a:pt x="9368" y="340"/>
                </a:moveTo>
                <a:cubicBezTo>
                  <a:pt x="9546" y="340"/>
                  <a:pt x="9689" y="483"/>
                  <a:pt x="9689" y="679"/>
                </a:cubicBezTo>
                <a:lnTo>
                  <a:pt x="9689" y="1500"/>
                </a:lnTo>
                <a:lnTo>
                  <a:pt x="9689" y="1839"/>
                </a:lnTo>
                <a:lnTo>
                  <a:pt x="9190" y="1839"/>
                </a:lnTo>
                <a:cubicBezTo>
                  <a:pt x="9118" y="1839"/>
                  <a:pt x="9029" y="1892"/>
                  <a:pt x="9029" y="1981"/>
                </a:cubicBezTo>
                <a:cubicBezTo>
                  <a:pt x="9011" y="2088"/>
                  <a:pt x="9083" y="2178"/>
                  <a:pt x="9190" y="2178"/>
                </a:cubicBezTo>
                <a:lnTo>
                  <a:pt x="9707" y="2178"/>
                </a:lnTo>
                <a:cubicBezTo>
                  <a:pt x="9707" y="2356"/>
                  <a:pt x="9546" y="2499"/>
                  <a:pt x="9368" y="2499"/>
                </a:cubicBezTo>
                <a:lnTo>
                  <a:pt x="1214" y="2499"/>
                </a:lnTo>
                <a:cubicBezTo>
                  <a:pt x="1125" y="2499"/>
                  <a:pt x="1071" y="2481"/>
                  <a:pt x="1036" y="2427"/>
                </a:cubicBezTo>
                <a:cubicBezTo>
                  <a:pt x="1000" y="2392"/>
                  <a:pt x="1000" y="2320"/>
                  <a:pt x="1018" y="2249"/>
                </a:cubicBezTo>
                <a:lnTo>
                  <a:pt x="1053" y="2178"/>
                </a:lnTo>
                <a:lnTo>
                  <a:pt x="8529" y="2178"/>
                </a:lnTo>
                <a:cubicBezTo>
                  <a:pt x="8619" y="2178"/>
                  <a:pt x="8690" y="2106"/>
                  <a:pt x="8708" y="2035"/>
                </a:cubicBezTo>
                <a:cubicBezTo>
                  <a:pt x="8726" y="1928"/>
                  <a:pt x="8636" y="1839"/>
                  <a:pt x="8529" y="1839"/>
                </a:cubicBezTo>
                <a:lnTo>
                  <a:pt x="1160" y="1839"/>
                </a:lnTo>
                <a:lnTo>
                  <a:pt x="1535" y="697"/>
                </a:lnTo>
                <a:cubicBezTo>
                  <a:pt x="1606" y="500"/>
                  <a:pt x="1838" y="340"/>
                  <a:pt x="2035" y="340"/>
                </a:cubicBezTo>
                <a:lnTo>
                  <a:pt x="3034" y="340"/>
                </a:lnTo>
                <a:lnTo>
                  <a:pt x="3034" y="679"/>
                </a:lnTo>
                <a:cubicBezTo>
                  <a:pt x="3034" y="1036"/>
                  <a:pt x="3337" y="1339"/>
                  <a:pt x="3694" y="1339"/>
                </a:cubicBezTo>
                <a:lnTo>
                  <a:pt x="5692" y="1339"/>
                </a:lnTo>
                <a:cubicBezTo>
                  <a:pt x="6067" y="1339"/>
                  <a:pt x="6370" y="1036"/>
                  <a:pt x="6370" y="679"/>
                </a:cubicBezTo>
                <a:lnTo>
                  <a:pt x="6370" y="340"/>
                </a:lnTo>
                <a:close/>
                <a:moveTo>
                  <a:pt x="6656" y="2838"/>
                </a:moveTo>
                <a:lnTo>
                  <a:pt x="6228" y="3980"/>
                </a:lnTo>
                <a:cubicBezTo>
                  <a:pt x="6156" y="4176"/>
                  <a:pt x="5907" y="4337"/>
                  <a:pt x="5710" y="4337"/>
                </a:cubicBezTo>
                <a:lnTo>
                  <a:pt x="3801" y="4337"/>
                </a:lnTo>
                <a:lnTo>
                  <a:pt x="4372" y="2838"/>
                </a:lnTo>
                <a:lnTo>
                  <a:pt x="4551" y="2838"/>
                </a:lnTo>
                <a:cubicBezTo>
                  <a:pt x="4568" y="2981"/>
                  <a:pt x="4604" y="3177"/>
                  <a:pt x="4711" y="3373"/>
                </a:cubicBezTo>
                <a:cubicBezTo>
                  <a:pt x="4872" y="3694"/>
                  <a:pt x="5139" y="3908"/>
                  <a:pt x="5496" y="3998"/>
                </a:cubicBezTo>
                <a:lnTo>
                  <a:pt x="5532" y="3998"/>
                </a:lnTo>
                <a:cubicBezTo>
                  <a:pt x="5621" y="3998"/>
                  <a:pt x="5675" y="3944"/>
                  <a:pt x="5692" y="3873"/>
                </a:cubicBezTo>
                <a:cubicBezTo>
                  <a:pt x="5728" y="3783"/>
                  <a:pt x="5675" y="3694"/>
                  <a:pt x="5585" y="3676"/>
                </a:cubicBezTo>
                <a:cubicBezTo>
                  <a:pt x="5050" y="3551"/>
                  <a:pt x="4925" y="3105"/>
                  <a:pt x="4890" y="2838"/>
                </a:cubicBezTo>
                <a:close/>
                <a:moveTo>
                  <a:pt x="4015" y="2838"/>
                </a:moveTo>
                <a:lnTo>
                  <a:pt x="2731" y="6317"/>
                </a:lnTo>
                <a:cubicBezTo>
                  <a:pt x="2659" y="6496"/>
                  <a:pt x="2409" y="6674"/>
                  <a:pt x="2213" y="6674"/>
                </a:cubicBezTo>
                <a:lnTo>
                  <a:pt x="536" y="6674"/>
                </a:lnTo>
                <a:cubicBezTo>
                  <a:pt x="465" y="6674"/>
                  <a:pt x="411" y="6638"/>
                  <a:pt x="375" y="6603"/>
                </a:cubicBezTo>
                <a:cubicBezTo>
                  <a:pt x="340" y="6567"/>
                  <a:pt x="340" y="6496"/>
                  <a:pt x="375" y="6424"/>
                </a:cubicBezTo>
                <a:lnTo>
                  <a:pt x="411" y="6335"/>
                </a:lnTo>
                <a:lnTo>
                  <a:pt x="2195" y="6335"/>
                </a:lnTo>
                <a:cubicBezTo>
                  <a:pt x="2284" y="6335"/>
                  <a:pt x="2356" y="6281"/>
                  <a:pt x="2374" y="6192"/>
                </a:cubicBezTo>
                <a:cubicBezTo>
                  <a:pt x="2392" y="6085"/>
                  <a:pt x="2302" y="5996"/>
                  <a:pt x="2213" y="5996"/>
                </a:cubicBezTo>
                <a:lnTo>
                  <a:pt x="536" y="5996"/>
                </a:lnTo>
                <a:lnTo>
                  <a:pt x="1678" y="2838"/>
                </a:lnTo>
                <a:close/>
                <a:moveTo>
                  <a:pt x="2035" y="1"/>
                </a:moveTo>
                <a:cubicBezTo>
                  <a:pt x="1785" y="1"/>
                  <a:pt x="1535" y="144"/>
                  <a:pt x="1375" y="340"/>
                </a:cubicBezTo>
                <a:lnTo>
                  <a:pt x="1053" y="340"/>
                </a:lnTo>
                <a:cubicBezTo>
                  <a:pt x="821" y="340"/>
                  <a:pt x="572" y="518"/>
                  <a:pt x="500" y="732"/>
                </a:cubicBezTo>
                <a:lnTo>
                  <a:pt x="357" y="1089"/>
                </a:lnTo>
                <a:cubicBezTo>
                  <a:pt x="322" y="1232"/>
                  <a:pt x="340" y="1375"/>
                  <a:pt x="411" y="1482"/>
                </a:cubicBezTo>
                <a:cubicBezTo>
                  <a:pt x="500" y="1607"/>
                  <a:pt x="625" y="1678"/>
                  <a:pt x="768" y="1678"/>
                </a:cubicBezTo>
                <a:lnTo>
                  <a:pt x="875" y="1678"/>
                </a:lnTo>
                <a:lnTo>
                  <a:pt x="714" y="2142"/>
                </a:lnTo>
                <a:cubicBezTo>
                  <a:pt x="643" y="2320"/>
                  <a:pt x="679" y="2499"/>
                  <a:pt x="768" y="2624"/>
                </a:cubicBezTo>
                <a:cubicBezTo>
                  <a:pt x="857" y="2766"/>
                  <a:pt x="1018" y="2838"/>
                  <a:pt x="1214" y="2838"/>
                </a:cubicBezTo>
                <a:lnTo>
                  <a:pt x="1339" y="2838"/>
                </a:lnTo>
                <a:lnTo>
                  <a:pt x="54" y="6317"/>
                </a:lnTo>
                <a:cubicBezTo>
                  <a:pt x="1" y="6478"/>
                  <a:pt x="18" y="6656"/>
                  <a:pt x="108" y="6799"/>
                </a:cubicBezTo>
                <a:cubicBezTo>
                  <a:pt x="197" y="6924"/>
                  <a:pt x="357" y="6995"/>
                  <a:pt x="536" y="6995"/>
                </a:cubicBezTo>
                <a:lnTo>
                  <a:pt x="2213" y="6995"/>
                </a:lnTo>
                <a:cubicBezTo>
                  <a:pt x="2552" y="6995"/>
                  <a:pt x="2909" y="6745"/>
                  <a:pt x="3034" y="6424"/>
                </a:cubicBezTo>
                <a:lnTo>
                  <a:pt x="3694" y="4676"/>
                </a:lnTo>
                <a:lnTo>
                  <a:pt x="5692" y="4676"/>
                </a:lnTo>
                <a:cubicBezTo>
                  <a:pt x="6049" y="4676"/>
                  <a:pt x="6406" y="4408"/>
                  <a:pt x="6531" y="4087"/>
                </a:cubicBezTo>
                <a:lnTo>
                  <a:pt x="7013" y="2838"/>
                </a:lnTo>
                <a:lnTo>
                  <a:pt x="9368" y="2838"/>
                </a:lnTo>
                <a:cubicBezTo>
                  <a:pt x="9725" y="2838"/>
                  <a:pt x="10028" y="2534"/>
                  <a:pt x="10028" y="2178"/>
                </a:cubicBezTo>
                <a:lnTo>
                  <a:pt x="10028" y="1678"/>
                </a:lnTo>
                <a:lnTo>
                  <a:pt x="10367" y="1678"/>
                </a:lnTo>
                <a:cubicBezTo>
                  <a:pt x="10546" y="1678"/>
                  <a:pt x="10688" y="1517"/>
                  <a:pt x="10688" y="1339"/>
                </a:cubicBezTo>
                <a:lnTo>
                  <a:pt x="10688" y="839"/>
                </a:lnTo>
                <a:cubicBezTo>
                  <a:pt x="10688" y="661"/>
                  <a:pt x="10546" y="500"/>
                  <a:pt x="10367" y="500"/>
                </a:cubicBezTo>
                <a:lnTo>
                  <a:pt x="10010" y="500"/>
                </a:lnTo>
                <a:cubicBezTo>
                  <a:pt x="9939" y="215"/>
                  <a:pt x="9671" y="1"/>
                  <a:pt x="93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9"/>
          <p:cNvSpPr/>
          <p:nvPr/>
        </p:nvSpPr>
        <p:spPr>
          <a:xfrm>
            <a:off x="1237510" y="2712757"/>
            <a:ext cx="156319" cy="333252"/>
          </a:xfrm>
          <a:custGeom>
            <a:rect b="b" l="l" r="r" t="t"/>
            <a:pathLst>
              <a:path extrusionOk="0" h="10653" w="4997">
                <a:moveTo>
                  <a:pt x="4497" y="322"/>
                </a:moveTo>
                <a:cubicBezTo>
                  <a:pt x="4604" y="322"/>
                  <a:pt x="4675" y="393"/>
                  <a:pt x="4675" y="500"/>
                </a:cubicBezTo>
                <a:lnTo>
                  <a:pt x="4675" y="5157"/>
                </a:lnTo>
                <a:lnTo>
                  <a:pt x="4336" y="5157"/>
                </a:lnTo>
                <a:cubicBezTo>
                  <a:pt x="4265" y="5157"/>
                  <a:pt x="4176" y="5211"/>
                  <a:pt x="4176" y="5300"/>
                </a:cubicBezTo>
                <a:cubicBezTo>
                  <a:pt x="4158" y="5407"/>
                  <a:pt x="4229" y="5496"/>
                  <a:pt x="4336" y="5496"/>
                </a:cubicBezTo>
                <a:lnTo>
                  <a:pt x="4675" y="5496"/>
                </a:lnTo>
                <a:lnTo>
                  <a:pt x="4675" y="9654"/>
                </a:lnTo>
                <a:lnTo>
                  <a:pt x="4336" y="9654"/>
                </a:lnTo>
                <a:cubicBezTo>
                  <a:pt x="4265" y="9654"/>
                  <a:pt x="4176" y="9707"/>
                  <a:pt x="4176" y="9796"/>
                </a:cubicBezTo>
                <a:cubicBezTo>
                  <a:pt x="4158" y="9904"/>
                  <a:pt x="4229" y="9993"/>
                  <a:pt x="4336" y="9993"/>
                </a:cubicBezTo>
                <a:lnTo>
                  <a:pt x="4675" y="9993"/>
                </a:lnTo>
                <a:lnTo>
                  <a:pt x="4675" y="10153"/>
                </a:lnTo>
                <a:cubicBezTo>
                  <a:pt x="4675" y="10243"/>
                  <a:pt x="4604" y="10314"/>
                  <a:pt x="4497" y="10314"/>
                </a:cubicBezTo>
                <a:lnTo>
                  <a:pt x="500" y="10314"/>
                </a:lnTo>
                <a:cubicBezTo>
                  <a:pt x="411" y="10314"/>
                  <a:pt x="339" y="10243"/>
                  <a:pt x="339" y="10153"/>
                </a:cubicBezTo>
                <a:lnTo>
                  <a:pt x="339" y="9993"/>
                </a:lnTo>
                <a:lnTo>
                  <a:pt x="3658" y="9993"/>
                </a:lnTo>
                <a:cubicBezTo>
                  <a:pt x="3747" y="9993"/>
                  <a:pt x="3819" y="9921"/>
                  <a:pt x="3837" y="9850"/>
                </a:cubicBezTo>
                <a:cubicBezTo>
                  <a:pt x="3854" y="9743"/>
                  <a:pt x="3765" y="9654"/>
                  <a:pt x="3676" y="9654"/>
                </a:cubicBezTo>
                <a:lnTo>
                  <a:pt x="339" y="9654"/>
                </a:lnTo>
                <a:lnTo>
                  <a:pt x="339" y="5496"/>
                </a:lnTo>
                <a:lnTo>
                  <a:pt x="3658" y="5496"/>
                </a:lnTo>
                <a:cubicBezTo>
                  <a:pt x="3747" y="5496"/>
                  <a:pt x="3819" y="5425"/>
                  <a:pt x="3837" y="5354"/>
                </a:cubicBezTo>
                <a:cubicBezTo>
                  <a:pt x="3854" y="5247"/>
                  <a:pt x="3765" y="5157"/>
                  <a:pt x="3676" y="5157"/>
                </a:cubicBezTo>
                <a:lnTo>
                  <a:pt x="339" y="5157"/>
                </a:lnTo>
                <a:lnTo>
                  <a:pt x="339" y="500"/>
                </a:lnTo>
                <a:cubicBezTo>
                  <a:pt x="339" y="393"/>
                  <a:pt x="411" y="322"/>
                  <a:pt x="500" y="322"/>
                </a:cubicBezTo>
                <a:close/>
                <a:moveTo>
                  <a:pt x="500" y="1"/>
                </a:moveTo>
                <a:cubicBezTo>
                  <a:pt x="232" y="1"/>
                  <a:pt x="0" y="215"/>
                  <a:pt x="0" y="500"/>
                </a:cubicBezTo>
                <a:lnTo>
                  <a:pt x="0" y="10153"/>
                </a:lnTo>
                <a:cubicBezTo>
                  <a:pt x="0" y="10421"/>
                  <a:pt x="232" y="10653"/>
                  <a:pt x="500" y="10653"/>
                </a:cubicBezTo>
                <a:lnTo>
                  <a:pt x="4497" y="10653"/>
                </a:lnTo>
                <a:cubicBezTo>
                  <a:pt x="4782" y="10653"/>
                  <a:pt x="4996" y="10421"/>
                  <a:pt x="4996" y="10153"/>
                </a:cubicBezTo>
                <a:lnTo>
                  <a:pt x="4996" y="500"/>
                </a:lnTo>
                <a:cubicBezTo>
                  <a:pt x="4996" y="215"/>
                  <a:pt x="4782" y="1"/>
                  <a:pt x="44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9"/>
          <p:cNvSpPr/>
          <p:nvPr/>
        </p:nvSpPr>
        <p:spPr>
          <a:xfrm>
            <a:off x="1274361" y="2744039"/>
            <a:ext cx="83180" cy="109426"/>
          </a:xfrm>
          <a:custGeom>
            <a:rect b="b" l="l" r="r" t="t"/>
            <a:pathLst>
              <a:path extrusionOk="0" h="3498" w="2659">
                <a:moveTo>
                  <a:pt x="2320" y="321"/>
                </a:moveTo>
                <a:lnTo>
                  <a:pt x="2320" y="3158"/>
                </a:lnTo>
                <a:lnTo>
                  <a:pt x="321" y="3158"/>
                </a:lnTo>
                <a:lnTo>
                  <a:pt x="321" y="321"/>
                </a:lnTo>
                <a:close/>
                <a:moveTo>
                  <a:pt x="161" y="0"/>
                </a:moveTo>
                <a:cubicBezTo>
                  <a:pt x="71" y="0"/>
                  <a:pt x="0" y="71"/>
                  <a:pt x="0" y="161"/>
                </a:cubicBezTo>
                <a:lnTo>
                  <a:pt x="0" y="3319"/>
                </a:lnTo>
                <a:cubicBezTo>
                  <a:pt x="0" y="3408"/>
                  <a:pt x="71" y="3497"/>
                  <a:pt x="161" y="3497"/>
                </a:cubicBezTo>
                <a:lnTo>
                  <a:pt x="2498" y="3497"/>
                </a:lnTo>
                <a:cubicBezTo>
                  <a:pt x="2587" y="3497"/>
                  <a:pt x="2659" y="3408"/>
                  <a:pt x="2659" y="3319"/>
                </a:cubicBezTo>
                <a:lnTo>
                  <a:pt x="2659" y="161"/>
                </a:lnTo>
                <a:cubicBezTo>
                  <a:pt x="2659" y="71"/>
                  <a:pt x="2587" y="0"/>
                  <a:pt x="24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9"/>
          <p:cNvSpPr/>
          <p:nvPr/>
        </p:nvSpPr>
        <p:spPr>
          <a:xfrm>
            <a:off x="1258720" y="2941619"/>
            <a:ext cx="15673" cy="15641"/>
          </a:xfrm>
          <a:custGeom>
            <a:rect b="b" l="l" r="r" t="t"/>
            <a:pathLst>
              <a:path extrusionOk="0" h="500" w="501">
                <a:moveTo>
                  <a:pt x="250" y="0"/>
                </a:moveTo>
                <a:cubicBezTo>
                  <a:pt x="107" y="0"/>
                  <a:pt x="0" y="107"/>
                  <a:pt x="0" y="250"/>
                </a:cubicBezTo>
                <a:cubicBezTo>
                  <a:pt x="0" y="393"/>
                  <a:pt x="107" y="500"/>
                  <a:pt x="250" y="500"/>
                </a:cubicBezTo>
                <a:cubicBezTo>
                  <a:pt x="393" y="500"/>
                  <a:pt x="500" y="393"/>
                  <a:pt x="500" y="250"/>
                </a:cubicBezTo>
                <a:cubicBezTo>
                  <a:pt x="500" y="107"/>
                  <a:pt x="393" y="0"/>
                  <a:pt x="2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9"/>
          <p:cNvSpPr/>
          <p:nvPr/>
        </p:nvSpPr>
        <p:spPr>
          <a:xfrm>
            <a:off x="1289971" y="2941619"/>
            <a:ext cx="15673" cy="15641"/>
          </a:xfrm>
          <a:custGeom>
            <a:rect b="b" l="l" r="r" t="t"/>
            <a:pathLst>
              <a:path extrusionOk="0" h="500" w="501">
                <a:moveTo>
                  <a:pt x="250" y="0"/>
                </a:moveTo>
                <a:cubicBezTo>
                  <a:pt x="108" y="0"/>
                  <a:pt x="1" y="107"/>
                  <a:pt x="1" y="250"/>
                </a:cubicBezTo>
                <a:cubicBezTo>
                  <a:pt x="1" y="393"/>
                  <a:pt x="108" y="500"/>
                  <a:pt x="250" y="500"/>
                </a:cubicBezTo>
                <a:cubicBezTo>
                  <a:pt x="393" y="500"/>
                  <a:pt x="500" y="393"/>
                  <a:pt x="500" y="250"/>
                </a:cubicBezTo>
                <a:cubicBezTo>
                  <a:pt x="500" y="107"/>
                  <a:pt x="393" y="0"/>
                  <a:pt x="2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9"/>
          <p:cNvSpPr/>
          <p:nvPr/>
        </p:nvSpPr>
        <p:spPr>
          <a:xfrm>
            <a:off x="1336864" y="2931015"/>
            <a:ext cx="36319" cy="36319"/>
          </a:xfrm>
          <a:custGeom>
            <a:rect b="b" l="l" r="r" t="t"/>
            <a:pathLst>
              <a:path extrusionOk="0" h="1161" w="1161">
                <a:moveTo>
                  <a:pt x="589" y="0"/>
                </a:moveTo>
                <a:cubicBezTo>
                  <a:pt x="268" y="0"/>
                  <a:pt x="0" y="268"/>
                  <a:pt x="0" y="589"/>
                </a:cubicBezTo>
                <a:cubicBezTo>
                  <a:pt x="0" y="910"/>
                  <a:pt x="268" y="1160"/>
                  <a:pt x="589" y="1160"/>
                </a:cubicBezTo>
                <a:cubicBezTo>
                  <a:pt x="910" y="1160"/>
                  <a:pt x="1160" y="910"/>
                  <a:pt x="1160" y="589"/>
                </a:cubicBezTo>
                <a:cubicBezTo>
                  <a:pt x="1160" y="500"/>
                  <a:pt x="1089" y="411"/>
                  <a:pt x="1000" y="411"/>
                </a:cubicBezTo>
                <a:cubicBezTo>
                  <a:pt x="910" y="411"/>
                  <a:pt x="839" y="500"/>
                  <a:pt x="839" y="589"/>
                </a:cubicBezTo>
                <a:cubicBezTo>
                  <a:pt x="839" y="732"/>
                  <a:pt x="714" y="839"/>
                  <a:pt x="589" y="839"/>
                </a:cubicBezTo>
                <a:cubicBezTo>
                  <a:pt x="446" y="839"/>
                  <a:pt x="339" y="732"/>
                  <a:pt x="339" y="589"/>
                </a:cubicBezTo>
                <a:cubicBezTo>
                  <a:pt x="339" y="446"/>
                  <a:pt x="446" y="339"/>
                  <a:pt x="589" y="339"/>
                </a:cubicBezTo>
                <a:cubicBezTo>
                  <a:pt x="678" y="339"/>
                  <a:pt x="750" y="268"/>
                  <a:pt x="750" y="161"/>
                </a:cubicBezTo>
                <a:cubicBezTo>
                  <a:pt x="750" y="72"/>
                  <a:pt x="678" y="0"/>
                  <a:pt x="58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9"/>
          <p:cNvSpPr/>
          <p:nvPr/>
        </p:nvSpPr>
        <p:spPr>
          <a:xfrm>
            <a:off x="1274361" y="2957229"/>
            <a:ext cx="15641" cy="15673"/>
          </a:xfrm>
          <a:custGeom>
            <a:rect b="b" l="l" r="r" t="t"/>
            <a:pathLst>
              <a:path extrusionOk="0" h="501" w="500">
                <a:moveTo>
                  <a:pt x="250" y="1"/>
                </a:moveTo>
                <a:cubicBezTo>
                  <a:pt x="107" y="1"/>
                  <a:pt x="0" y="108"/>
                  <a:pt x="0" y="251"/>
                </a:cubicBezTo>
                <a:cubicBezTo>
                  <a:pt x="0" y="393"/>
                  <a:pt x="107" y="501"/>
                  <a:pt x="250" y="501"/>
                </a:cubicBezTo>
                <a:cubicBezTo>
                  <a:pt x="393" y="501"/>
                  <a:pt x="500" y="393"/>
                  <a:pt x="500" y="251"/>
                </a:cubicBezTo>
                <a:cubicBezTo>
                  <a:pt x="500" y="108"/>
                  <a:pt x="393" y="1"/>
                  <a:pt x="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9"/>
          <p:cNvSpPr/>
          <p:nvPr/>
        </p:nvSpPr>
        <p:spPr>
          <a:xfrm>
            <a:off x="1274361" y="2925978"/>
            <a:ext cx="15641" cy="15673"/>
          </a:xfrm>
          <a:custGeom>
            <a:rect b="b" l="l" r="r" t="t"/>
            <a:pathLst>
              <a:path extrusionOk="0" h="501" w="500">
                <a:moveTo>
                  <a:pt x="250" y="1"/>
                </a:moveTo>
                <a:cubicBezTo>
                  <a:pt x="107" y="1"/>
                  <a:pt x="0" y="108"/>
                  <a:pt x="0" y="251"/>
                </a:cubicBezTo>
                <a:cubicBezTo>
                  <a:pt x="0" y="393"/>
                  <a:pt x="107" y="500"/>
                  <a:pt x="250" y="500"/>
                </a:cubicBezTo>
                <a:cubicBezTo>
                  <a:pt x="393" y="500"/>
                  <a:pt x="500" y="393"/>
                  <a:pt x="500" y="251"/>
                </a:cubicBezTo>
                <a:cubicBezTo>
                  <a:pt x="500" y="108"/>
                  <a:pt x="393" y="1"/>
                  <a:pt x="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9"/>
          <p:cNvSpPr/>
          <p:nvPr/>
        </p:nvSpPr>
        <p:spPr>
          <a:xfrm>
            <a:off x="1305049" y="2900295"/>
            <a:ext cx="21804" cy="10104"/>
          </a:xfrm>
          <a:custGeom>
            <a:rect b="b" l="l" r="r" t="t"/>
            <a:pathLst>
              <a:path extrusionOk="0" h="323" w="697">
                <a:moveTo>
                  <a:pt x="197" y="1"/>
                </a:moveTo>
                <a:cubicBezTo>
                  <a:pt x="107" y="1"/>
                  <a:pt x="36" y="54"/>
                  <a:pt x="18" y="144"/>
                </a:cubicBezTo>
                <a:cubicBezTo>
                  <a:pt x="0" y="233"/>
                  <a:pt x="90" y="322"/>
                  <a:pt x="179" y="322"/>
                </a:cubicBezTo>
                <a:lnTo>
                  <a:pt x="518" y="322"/>
                </a:lnTo>
                <a:cubicBezTo>
                  <a:pt x="589" y="322"/>
                  <a:pt x="678" y="269"/>
                  <a:pt x="678" y="179"/>
                </a:cubicBezTo>
                <a:cubicBezTo>
                  <a:pt x="696" y="90"/>
                  <a:pt x="625" y="1"/>
                  <a:pt x="5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9"/>
          <p:cNvSpPr/>
          <p:nvPr/>
        </p:nvSpPr>
        <p:spPr>
          <a:xfrm>
            <a:off x="1273798" y="2900295"/>
            <a:ext cx="21804" cy="10104"/>
          </a:xfrm>
          <a:custGeom>
            <a:rect b="b" l="l" r="r" t="t"/>
            <a:pathLst>
              <a:path extrusionOk="0" h="323" w="697">
                <a:moveTo>
                  <a:pt x="196" y="1"/>
                </a:moveTo>
                <a:cubicBezTo>
                  <a:pt x="107" y="1"/>
                  <a:pt x="36" y="54"/>
                  <a:pt x="18" y="144"/>
                </a:cubicBezTo>
                <a:cubicBezTo>
                  <a:pt x="0" y="233"/>
                  <a:pt x="89" y="322"/>
                  <a:pt x="179" y="322"/>
                </a:cubicBezTo>
                <a:lnTo>
                  <a:pt x="518" y="322"/>
                </a:lnTo>
                <a:cubicBezTo>
                  <a:pt x="589" y="322"/>
                  <a:pt x="678" y="269"/>
                  <a:pt x="678" y="179"/>
                </a:cubicBezTo>
                <a:cubicBezTo>
                  <a:pt x="696" y="90"/>
                  <a:pt x="625" y="1"/>
                  <a:pt x="5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9"/>
          <p:cNvSpPr/>
          <p:nvPr/>
        </p:nvSpPr>
        <p:spPr>
          <a:xfrm>
            <a:off x="1336301" y="2900295"/>
            <a:ext cx="21804" cy="10104"/>
          </a:xfrm>
          <a:custGeom>
            <a:rect b="b" l="l" r="r" t="t"/>
            <a:pathLst>
              <a:path extrusionOk="0" h="323" w="697">
                <a:moveTo>
                  <a:pt x="197" y="1"/>
                </a:moveTo>
                <a:cubicBezTo>
                  <a:pt x="108" y="1"/>
                  <a:pt x="36" y="54"/>
                  <a:pt x="18" y="144"/>
                </a:cubicBezTo>
                <a:cubicBezTo>
                  <a:pt x="1" y="233"/>
                  <a:pt x="90" y="322"/>
                  <a:pt x="179" y="322"/>
                </a:cubicBezTo>
                <a:lnTo>
                  <a:pt x="518" y="322"/>
                </a:lnTo>
                <a:cubicBezTo>
                  <a:pt x="589" y="322"/>
                  <a:pt x="679" y="269"/>
                  <a:pt x="679" y="179"/>
                </a:cubicBezTo>
                <a:cubicBezTo>
                  <a:pt x="696" y="90"/>
                  <a:pt x="625" y="1"/>
                  <a:pt x="5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9"/>
          <p:cNvSpPr/>
          <p:nvPr/>
        </p:nvSpPr>
        <p:spPr>
          <a:xfrm>
            <a:off x="2616725" y="2712757"/>
            <a:ext cx="292523" cy="332721"/>
          </a:xfrm>
          <a:custGeom>
            <a:rect b="b" l="l" r="r" t="t"/>
            <a:pathLst>
              <a:path extrusionOk="0" h="10636" w="9351">
                <a:moveTo>
                  <a:pt x="4675" y="340"/>
                </a:moveTo>
                <a:cubicBezTo>
                  <a:pt x="6692" y="340"/>
                  <a:pt x="8333" y="1981"/>
                  <a:pt x="8333" y="3998"/>
                </a:cubicBezTo>
                <a:cubicBezTo>
                  <a:pt x="8333" y="5942"/>
                  <a:pt x="6799" y="7548"/>
                  <a:pt x="4889" y="7655"/>
                </a:cubicBezTo>
                <a:lnTo>
                  <a:pt x="4675" y="7655"/>
                </a:lnTo>
                <a:cubicBezTo>
                  <a:pt x="2659" y="7655"/>
                  <a:pt x="1018" y="6014"/>
                  <a:pt x="1018" y="3998"/>
                </a:cubicBezTo>
                <a:cubicBezTo>
                  <a:pt x="1018" y="1981"/>
                  <a:pt x="2659" y="340"/>
                  <a:pt x="4675" y="340"/>
                </a:cubicBezTo>
                <a:close/>
                <a:moveTo>
                  <a:pt x="1678" y="6620"/>
                </a:moveTo>
                <a:cubicBezTo>
                  <a:pt x="1945" y="6942"/>
                  <a:pt x="2284" y="7227"/>
                  <a:pt x="2659" y="7441"/>
                </a:cubicBezTo>
                <a:lnTo>
                  <a:pt x="2195" y="8226"/>
                </a:lnTo>
                <a:cubicBezTo>
                  <a:pt x="2160" y="8316"/>
                  <a:pt x="2177" y="8405"/>
                  <a:pt x="2267" y="8458"/>
                </a:cubicBezTo>
                <a:cubicBezTo>
                  <a:pt x="2284" y="8476"/>
                  <a:pt x="2320" y="8476"/>
                  <a:pt x="2338" y="8476"/>
                </a:cubicBezTo>
                <a:cubicBezTo>
                  <a:pt x="2409" y="8476"/>
                  <a:pt x="2463" y="8440"/>
                  <a:pt x="2499" y="8387"/>
                </a:cubicBezTo>
                <a:lnTo>
                  <a:pt x="2945" y="7602"/>
                </a:lnTo>
                <a:cubicBezTo>
                  <a:pt x="3337" y="7780"/>
                  <a:pt x="3748" y="7905"/>
                  <a:pt x="4194" y="7959"/>
                </a:cubicBezTo>
                <a:lnTo>
                  <a:pt x="2909" y="10189"/>
                </a:lnTo>
                <a:lnTo>
                  <a:pt x="2017" y="9225"/>
                </a:lnTo>
                <a:lnTo>
                  <a:pt x="2195" y="8922"/>
                </a:lnTo>
                <a:cubicBezTo>
                  <a:pt x="2231" y="8833"/>
                  <a:pt x="2213" y="8726"/>
                  <a:pt x="2124" y="8690"/>
                </a:cubicBezTo>
                <a:cubicBezTo>
                  <a:pt x="2100" y="8672"/>
                  <a:pt x="2072" y="8664"/>
                  <a:pt x="2044" y="8664"/>
                </a:cubicBezTo>
                <a:cubicBezTo>
                  <a:pt x="1987" y="8664"/>
                  <a:pt x="1928" y="8696"/>
                  <a:pt x="1892" y="8744"/>
                </a:cubicBezTo>
                <a:lnTo>
                  <a:pt x="1713" y="9065"/>
                </a:lnTo>
                <a:lnTo>
                  <a:pt x="429" y="8762"/>
                </a:lnTo>
                <a:lnTo>
                  <a:pt x="1678" y="6620"/>
                </a:lnTo>
                <a:close/>
                <a:moveTo>
                  <a:pt x="7691" y="6620"/>
                </a:moveTo>
                <a:lnTo>
                  <a:pt x="8922" y="8762"/>
                </a:lnTo>
                <a:lnTo>
                  <a:pt x="7673" y="9047"/>
                </a:lnTo>
                <a:lnTo>
                  <a:pt x="7494" y="8744"/>
                </a:lnTo>
                <a:cubicBezTo>
                  <a:pt x="7459" y="8696"/>
                  <a:pt x="7407" y="8664"/>
                  <a:pt x="7350" y="8664"/>
                </a:cubicBezTo>
                <a:cubicBezTo>
                  <a:pt x="7322" y="8664"/>
                  <a:pt x="7292" y="8672"/>
                  <a:pt x="7263" y="8690"/>
                </a:cubicBezTo>
                <a:cubicBezTo>
                  <a:pt x="7191" y="8726"/>
                  <a:pt x="7155" y="8833"/>
                  <a:pt x="7209" y="8922"/>
                </a:cubicBezTo>
                <a:lnTo>
                  <a:pt x="7370" y="9190"/>
                </a:lnTo>
                <a:lnTo>
                  <a:pt x="6442" y="10189"/>
                </a:lnTo>
                <a:lnTo>
                  <a:pt x="5157" y="7959"/>
                </a:lnTo>
                <a:cubicBezTo>
                  <a:pt x="5603" y="7905"/>
                  <a:pt x="6049" y="7780"/>
                  <a:pt x="6442" y="7584"/>
                </a:cubicBezTo>
                <a:lnTo>
                  <a:pt x="6906" y="8387"/>
                </a:lnTo>
                <a:cubicBezTo>
                  <a:pt x="6941" y="8440"/>
                  <a:pt x="6995" y="8476"/>
                  <a:pt x="7048" y="8476"/>
                </a:cubicBezTo>
                <a:cubicBezTo>
                  <a:pt x="7084" y="8476"/>
                  <a:pt x="7102" y="8476"/>
                  <a:pt x="7138" y="8458"/>
                </a:cubicBezTo>
                <a:cubicBezTo>
                  <a:pt x="7209" y="8405"/>
                  <a:pt x="7245" y="8316"/>
                  <a:pt x="7191" y="8226"/>
                </a:cubicBezTo>
                <a:lnTo>
                  <a:pt x="6727" y="7423"/>
                </a:lnTo>
                <a:cubicBezTo>
                  <a:pt x="7084" y="7209"/>
                  <a:pt x="7405" y="6942"/>
                  <a:pt x="7691" y="6620"/>
                </a:cubicBezTo>
                <a:close/>
                <a:moveTo>
                  <a:pt x="4675" y="1"/>
                </a:moveTo>
                <a:cubicBezTo>
                  <a:pt x="2481" y="1"/>
                  <a:pt x="679" y="1803"/>
                  <a:pt x="679" y="3998"/>
                </a:cubicBezTo>
                <a:cubicBezTo>
                  <a:pt x="679" y="4872"/>
                  <a:pt x="964" y="5693"/>
                  <a:pt x="1446" y="6353"/>
                </a:cubicBezTo>
                <a:lnTo>
                  <a:pt x="18" y="8797"/>
                </a:lnTo>
                <a:cubicBezTo>
                  <a:pt x="1" y="8851"/>
                  <a:pt x="1" y="8904"/>
                  <a:pt x="18" y="8940"/>
                </a:cubicBezTo>
                <a:cubicBezTo>
                  <a:pt x="36" y="8994"/>
                  <a:pt x="72" y="9029"/>
                  <a:pt x="125" y="9047"/>
                </a:cubicBezTo>
                <a:lnTo>
                  <a:pt x="1713" y="9404"/>
                </a:lnTo>
                <a:lnTo>
                  <a:pt x="2802" y="10582"/>
                </a:lnTo>
                <a:cubicBezTo>
                  <a:pt x="2838" y="10617"/>
                  <a:pt x="2891" y="10635"/>
                  <a:pt x="2927" y="10635"/>
                </a:cubicBezTo>
                <a:lnTo>
                  <a:pt x="2945" y="10635"/>
                </a:lnTo>
                <a:cubicBezTo>
                  <a:pt x="2998" y="10635"/>
                  <a:pt x="3052" y="10599"/>
                  <a:pt x="3070" y="10564"/>
                </a:cubicBezTo>
                <a:lnTo>
                  <a:pt x="4550" y="7994"/>
                </a:lnTo>
                <a:lnTo>
                  <a:pt x="4782" y="7994"/>
                </a:lnTo>
                <a:lnTo>
                  <a:pt x="6281" y="10564"/>
                </a:lnTo>
                <a:cubicBezTo>
                  <a:pt x="6299" y="10599"/>
                  <a:pt x="6353" y="10635"/>
                  <a:pt x="6406" y="10635"/>
                </a:cubicBezTo>
                <a:lnTo>
                  <a:pt x="6424" y="10635"/>
                </a:lnTo>
                <a:cubicBezTo>
                  <a:pt x="6460" y="10635"/>
                  <a:pt x="6513" y="10617"/>
                  <a:pt x="6531" y="10582"/>
                </a:cubicBezTo>
                <a:lnTo>
                  <a:pt x="7637" y="9404"/>
                </a:lnTo>
                <a:lnTo>
                  <a:pt x="9207" y="9047"/>
                </a:lnTo>
                <a:cubicBezTo>
                  <a:pt x="9261" y="9029"/>
                  <a:pt x="9314" y="8994"/>
                  <a:pt x="9332" y="8940"/>
                </a:cubicBezTo>
                <a:cubicBezTo>
                  <a:pt x="9350" y="8904"/>
                  <a:pt x="9350" y="8851"/>
                  <a:pt x="9332" y="8797"/>
                </a:cubicBezTo>
                <a:lnTo>
                  <a:pt x="7905" y="6335"/>
                </a:lnTo>
                <a:cubicBezTo>
                  <a:pt x="8387" y="5675"/>
                  <a:pt x="8672" y="4872"/>
                  <a:pt x="8672" y="3998"/>
                </a:cubicBezTo>
                <a:cubicBezTo>
                  <a:pt x="8672" y="1803"/>
                  <a:pt x="6888" y="1"/>
                  <a:pt x="46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9"/>
          <p:cNvSpPr/>
          <p:nvPr/>
        </p:nvSpPr>
        <p:spPr>
          <a:xfrm>
            <a:off x="2659144" y="2733966"/>
            <a:ext cx="208216" cy="208248"/>
          </a:xfrm>
          <a:custGeom>
            <a:rect b="b" l="l" r="r" t="t"/>
            <a:pathLst>
              <a:path extrusionOk="0" h="6657" w="6656">
                <a:moveTo>
                  <a:pt x="3319" y="1"/>
                </a:moveTo>
                <a:cubicBezTo>
                  <a:pt x="1482" y="1"/>
                  <a:pt x="1" y="1482"/>
                  <a:pt x="1" y="3320"/>
                </a:cubicBezTo>
                <a:cubicBezTo>
                  <a:pt x="1" y="5157"/>
                  <a:pt x="1482" y="6656"/>
                  <a:pt x="3319" y="6656"/>
                </a:cubicBezTo>
                <a:cubicBezTo>
                  <a:pt x="5157" y="6656"/>
                  <a:pt x="6656" y="5157"/>
                  <a:pt x="6656" y="3320"/>
                </a:cubicBezTo>
                <a:cubicBezTo>
                  <a:pt x="6656" y="2552"/>
                  <a:pt x="6370" y="1785"/>
                  <a:pt x="5889" y="1196"/>
                </a:cubicBezTo>
                <a:cubicBezTo>
                  <a:pt x="5850" y="1158"/>
                  <a:pt x="5807" y="1140"/>
                  <a:pt x="5764" y="1140"/>
                </a:cubicBezTo>
                <a:cubicBezTo>
                  <a:pt x="5727" y="1140"/>
                  <a:pt x="5690" y="1154"/>
                  <a:pt x="5657" y="1178"/>
                </a:cubicBezTo>
                <a:cubicBezTo>
                  <a:pt x="5585" y="1232"/>
                  <a:pt x="5568" y="1339"/>
                  <a:pt x="5621" y="1410"/>
                </a:cubicBezTo>
                <a:cubicBezTo>
                  <a:pt x="6067" y="1946"/>
                  <a:pt x="6317" y="2624"/>
                  <a:pt x="6317" y="3320"/>
                </a:cubicBezTo>
                <a:cubicBezTo>
                  <a:pt x="6317" y="4979"/>
                  <a:pt x="4979" y="6317"/>
                  <a:pt x="3319" y="6317"/>
                </a:cubicBezTo>
                <a:cubicBezTo>
                  <a:pt x="1678" y="6317"/>
                  <a:pt x="322" y="4979"/>
                  <a:pt x="322" y="3320"/>
                </a:cubicBezTo>
                <a:cubicBezTo>
                  <a:pt x="322" y="1678"/>
                  <a:pt x="1678" y="322"/>
                  <a:pt x="3319" y="322"/>
                </a:cubicBezTo>
                <a:cubicBezTo>
                  <a:pt x="4015" y="322"/>
                  <a:pt x="4658" y="554"/>
                  <a:pt x="5193" y="982"/>
                </a:cubicBezTo>
                <a:cubicBezTo>
                  <a:pt x="5226" y="1007"/>
                  <a:pt x="5267" y="1020"/>
                  <a:pt x="5306" y="1020"/>
                </a:cubicBezTo>
                <a:cubicBezTo>
                  <a:pt x="5352" y="1020"/>
                  <a:pt x="5396" y="1003"/>
                  <a:pt x="5425" y="964"/>
                </a:cubicBezTo>
                <a:cubicBezTo>
                  <a:pt x="5478" y="893"/>
                  <a:pt x="5478" y="786"/>
                  <a:pt x="5407" y="715"/>
                </a:cubicBezTo>
                <a:cubicBezTo>
                  <a:pt x="4818" y="251"/>
                  <a:pt x="4069" y="1"/>
                  <a:pt x="33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9"/>
          <p:cNvSpPr/>
          <p:nvPr/>
        </p:nvSpPr>
        <p:spPr>
          <a:xfrm>
            <a:off x="2783054" y="2758961"/>
            <a:ext cx="59218" cy="57654"/>
          </a:xfrm>
          <a:custGeom>
            <a:rect b="b" l="l" r="r" t="t"/>
            <a:pathLst>
              <a:path extrusionOk="0" h="1843" w="1893">
                <a:moveTo>
                  <a:pt x="206" y="0"/>
                </a:moveTo>
                <a:cubicBezTo>
                  <a:pt x="133" y="0"/>
                  <a:pt x="66" y="37"/>
                  <a:pt x="36" y="112"/>
                </a:cubicBezTo>
                <a:cubicBezTo>
                  <a:pt x="1" y="201"/>
                  <a:pt x="54" y="290"/>
                  <a:pt x="143" y="326"/>
                </a:cubicBezTo>
                <a:cubicBezTo>
                  <a:pt x="804" y="558"/>
                  <a:pt x="1321" y="1075"/>
                  <a:pt x="1553" y="1736"/>
                </a:cubicBezTo>
                <a:cubicBezTo>
                  <a:pt x="1571" y="1807"/>
                  <a:pt x="1642" y="1843"/>
                  <a:pt x="1714" y="1843"/>
                </a:cubicBezTo>
                <a:lnTo>
                  <a:pt x="1767" y="1843"/>
                </a:lnTo>
                <a:cubicBezTo>
                  <a:pt x="1856" y="1807"/>
                  <a:pt x="1892" y="1718"/>
                  <a:pt x="1874" y="1628"/>
                </a:cubicBezTo>
                <a:cubicBezTo>
                  <a:pt x="1589" y="861"/>
                  <a:pt x="1000" y="272"/>
                  <a:pt x="250" y="5"/>
                </a:cubicBezTo>
                <a:cubicBezTo>
                  <a:pt x="236" y="2"/>
                  <a:pt x="221" y="0"/>
                  <a:pt x="2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9"/>
          <p:cNvSpPr/>
          <p:nvPr/>
        </p:nvSpPr>
        <p:spPr>
          <a:xfrm>
            <a:off x="2578216" y="2232195"/>
            <a:ext cx="369540" cy="224421"/>
          </a:xfrm>
          <a:custGeom>
            <a:rect b="b" l="l" r="r" t="t"/>
            <a:pathLst>
              <a:path extrusionOk="0" h="7174" w="11813">
                <a:moveTo>
                  <a:pt x="7762" y="339"/>
                </a:moveTo>
                <a:cubicBezTo>
                  <a:pt x="7905" y="339"/>
                  <a:pt x="8279" y="411"/>
                  <a:pt x="8672" y="553"/>
                </a:cubicBezTo>
                <a:cubicBezTo>
                  <a:pt x="9207" y="732"/>
                  <a:pt x="9404" y="892"/>
                  <a:pt x="9421" y="946"/>
                </a:cubicBezTo>
                <a:cubicBezTo>
                  <a:pt x="9528" y="1124"/>
                  <a:pt x="10010" y="2052"/>
                  <a:pt x="10403" y="3123"/>
                </a:cubicBezTo>
                <a:cubicBezTo>
                  <a:pt x="10902" y="4515"/>
                  <a:pt x="11027" y="5585"/>
                  <a:pt x="10760" y="6210"/>
                </a:cubicBezTo>
                <a:cubicBezTo>
                  <a:pt x="10635" y="6531"/>
                  <a:pt x="10385" y="6745"/>
                  <a:pt x="10046" y="6834"/>
                </a:cubicBezTo>
                <a:cubicBezTo>
                  <a:pt x="10028" y="6834"/>
                  <a:pt x="9939" y="6798"/>
                  <a:pt x="9689" y="6602"/>
                </a:cubicBezTo>
                <a:cubicBezTo>
                  <a:pt x="9511" y="6459"/>
                  <a:pt x="9296" y="6263"/>
                  <a:pt x="9082" y="6049"/>
                </a:cubicBezTo>
                <a:cubicBezTo>
                  <a:pt x="8404" y="5389"/>
                  <a:pt x="7958" y="4996"/>
                  <a:pt x="7637" y="4996"/>
                </a:cubicBezTo>
                <a:lnTo>
                  <a:pt x="4176" y="4996"/>
                </a:lnTo>
                <a:cubicBezTo>
                  <a:pt x="3854" y="4996"/>
                  <a:pt x="3408" y="5389"/>
                  <a:pt x="2730" y="6049"/>
                </a:cubicBezTo>
                <a:cubicBezTo>
                  <a:pt x="2498" y="6263"/>
                  <a:pt x="2302" y="6459"/>
                  <a:pt x="2106" y="6602"/>
                </a:cubicBezTo>
                <a:cubicBezTo>
                  <a:pt x="1874" y="6798"/>
                  <a:pt x="1785" y="6834"/>
                  <a:pt x="1767" y="6834"/>
                </a:cubicBezTo>
                <a:cubicBezTo>
                  <a:pt x="1428" y="6745"/>
                  <a:pt x="1178" y="6531"/>
                  <a:pt x="1053" y="6210"/>
                </a:cubicBezTo>
                <a:cubicBezTo>
                  <a:pt x="786" y="5585"/>
                  <a:pt x="910" y="4515"/>
                  <a:pt x="1410" y="3123"/>
                </a:cubicBezTo>
                <a:cubicBezTo>
                  <a:pt x="1785" y="2052"/>
                  <a:pt x="2284" y="1124"/>
                  <a:pt x="2374" y="946"/>
                </a:cubicBezTo>
                <a:cubicBezTo>
                  <a:pt x="2409" y="892"/>
                  <a:pt x="2605" y="732"/>
                  <a:pt x="3123" y="553"/>
                </a:cubicBezTo>
                <a:cubicBezTo>
                  <a:pt x="3533" y="411"/>
                  <a:pt x="3908" y="339"/>
                  <a:pt x="4051" y="339"/>
                </a:cubicBezTo>
                <a:cubicBezTo>
                  <a:pt x="4265" y="339"/>
                  <a:pt x="4532" y="536"/>
                  <a:pt x="4622" y="625"/>
                </a:cubicBezTo>
                <a:cubicBezTo>
                  <a:pt x="4657" y="661"/>
                  <a:pt x="4693" y="678"/>
                  <a:pt x="4729" y="678"/>
                </a:cubicBezTo>
                <a:lnTo>
                  <a:pt x="7084" y="678"/>
                </a:lnTo>
                <a:cubicBezTo>
                  <a:pt x="7120" y="678"/>
                  <a:pt x="7155" y="661"/>
                  <a:pt x="7191" y="625"/>
                </a:cubicBezTo>
                <a:cubicBezTo>
                  <a:pt x="7280" y="536"/>
                  <a:pt x="7530" y="339"/>
                  <a:pt x="7762" y="339"/>
                </a:cubicBezTo>
                <a:close/>
                <a:moveTo>
                  <a:pt x="4051" y="0"/>
                </a:moveTo>
                <a:cubicBezTo>
                  <a:pt x="3854" y="0"/>
                  <a:pt x="3426" y="107"/>
                  <a:pt x="3016" y="250"/>
                </a:cubicBezTo>
                <a:cubicBezTo>
                  <a:pt x="2498" y="429"/>
                  <a:pt x="2195" y="607"/>
                  <a:pt x="2088" y="768"/>
                </a:cubicBezTo>
                <a:cubicBezTo>
                  <a:pt x="2070" y="821"/>
                  <a:pt x="0" y="4586"/>
                  <a:pt x="732" y="6352"/>
                </a:cubicBezTo>
                <a:cubicBezTo>
                  <a:pt x="910" y="6763"/>
                  <a:pt x="1232" y="7048"/>
                  <a:pt x="1695" y="7155"/>
                </a:cubicBezTo>
                <a:cubicBezTo>
                  <a:pt x="1713" y="7173"/>
                  <a:pt x="1731" y="7173"/>
                  <a:pt x="1767" y="7173"/>
                </a:cubicBezTo>
                <a:cubicBezTo>
                  <a:pt x="2017" y="7173"/>
                  <a:pt x="2356" y="6852"/>
                  <a:pt x="2962" y="6281"/>
                </a:cubicBezTo>
                <a:cubicBezTo>
                  <a:pt x="3212" y="6049"/>
                  <a:pt x="3480" y="5799"/>
                  <a:pt x="3694" y="5621"/>
                </a:cubicBezTo>
                <a:cubicBezTo>
                  <a:pt x="4015" y="5353"/>
                  <a:pt x="4140" y="5335"/>
                  <a:pt x="4176" y="5335"/>
                </a:cubicBezTo>
                <a:lnTo>
                  <a:pt x="7637" y="5335"/>
                </a:lnTo>
                <a:cubicBezTo>
                  <a:pt x="7673" y="5335"/>
                  <a:pt x="7798" y="5353"/>
                  <a:pt x="8101" y="5621"/>
                </a:cubicBezTo>
                <a:cubicBezTo>
                  <a:pt x="8333" y="5799"/>
                  <a:pt x="8601" y="6049"/>
                  <a:pt x="8850" y="6281"/>
                </a:cubicBezTo>
                <a:cubicBezTo>
                  <a:pt x="9457" y="6852"/>
                  <a:pt x="9796" y="7173"/>
                  <a:pt x="10046" y="7173"/>
                </a:cubicBezTo>
                <a:cubicBezTo>
                  <a:pt x="10064" y="7173"/>
                  <a:pt x="10099" y="7173"/>
                  <a:pt x="10117" y="7155"/>
                </a:cubicBezTo>
                <a:cubicBezTo>
                  <a:pt x="10563" y="7048"/>
                  <a:pt x="10884" y="6763"/>
                  <a:pt x="11063" y="6352"/>
                </a:cubicBezTo>
                <a:cubicBezTo>
                  <a:pt x="11812" y="4586"/>
                  <a:pt x="9743" y="821"/>
                  <a:pt x="9725" y="768"/>
                </a:cubicBezTo>
                <a:cubicBezTo>
                  <a:pt x="9618" y="607"/>
                  <a:pt x="9314" y="429"/>
                  <a:pt x="8779" y="250"/>
                </a:cubicBezTo>
                <a:cubicBezTo>
                  <a:pt x="8386" y="107"/>
                  <a:pt x="7958" y="0"/>
                  <a:pt x="7762" y="0"/>
                </a:cubicBezTo>
                <a:cubicBezTo>
                  <a:pt x="7441" y="0"/>
                  <a:pt x="7137" y="232"/>
                  <a:pt x="7013" y="339"/>
                </a:cubicBezTo>
                <a:lnTo>
                  <a:pt x="4800" y="339"/>
                </a:lnTo>
                <a:cubicBezTo>
                  <a:pt x="4675" y="232"/>
                  <a:pt x="4372" y="0"/>
                  <a:pt x="40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9"/>
          <p:cNvSpPr/>
          <p:nvPr/>
        </p:nvSpPr>
        <p:spPr>
          <a:xfrm>
            <a:off x="2704910" y="2336491"/>
            <a:ext cx="32409" cy="31439"/>
          </a:xfrm>
          <a:custGeom>
            <a:rect b="b" l="l" r="r" t="t"/>
            <a:pathLst>
              <a:path extrusionOk="0" h="1005" w="1036">
                <a:moveTo>
                  <a:pt x="526" y="1"/>
                </a:moveTo>
                <a:cubicBezTo>
                  <a:pt x="432" y="1"/>
                  <a:pt x="358" y="82"/>
                  <a:pt x="358" y="164"/>
                </a:cubicBezTo>
                <a:lnTo>
                  <a:pt x="358" y="342"/>
                </a:lnTo>
                <a:lnTo>
                  <a:pt x="197" y="342"/>
                </a:lnTo>
                <a:cubicBezTo>
                  <a:pt x="108" y="342"/>
                  <a:pt x="36" y="395"/>
                  <a:pt x="19" y="485"/>
                </a:cubicBezTo>
                <a:cubicBezTo>
                  <a:pt x="1" y="574"/>
                  <a:pt x="90" y="663"/>
                  <a:pt x="197" y="663"/>
                </a:cubicBezTo>
                <a:lnTo>
                  <a:pt x="358" y="663"/>
                </a:lnTo>
                <a:lnTo>
                  <a:pt x="358" y="842"/>
                </a:lnTo>
                <a:cubicBezTo>
                  <a:pt x="358" y="923"/>
                  <a:pt x="432" y="1004"/>
                  <a:pt x="526" y="1004"/>
                </a:cubicBezTo>
                <a:cubicBezTo>
                  <a:pt x="535" y="1004"/>
                  <a:pt x="545" y="1004"/>
                  <a:pt x="554" y="1002"/>
                </a:cubicBezTo>
                <a:cubicBezTo>
                  <a:pt x="625" y="984"/>
                  <a:pt x="697" y="913"/>
                  <a:pt x="697" y="824"/>
                </a:cubicBezTo>
                <a:lnTo>
                  <a:pt x="697" y="663"/>
                </a:lnTo>
                <a:lnTo>
                  <a:pt x="857" y="663"/>
                </a:lnTo>
                <a:cubicBezTo>
                  <a:pt x="929" y="663"/>
                  <a:pt x="1000" y="610"/>
                  <a:pt x="1018" y="520"/>
                </a:cubicBezTo>
                <a:cubicBezTo>
                  <a:pt x="1036" y="431"/>
                  <a:pt x="946" y="342"/>
                  <a:pt x="857" y="342"/>
                </a:cubicBezTo>
                <a:lnTo>
                  <a:pt x="697" y="342"/>
                </a:lnTo>
                <a:lnTo>
                  <a:pt x="697" y="181"/>
                </a:lnTo>
                <a:cubicBezTo>
                  <a:pt x="697" y="92"/>
                  <a:pt x="625" y="21"/>
                  <a:pt x="554" y="3"/>
                </a:cubicBezTo>
                <a:cubicBezTo>
                  <a:pt x="545" y="1"/>
                  <a:pt x="535" y="1"/>
                  <a:pt x="5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9"/>
          <p:cNvSpPr/>
          <p:nvPr/>
        </p:nvSpPr>
        <p:spPr>
          <a:xfrm>
            <a:off x="2773012" y="2320380"/>
            <a:ext cx="62534" cy="62534"/>
          </a:xfrm>
          <a:custGeom>
            <a:rect b="b" l="l" r="r" t="t"/>
            <a:pathLst>
              <a:path extrusionOk="0" h="1999" w="1999">
                <a:moveTo>
                  <a:pt x="1000" y="0"/>
                </a:moveTo>
                <a:cubicBezTo>
                  <a:pt x="447" y="0"/>
                  <a:pt x="1" y="447"/>
                  <a:pt x="1" y="1000"/>
                </a:cubicBezTo>
                <a:cubicBezTo>
                  <a:pt x="1" y="1553"/>
                  <a:pt x="447" y="1999"/>
                  <a:pt x="1000" y="1999"/>
                </a:cubicBezTo>
                <a:cubicBezTo>
                  <a:pt x="1553" y="1999"/>
                  <a:pt x="1999" y="1553"/>
                  <a:pt x="1999" y="1000"/>
                </a:cubicBezTo>
                <a:cubicBezTo>
                  <a:pt x="1999" y="875"/>
                  <a:pt x="1981" y="732"/>
                  <a:pt x="1928" y="607"/>
                </a:cubicBezTo>
                <a:cubicBezTo>
                  <a:pt x="1901" y="541"/>
                  <a:pt x="1835" y="504"/>
                  <a:pt x="1767" y="504"/>
                </a:cubicBezTo>
                <a:cubicBezTo>
                  <a:pt x="1743" y="504"/>
                  <a:pt x="1719" y="509"/>
                  <a:pt x="1696" y="518"/>
                </a:cubicBezTo>
                <a:cubicBezTo>
                  <a:pt x="1624" y="554"/>
                  <a:pt x="1571" y="661"/>
                  <a:pt x="1624" y="732"/>
                </a:cubicBezTo>
                <a:cubicBezTo>
                  <a:pt x="1660" y="821"/>
                  <a:pt x="1678" y="910"/>
                  <a:pt x="1678" y="1000"/>
                </a:cubicBezTo>
                <a:cubicBezTo>
                  <a:pt x="1678" y="1374"/>
                  <a:pt x="1374" y="1678"/>
                  <a:pt x="1000" y="1678"/>
                </a:cubicBezTo>
                <a:cubicBezTo>
                  <a:pt x="643" y="1678"/>
                  <a:pt x="340" y="1374"/>
                  <a:pt x="340" y="1000"/>
                </a:cubicBezTo>
                <a:cubicBezTo>
                  <a:pt x="340" y="643"/>
                  <a:pt x="643" y="339"/>
                  <a:pt x="1000" y="339"/>
                </a:cubicBezTo>
                <a:cubicBezTo>
                  <a:pt x="1107" y="339"/>
                  <a:pt x="1196" y="357"/>
                  <a:pt x="1267" y="393"/>
                </a:cubicBezTo>
                <a:cubicBezTo>
                  <a:pt x="1290" y="402"/>
                  <a:pt x="1313" y="407"/>
                  <a:pt x="1336" y="407"/>
                </a:cubicBezTo>
                <a:cubicBezTo>
                  <a:pt x="1400" y="407"/>
                  <a:pt x="1460" y="370"/>
                  <a:pt x="1499" y="304"/>
                </a:cubicBezTo>
                <a:cubicBezTo>
                  <a:pt x="1535" y="232"/>
                  <a:pt x="1481" y="125"/>
                  <a:pt x="1410" y="90"/>
                </a:cubicBezTo>
                <a:cubicBezTo>
                  <a:pt x="1285" y="36"/>
                  <a:pt x="1142" y="0"/>
                  <a:pt x="10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9"/>
          <p:cNvSpPr/>
          <p:nvPr/>
        </p:nvSpPr>
        <p:spPr>
          <a:xfrm>
            <a:off x="2689832" y="2320380"/>
            <a:ext cx="62565" cy="62534"/>
          </a:xfrm>
          <a:custGeom>
            <a:rect b="b" l="l" r="r" t="t"/>
            <a:pathLst>
              <a:path extrusionOk="0" h="1999" w="2000">
                <a:moveTo>
                  <a:pt x="1000" y="0"/>
                </a:moveTo>
                <a:cubicBezTo>
                  <a:pt x="447" y="0"/>
                  <a:pt x="1" y="447"/>
                  <a:pt x="1" y="1000"/>
                </a:cubicBezTo>
                <a:cubicBezTo>
                  <a:pt x="1" y="1553"/>
                  <a:pt x="447" y="1999"/>
                  <a:pt x="1000" y="1999"/>
                </a:cubicBezTo>
                <a:cubicBezTo>
                  <a:pt x="1553" y="1999"/>
                  <a:pt x="1999" y="1553"/>
                  <a:pt x="1999" y="1000"/>
                </a:cubicBezTo>
                <a:cubicBezTo>
                  <a:pt x="1999" y="875"/>
                  <a:pt x="1964" y="732"/>
                  <a:pt x="1910" y="607"/>
                </a:cubicBezTo>
                <a:cubicBezTo>
                  <a:pt x="1884" y="541"/>
                  <a:pt x="1828" y="504"/>
                  <a:pt x="1764" y="504"/>
                </a:cubicBezTo>
                <a:cubicBezTo>
                  <a:pt x="1742" y="504"/>
                  <a:pt x="1719" y="509"/>
                  <a:pt x="1696" y="518"/>
                </a:cubicBezTo>
                <a:cubicBezTo>
                  <a:pt x="1607" y="554"/>
                  <a:pt x="1571" y="661"/>
                  <a:pt x="1607" y="732"/>
                </a:cubicBezTo>
                <a:cubicBezTo>
                  <a:pt x="1642" y="821"/>
                  <a:pt x="1660" y="910"/>
                  <a:pt x="1660" y="1000"/>
                </a:cubicBezTo>
                <a:cubicBezTo>
                  <a:pt x="1660" y="1374"/>
                  <a:pt x="1375" y="1678"/>
                  <a:pt x="1000" y="1678"/>
                </a:cubicBezTo>
                <a:cubicBezTo>
                  <a:pt x="625" y="1678"/>
                  <a:pt x="340" y="1374"/>
                  <a:pt x="340" y="1000"/>
                </a:cubicBezTo>
                <a:cubicBezTo>
                  <a:pt x="340" y="643"/>
                  <a:pt x="625" y="339"/>
                  <a:pt x="1000" y="339"/>
                </a:cubicBezTo>
                <a:cubicBezTo>
                  <a:pt x="1089" y="339"/>
                  <a:pt x="1179" y="357"/>
                  <a:pt x="1268" y="393"/>
                </a:cubicBezTo>
                <a:cubicBezTo>
                  <a:pt x="1291" y="402"/>
                  <a:pt x="1314" y="407"/>
                  <a:pt x="1336" y="407"/>
                </a:cubicBezTo>
                <a:cubicBezTo>
                  <a:pt x="1400" y="407"/>
                  <a:pt x="1455" y="370"/>
                  <a:pt x="1482" y="304"/>
                </a:cubicBezTo>
                <a:cubicBezTo>
                  <a:pt x="1518" y="232"/>
                  <a:pt x="1482" y="125"/>
                  <a:pt x="1393" y="90"/>
                </a:cubicBezTo>
                <a:cubicBezTo>
                  <a:pt x="1268" y="36"/>
                  <a:pt x="1143" y="0"/>
                  <a:pt x="10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9"/>
          <p:cNvSpPr/>
          <p:nvPr/>
        </p:nvSpPr>
        <p:spPr>
          <a:xfrm>
            <a:off x="2792564" y="2341590"/>
            <a:ext cx="24025" cy="21241"/>
          </a:xfrm>
          <a:custGeom>
            <a:rect b="b" l="l" r="r" t="t"/>
            <a:pathLst>
              <a:path extrusionOk="0" h="679" w="768">
                <a:moveTo>
                  <a:pt x="375" y="1"/>
                </a:moveTo>
                <a:cubicBezTo>
                  <a:pt x="232" y="1"/>
                  <a:pt x="107" y="90"/>
                  <a:pt x="71" y="232"/>
                </a:cubicBezTo>
                <a:cubicBezTo>
                  <a:pt x="0" y="464"/>
                  <a:pt x="161" y="679"/>
                  <a:pt x="375" y="679"/>
                </a:cubicBezTo>
                <a:cubicBezTo>
                  <a:pt x="607" y="679"/>
                  <a:pt x="767" y="464"/>
                  <a:pt x="696" y="232"/>
                </a:cubicBezTo>
                <a:cubicBezTo>
                  <a:pt x="660" y="90"/>
                  <a:pt x="517" y="1"/>
                  <a:pt x="3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9"/>
          <p:cNvSpPr/>
          <p:nvPr/>
        </p:nvSpPr>
        <p:spPr>
          <a:xfrm>
            <a:off x="2647976" y="2268482"/>
            <a:ext cx="62565" cy="62534"/>
          </a:xfrm>
          <a:custGeom>
            <a:rect b="b" l="l" r="r" t="t"/>
            <a:pathLst>
              <a:path extrusionOk="0" h="1999" w="2000">
                <a:moveTo>
                  <a:pt x="1000" y="0"/>
                </a:moveTo>
                <a:cubicBezTo>
                  <a:pt x="447" y="0"/>
                  <a:pt x="1" y="446"/>
                  <a:pt x="1" y="999"/>
                </a:cubicBezTo>
                <a:cubicBezTo>
                  <a:pt x="1" y="1552"/>
                  <a:pt x="447" y="1998"/>
                  <a:pt x="1000" y="1998"/>
                </a:cubicBezTo>
                <a:cubicBezTo>
                  <a:pt x="1553" y="1998"/>
                  <a:pt x="1999" y="1552"/>
                  <a:pt x="1999" y="999"/>
                </a:cubicBezTo>
                <a:cubicBezTo>
                  <a:pt x="1999" y="857"/>
                  <a:pt x="1981" y="732"/>
                  <a:pt x="1928" y="607"/>
                </a:cubicBezTo>
                <a:cubicBezTo>
                  <a:pt x="1901" y="541"/>
                  <a:pt x="1836" y="504"/>
                  <a:pt x="1767" y="504"/>
                </a:cubicBezTo>
                <a:cubicBezTo>
                  <a:pt x="1743" y="504"/>
                  <a:pt x="1719" y="508"/>
                  <a:pt x="1696" y="518"/>
                </a:cubicBezTo>
                <a:cubicBezTo>
                  <a:pt x="1624" y="553"/>
                  <a:pt x="1571" y="642"/>
                  <a:pt x="1607" y="732"/>
                </a:cubicBezTo>
                <a:cubicBezTo>
                  <a:pt x="1660" y="821"/>
                  <a:pt x="1678" y="910"/>
                  <a:pt x="1678" y="999"/>
                </a:cubicBezTo>
                <a:cubicBezTo>
                  <a:pt x="1678" y="1374"/>
                  <a:pt x="1375" y="1659"/>
                  <a:pt x="1000" y="1659"/>
                </a:cubicBezTo>
                <a:cubicBezTo>
                  <a:pt x="643" y="1659"/>
                  <a:pt x="340" y="1374"/>
                  <a:pt x="340" y="999"/>
                </a:cubicBezTo>
                <a:cubicBezTo>
                  <a:pt x="340" y="625"/>
                  <a:pt x="643" y="339"/>
                  <a:pt x="1000" y="339"/>
                </a:cubicBezTo>
                <a:cubicBezTo>
                  <a:pt x="1089" y="339"/>
                  <a:pt x="1196" y="357"/>
                  <a:pt x="1268" y="393"/>
                </a:cubicBezTo>
                <a:cubicBezTo>
                  <a:pt x="1291" y="402"/>
                  <a:pt x="1314" y="406"/>
                  <a:pt x="1336" y="406"/>
                </a:cubicBezTo>
                <a:cubicBezTo>
                  <a:pt x="1401" y="406"/>
                  <a:pt x="1460" y="370"/>
                  <a:pt x="1500" y="303"/>
                </a:cubicBezTo>
                <a:cubicBezTo>
                  <a:pt x="1535" y="214"/>
                  <a:pt x="1482" y="125"/>
                  <a:pt x="1410" y="89"/>
                </a:cubicBezTo>
                <a:cubicBezTo>
                  <a:pt x="1285" y="36"/>
                  <a:pt x="1143" y="0"/>
                  <a:pt x="10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9"/>
          <p:cNvSpPr/>
          <p:nvPr/>
        </p:nvSpPr>
        <p:spPr>
          <a:xfrm>
            <a:off x="2667527" y="2289692"/>
            <a:ext cx="24025" cy="20678"/>
          </a:xfrm>
          <a:custGeom>
            <a:rect b="b" l="l" r="r" t="t"/>
            <a:pathLst>
              <a:path extrusionOk="0" h="661" w="768">
                <a:moveTo>
                  <a:pt x="375" y="0"/>
                </a:moveTo>
                <a:cubicBezTo>
                  <a:pt x="232" y="0"/>
                  <a:pt x="107" y="89"/>
                  <a:pt x="72" y="232"/>
                </a:cubicBezTo>
                <a:cubicBezTo>
                  <a:pt x="0" y="446"/>
                  <a:pt x="161" y="660"/>
                  <a:pt x="375" y="660"/>
                </a:cubicBezTo>
                <a:cubicBezTo>
                  <a:pt x="607" y="660"/>
                  <a:pt x="767" y="446"/>
                  <a:pt x="696" y="232"/>
                </a:cubicBezTo>
                <a:cubicBezTo>
                  <a:pt x="660" y="89"/>
                  <a:pt x="518" y="0"/>
                  <a:pt x="3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9"/>
          <p:cNvSpPr/>
          <p:nvPr/>
        </p:nvSpPr>
        <p:spPr>
          <a:xfrm>
            <a:off x="2814868" y="2289129"/>
            <a:ext cx="20678" cy="21241"/>
          </a:xfrm>
          <a:custGeom>
            <a:rect b="b" l="l" r="r" t="t"/>
            <a:pathLst>
              <a:path extrusionOk="0" h="679" w="661">
                <a:moveTo>
                  <a:pt x="340" y="0"/>
                </a:moveTo>
                <a:cubicBezTo>
                  <a:pt x="143" y="0"/>
                  <a:pt x="1" y="161"/>
                  <a:pt x="1" y="339"/>
                </a:cubicBezTo>
                <a:cubicBezTo>
                  <a:pt x="1" y="518"/>
                  <a:pt x="143" y="678"/>
                  <a:pt x="340" y="678"/>
                </a:cubicBezTo>
                <a:cubicBezTo>
                  <a:pt x="518" y="678"/>
                  <a:pt x="661" y="518"/>
                  <a:pt x="661" y="339"/>
                </a:cubicBezTo>
                <a:cubicBezTo>
                  <a:pt x="661" y="161"/>
                  <a:pt x="518" y="0"/>
                  <a:pt x="3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9"/>
          <p:cNvSpPr/>
          <p:nvPr/>
        </p:nvSpPr>
        <p:spPr>
          <a:xfrm>
            <a:off x="2856724" y="2289129"/>
            <a:ext cx="20709" cy="21241"/>
          </a:xfrm>
          <a:custGeom>
            <a:rect b="b" l="l" r="r" t="t"/>
            <a:pathLst>
              <a:path extrusionOk="0" h="679" w="662">
                <a:moveTo>
                  <a:pt x="322" y="0"/>
                </a:moveTo>
                <a:cubicBezTo>
                  <a:pt x="144" y="0"/>
                  <a:pt x="1" y="161"/>
                  <a:pt x="1" y="339"/>
                </a:cubicBezTo>
                <a:cubicBezTo>
                  <a:pt x="1" y="518"/>
                  <a:pt x="144" y="678"/>
                  <a:pt x="322" y="678"/>
                </a:cubicBezTo>
                <a:cubicBezTo>
                  <a:pt x="518" y="678"/>
                  <a:pt x="661" y="518"/>
                  <a:pt x="661" y="339"/>
                </a:cubicBezTo>
                <a:cubicBezTo>
                  <a:pt x="661" y="161"/>
                  <a:pt x="518" y="0"/>
                  <a:pt x="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9"/>
          <p:cNvSpPr/>
          <p:nvPr/>
        </p:nvSpPr>
        <p:spPr>
          <a:xfrm>
            <a:off x="2835514" y="2310338"/>
            <a:ext cx="21241" cy="20678"/>
          </a:xfrm>
          <a:custGeom>
            <a:rect b="b" l="l" r="r" t="t"/>
            <a:pathLst>
              <a:path extrusionOk="0" h="661" w="679">
                <a:moveTo>
                  <a:pt x="340" y="0"/>
                </a:moveTo>
                <a:cubicBezTo>
                  <a:pt x="161" y="0"/>
                  <a:pt x="1" y="143"/>
                  <a:pt x="1" y="321"/>
                </a:cubicBezTo>
                <a:cubicBezTo>
                  <a:pt x="1" y="518"/>
                  <a:pt x="161" y="660"/>
                  <a:pt x="340" y="660"/>
                </a:cubicBezTo>
                <a:cubicBezTo>
                  <a:pt x="518" y="660"/>
                  <a:pt x="679" y="518"/>
                  <a:pt x="679" y="321"/>
                </a:cubicBezTo>
                <a:cubicBezTo>
                  <a:pt x="679" y="143"/>
                  <a:pt x="518" y="0"/>
                  <a:pt x="3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9"/>
          <p:cNvSpPr/>
          <p:nvPr/>
        </p:nvSpPr>
        <p:spPr>
          <a:xfrm>
            <a:off x="2835514" y="2268482"/>
            <a:ext cx="21241" cy="20678"/>
          </a:xfrm>
          <a:custGeom>
            <a:rect b="b" l="l" r="r" t="t"/>
            <a:pathLst>
              <a:path extrusionOk="0" h="661" w="679">
                <a:moveTo>
                  <a:pt x="340" y="0"/>
                </a:moveTo>
                <a:cubicBezTo>
                  <a:pt x="161" y="0"/>
                  <a:pt x="1" y="143"/>
                  <a:pt x="1" y="339"/>
                </a:cubicBezTo>
                <a:cubicBezTo>
                  <a:pt x="1" y="518"/>
                  <a:pt x="161" y="660"/>
                  <a:pt x="340" y="660"/>
                </a:cubicBezTo>
                <a:cubicBezTo>
                  <a:pt x="518" y="660"/>
                  <a:pt x="679" y="518"/>
                  <a:pt x="679" y="339"/>
                </a:cubicBezTo>
                <a:cubicBezTo>
                  <a:pt x="679" y="143"/>
                  <a:pt x="518" y="0"/>
                  <a:pt x="3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9"/>
          <p:cNvSpPr/>
          <p:nvPr/>
        </p:nvSpPr>
        <p:spPr>
          <a:xfrm>
            <a:off x="2747329" y="2257878"/>
            <a:ext cx="31283" cy="31283"/>
          </a:xfrm>
          <a:custGeom>
            <a:rect b="b" l="l" r="r" t="t"/>
            <a:pathLst>
              <a:path extrusionOk="0" h="1000" w="1000">
                <a:moveTo>
                  <a:pt x="500" y="339"/>
                </a:moveTo>
                <a:cubicBezTo>
                  <a:pt x="590" y="339"/>
                  <a:pt x="661" y="410"/>
                  <a:pt x="661" y="500"/>
                </a:cubicBezTo>
                <a:cubicBezTo>
                  <a:pt x="661" y="589"/>
                  <a:pt x="590" y="678"/>
                  <a:pt x="500" y="678"/>
                </a:cubicBezTo>
                <a:cubicBezTo>
                  <a:pt x="393" y="678"/>
                  <a:pt x="322" y="589"/>
                  <a:pt x="322" y="500"/>
                </a:cubicBezTo>
                <a:cubicBezTo>
                  <a:pt x="322" y="410"/>
                  <a:pt x="393" y="339"/>
                  <a:pt x="500" y="339"/>
                </a:cubicBezTo>
                <a:close/>
                <a:moveTo>
                  <a:pt x="500" y="0"/>
                </a:moveTo>
                <a:cubicBezTo>
                  <a:pt x="215" y="0"/>
                  <a:pt x="1" y="232"/>
                  <a:pt x="1" y="500"/>
                </a:cubicBezTo>
                <a:cubicBezTo>
                  <a:pt x="1" y="785"/>
                  <a:pt x="215" y="999"/>
                  <a:pt x="500" y="999"/>
                </a:cubicBezTo>
                <a:cubicBezTo>
                  <a:pt x="768" y="999"/>
                  <a:pt x="1000" y="785"/>
                  <a:pt x="1000" y="500"/>
                </a:cubicBezTo>
                <a:cubicBezTo>
                  <a:pt x="1000" y="232"/>
                  <a:pt x="768" y="0"/>
                  <a:pt x="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9"/>
          <p:cNvSpPr/>
          <p:nvPr/>
        </p:nvSpPr>
        <p:spPr>
          <a:xfrm>
            <a:off x="1872702" y="2764592"/>
            <a:ext cx="333252" cy="229520"/>
          </a:xfrm>
          <a:custGeom>
            <a:rect b="b" l="l" r="r" t="t"/>
            <a:pathLst>
              <a:path extrusionOk="0" h="7337" w="10653">
                <a:moveTo>
                  <a:pt x="5353" y="1002"/>
                </a:moveTo>
                <a:cubicBezTo>
                  <a:pt x="5442" y="1020"/>
                  <a:pt x="5496" y="1092"/>
                  <a:pt x="5496" y="1181"/>
                </a:cubicBezTo>
                <a:lnTo>
                  <a:pt x="5496" y="1502"/>
                </a:lnTo>
                <a:lnTo>
                  <a:pt x="5157" y="1502"/>
                </a:lnTo>
                <a:lnTo>
                  <a:pt x="5157" y="1181"/>
                </a:lnTo>
                <a:cubicBezTo>
                  <a:pt x="5157" y="1074"/>
                  <a:pt x="5246" y="1002"/>
                  <a:pt x="5353" y="1002"/>
                </a:cubicBezTo>
                <a:close/>
                <a:moveTo>
                  <a:pt x="2498" y="1002"/>
                </a:moveTo>
                <a:cubicBezTo>
                  <a:pt x="3141" y="1002"/>
                  <a:pt x="3712" y="1413"/>
                  <a:pt x="3926" y="2019"/>
                </a:cubicBezTo>
                <a:cubicBezTo>
                  <a:pt x="3926" y="2037"/>
                  <a:pt x="3926" y="2037"/>
                  <a:pt x="3926" y="2037"/>
                </a:cubicBezTo>
                <a:cubicBezTo>
                  <a:pt x="3965" y="2055"/>
                  <a:pt x="4003" y="2063"/>
                  <a:pt x="4037" y="2063"/>
                </a:cubicBezTo>
                <a:cubicBezTo>
                  <a:pt x="4172" y="2063"/>
                  <a:pt x="4254" y="1941"/>
                  <a:pt x="4211" y="1841"/>
                </a:cubicBezTo>
                <a:lnTo>
                  <a:pt x="6459" y="1841"/>
                </a:lnTo>
                <a:cubicBezTo>
                  <a:pt x="6370" y="2055"/>
                  <a:pt x="6334" y="2269"/>
                  <a:pt x="6334" y="2501"/>
                </a:cubicBezTo>
                <a:cubicBezTo>
                  <a:pt x="6334" y="2858"/>
                  <a:pt x="6424" y="3197"/>
                  <a:pt x="6620" y="3483"/>
                </a:cubicBezTo>
                <a:cubicBezTo>
                  <a:pt x="6649" y="3533"/>
                  <a:pt x="6702" y="3560"/>
                  <a:pt x="6756" y="3560"/>
                </a:cubicBezTo>
                <a:cubicBezTo>
                  <a:pt x="6836" y="3560"/>
                  <a:pt x="6920" y="3503"/>
                  <a:pt x="6941" y="3375"/>
                </a:cubicBezTo>
                <a:cubicBezTo>
                  <a:pt x="6763" y="3108"/>
                  <a:pt x="6673" y="2822"/>
                  <a:pt x="6673" y="2501"/>
                </a:cubicBezTo>
                <a:cubicBezTo>
                  <a:pt x="6673" y="1682"/>
                  <a:pt x="7341" y="1005"/>
                  <a:pt x="8167" y="1005"/>
                </a:cubicBezTo>
                <a:cubicBezTo>
                  <a:pt x="8510" y="1005"/>
                  <a:pt x="8881" y="1122"/>
                  <a:pt x="9243" y="1395"/>
                </a:cubicBezTo>
                <a:cubicBezTo>
                  <a:pt x="9261" y="1413"/>
                  <a:pt x="9261" y="1413"/>
                  <a:pt x="9279" y="1431"/>
                </a:cubicBezTo>
                <a:cubicBezTo>
                  <a:pt x="10206" y="2662"/>
                  <a:pt x="9332" y="4000"/>
                  <a:pt x="8172" y="4000"/>
                </a:cubicBezTo>
                <a:cubicBezTo>
                  <a:pt x="7833" y="4000"/>
                  <a:pt x="7530" y="3893"/>
                  <a:pt x="7262" y="3697"/>
                </a:cubicBezTo>
                <a:lnTo>
                  <a:pt x="7244" y="3697"/>
                </a:lnTo>
                <a:cubicBezTo>
                  <a:pt x="7030" y="3732"/>
                  <a:pt x="7012" y="3911"/>
                  <a:pt x="7120" y="4000"/>
                </a:cubicBezTo>
                <a:lnTo>
                  <a:pt x="3551" y="4000"/>
                </a:lnTo>
                <a:cubicBezTo>
                  <a:pt x="4051" y="3661"/>
                  <a:pt x="4354" y="3072"/>
                  <a:pt x="4336" y="2430"/>
                </a:cubicBezTo>
                <a:cubicBezTo>
                  <a:pt x="4336" y="2430"/>
                  <a:pt x="4336" y="2430"/>
                  <a:pt x="4336" y="2412"/>
                </a:cubicBezTo>
                <a:cubicBezTo>
                  <a:pt x="4279" y="2361"/>
                  <a:pt x="4219" y="2340"/>
                  <a:pt x="4166" y="2340"/>
                </a:cubicBezTo>
                <a:cubicBezTo>
                  <a:pt x="4071" y="2340"/>
                  <a:pt x="3997" y="2409"/>
                  <a:pt x="3997" y="2501"/>
                </a:cubicBezTo>
                <a:cubicBezTo>
                  <a:pt x="3997" y="3334"/>
                  <a:pt x="3327" y="4007"/>
                  <a:pt x="2500" y="4007"/>
                </a:cubicBezTo>
                <a:cubicBezTo>
                  <a:pt x="2157" y="4007"/>
                  <a:pt x="1788" y="3892"/>
                  <a:pt x="1428" y="3625"/>
                </a:cubicBezTo>
                <a:cubicBezTo>
                  <a:pt x="1410" y="3607"/>
                  <a:pt x="1392" y="3590"/>
                  <a:pt x="1392" y="3590"/>
                </a:cubicBezTo>
                <a:cubicBezTo>
                  <a:pt x="464" y="2358"/>
                  <a:pt x="1339" y="1002"/>
                  <a:pt x="2498" y="1002"/>
                </a:cubicBezTo>
                <a:close/>
                <a:moveTo>
                  <a:pt x="875" y="3358"/>
                </a:moveTo>
                <a:cubicBezTo>
                  <a:pt x="1178" y="3946"/>
                  <a:pt x="1802" y="4339"/>
                  <a:pt x="2498" y="4339"/>
                </a:cubicBezTo>
                <a:lnTo>
                  <a:pt x="3212" y="4339"/>
                </a:lnTo>
                <a:lnTo>
                  <a:pt x="1892" y="6587"/>
                </a:lnTo>
                <a:cubicBezTo>
                  <a:pt x="1749" y="6837"/>
                  <a:pt x="1463" y="6998"/>
                  <a:pt x="1178" y="6998"/>
                </a:cubicBezTo>
                <a:cubicBezTo>
                  <a:pt x="714" y="6998"/>
                  <a:pt x="339" y="6623"/>
                  <a:pt x="339" y="6177"/>
                </a:cubicBezTo>
                <a:cubicBezTo>
                  <a:pt x="339" y="6123"/>
                  <a:pt x="339" y="6070"/>
                  <a:pt x="357" y="6034"/>
                </a:cubicBezTo>
                <a:lnTo>
                  <a:pt x="875" y="3358"/>
                </a:lnTo>
                <a:close/>
                <a:moveTo>
                  <a:pt x="9778" y="3358"/>
                </a:moveTo>
                <a:lnTo>
                  <a:pt x="10313" y="6034"/>
                </a:lnTo>
                <a:cubicBezTo>
                  <a:pt x="10313" y="6070"/>
                  <a:pt x="10331" y="6123"/>
                  <a:pt x="10331" y="6177"/>
                </a:cubicBezTo>
                <a:cubicBezTo>
                  <a:pt x="10331" y="6623"/>
                  <a:pt x="9957" y="6998"/>
                  <a:pt x="9493" y="6998"/>
                </a:cubicBezTo>
                <a:cubicBezTo>
                  <a:pt x="9189" y="6998"/>
                  <a:pt x="8922" y="6837"/>
                  <a:pt x="8779" y="6587"/>
                </a:cubicBezTo>
                <a:lnTo>
                  <a:pt x="7459" y="4339"/>
                </a:lnTo>
                <a:lnTo>
                  <a:pt x="8172" y="4339"/>
                </a:lnTo>
                <a:cubicBezTo>
                  <a:pt x="8868" y="4339"/>
                  <a:pt x="9475" y="3946"/>
                  <a:pt x="9778" y="3358"/>
                </a:cubicBezTo>
                <a:close/>
                <a:moveTo>
                  <a:pt x="5321" y="0"/>
                </a:moveTo>
                <a:cubicBezTo>
                  <a:pt x="5229" y="0"/>
                  <a:pt x="5157" y="68"/>
                  <a:pt x="5157" y="164"/>
                </a:cubicBezTo>
                <a:lnTo>
                  <a:pt x="5157" y="699"/>
                </a:lnTo>
                <a:cubicBezTo>
                  <a:pt x="4961" y="770"/>
                  <a:pt x="4836" y="949"/>
                  <a:pt x="4836" y="1163"/>
                </a:cubicBezTo>
                <a:lnTo>
                  <a:pt x="4836" y="1502"/>
                </a:lnTo>
                <a:lnTo>
                  <a:pt x="4033" y="1502"/>
                </a:lnTo>
                <a:cubicBezTo>
                  <a:pt x="3908" y="1306"/>
                  <a:pt x="3747" y="1145"/>
                  <a:pt x="3551" y="1002"/>
                </a:cubicBezTo>
                <a:cubicBezTo>
                  <a:pt x="3230" y="788"/>
                  <a:pt x="2873" y="681"/>
                  <a:pt x="2498" y="681"/>
                </a:cubicBezTo>
                <a:cubicBezTo>
                  <a:pt x="1481" y="681"/>
                  <a:pt x="661" y="1502"/>
                  <a:pt x="661" y="2501"/>
                </a:cubicBezTo>
                <a:cubicBezTo>
                  <a:pt x="661" y="2555"/>
                  <a:pt x="661" y="2608"/>
                  <a:pt x="678" y="2662"/>
                </a:cubicBezTo>
                <a:lnTo>
                  <a:pt x="661" y="2662"/>
                </a:lnTo>
                <a:lnTo>
                  <a:pt x="18" y="5963"/>
                </a:lnTo>
                <a:cubicBezTo>
                  <a:pt x="18" y="5980"/>
                  <a:pt x="18" y="5980"/>
                  <a:pt x="18" y="5980"/>
                </a:cubicBezTo>
                <a:cubicBezTo>
                  <a:pt x="0" y="6034"/>
                  <a:pt x="0" y="6105"/>
                  <a:pt x="0" y="6177"/>
                </a:cubicBezTo>
                <a:cubicBezTo>
                  <a:pt x="0" y="6819"/>
                  <a:pt x="518" y="7337"/>
                  <a:pt x="1160" y="7337"/>
                </a:cubicBezTo>
                <a:cubicBezTo>
                  <a:pt x="1588" y="7337"/>
                  <a:pt x="1963" y="7105"/>
                  <a:pt x="2177" y="6748"/>
                </a:cubicBezTo>
                <a:lnTo>
                  <a:pt x="3587" y="4339"/>
                </a:lnTo>
                <a:lnTo>
                  <a:pt x="7066" y="4339"/>
                </a:lnTo>
                <a:lnTo>
                  <a:pt x="8476" y="6748"/>
                </a:lnTo>
                <a:cubicBezTo>
                  <a:pt x="8690" y="7105"/>
                  <a:pt x="9082" y="7337"/>
                  <a:pt x="9493" y="7337"/>
                </a:cubicBezTo>
                <a:cubicBezTo>
                  <a:pt x="10135" y="7337"/>
                  <a:pt x="10652" y="6819"/>
                  <a:pt x="10652" y="6177"/>
                </a:cubicBezTo>
                <a:cubicBezTo>
                  <a:pt x="10652" y="6105"/>
                  <a:pt x="10652" y="6034"/>
                  <a:pt x="10635" y="5980"/>
                </a:cubicBezTo>
                <a:cubicBezTo>
                  <a:pt x="10635" y="5980"/>
                  <a:pt x="10635" y="5980"/>
                  <a:pt x="10635" y="5963"/>
                </a:cubicBezTo>
                <a:lnTo>
                  <a:pt x="9992" y="2662"/>
                </a:lnTo>
                <a:cubicBezTo>
                  <a:pt x="9992" y="2608"/>
                  <a:pt x="9992" y="2555"/>
                  <a:pt x="9992" y="2501"/>
                </a:cubicBezTo>
                <a:cubicBezTo>
                  <a:pt x="9992" y="1502"/>
                  <a:pt x="9171" y="681"/>
                  <a:pt x="8154" y="681"/>
                </a:cubicBezTo>
                <a:cubicBezTo>
                  <a:pt x="7512" y="681"/>
                  <a:pt x="6959" y="1002"/>
                  <a:pt x="6620" y="1502"/>
                </a:cubicBezTo>
                <a:lnTo>
                  <a:pt x="5835" y="1502"/>
                </a:lnTo>
                <a:lnTo>
                  <a:pt x="5835" y="1163"/>
                </a:lnTo>
                <a:cubicBezTo>
                  <a:pt x="5835" y="949"/>
                  <a:pt x="5692" y="770"/>
                  <a:pt x="5496" y="699"/>
                </a:cubicBezTo>
                <a:lnTo>
                  <a:pt x="5496" y="164"/>
                </a:lnTo>
                <a:cubicBezTo>
                  <a:pt x="5496" y="92"/>
                  <a:pt x="5442" y="3"/>
                  <a:pt x="5353" y="3"/>
                </a:cubicBezTo>
                <a:cubicBezTo>
                  <a:pt x="5342" y="1"/>
                  <a:pt x="5331" y="0"/>
                  <a:pt x="53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9"/>
          <p:cNvSpPr/>
          <p:nvPr/>
        </p:nvSpPr>
        <p:spPr>
          <a:xfrm>
            <a:off x="2023389" y="2864039"/>
            <a:ext cx="32409" cy="10073"/>
          </a:xfrm>
          <a:custGeom>
            <a:rect b="b" l="l" r="r" t="t"/>
            <a:pathLst>
              <a:path extrusionOk="0" h="322" w="1036">
                <a:moveTo>
                  <a:pt x="197" y="0"/>
                </a:moveTo>
                <a:cubicBezTo>
                  <a:pt x="108" y="0"/>
                  <a:pt x="37" y="54"/>
                  <a:pt x="19" y="143"/>
                </a:cubicBezTo>
                <a:cubicBezTo>
                  <a:pt x="1" y="232"/>
                  <a:pt x="90" y="321"/>
                  <a:pt x="179" y="321"/>
                </a:cubicBezTo>
                <a:lnTo>
                  <a:pt x="839" y="321"/>
                </a:lnTo>
                <a:cubicBezTo>
                  <a:pt x="929" y="321"/>
                  <a:pt x="1000" y="268"/>
                  <a:pt x="1018" y="179"/>
                </a:cubicBezTo>
                <a:cubicBezTo>
                  <a:pt x="1036" y="89"/>
                  <a:pt x="947" y="0"/>
                  <a:pt x="8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9"/>
          <p:cNvSpPr/>
          <p:nvPr/>
        </p:nvSpPr>
        <p:spPr>
          <a:xfrm>
            <a:off x="1913995" y="2837793"/>
            <a:ext cx="26840" cy="10636"/>
          </a:xfrm>
          <a:custGeom>
            <a:rect b="b" l="l" r="r" t="t"/>
            <a:pathLst>
              <a:path extrusionOk="0" h="340" w="858">
                <a:moveTo>
                  <a:pt x="197" y="1"/>
                </a:moveTo>
                <a:cubicBezTo>
                  <a:pt x="108" y="1"/>
                  <a:pt x="36" y="54"/>
                  <a:pt x="19" y="143"/>
                </a:cubicBezTo>
                <a:cubicBezTo>
                  <a:pt x="1" y="250"/>
                  <a:pt x="90" y="340"/>
                  <a:pt x="179" y="340"/>
                </a:cubicBezTo>
                <a:lnTo>
                  <a:pt x="679" y="340"/>
                </a:lnTo>
                <a:cubicBezTo>
                  <a:pt x="786" y="340"/>
                  <a:pt x="857" y="250"/>
                  <a:pt x="857" y="143"/>
                </a:cubicBezTo>
                <a:cubicBezTo>
                  <a:pt x="839" y="54"/>
                  <a:pt x="768" y="1"/>
                  <a:pt x="6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9"/>
          <p:cNvSpPr/>
          <p:nvPr/>
        </p:nvSpPr>
        <p:spPr>
          <a:xfrm>
            <a:off x="1960887" y="2837793"/>
            <a:ext cx="26809" cy="10636"/>
          </a:xfrm>
          <a:custGeom>
            <a:rect b="b" l="l" r="r" t="t"/>
            <a:pathLst>
              <a:path extrusionOk="0" h="340" w="857">
                <a:moveTo>
                  <a:pt x="197" y="1"/>
                </a:moveTo>
                <a:cubicBezTo>
                  <a:pt x="108" y="1"/>
                  <a:pt x="36" y="54"/>
                  <a:pt x="18" y="143"/>
                </a:cubicBezTo>
                <a:cubicBezTo>
                  <a:pt x="0" y="250"/>
                  <a:pt x="90" y="340"/>
                  <a:pt x="179" y="340"/>
                </a:cubicBezTo>
                <a:lnTo>
                  <a:pt x="678" y="340"/>
                </a:lnTo>
                <a:cubicBezTo>
                  <a:pt x="768" y="340"/>
                  <a:pt x="839" y="268"/>
                  <a:pt x="857" y="197"/>
                </a:cubicBezTo>
                <a:cubicBezTo>
                  <a:pt x="857" y="90"/>
                  <a:pt x="786" y="1"/>
                  <a:pt x="6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9"/>
          <p:cNvSpPr/>
          <p:nvPr/>
        </p:nvSpPr>
        <p:spPr>
          <a:xfrm>
            <a:off x="1945809" y="2853340"/>
            <a:ext cx="10073" cy="25871"/>
          </a:xfrm>
          <a:custGeom>
            <a:rect b="b" l="l" r="r" t="t"/>
            <a:pathLst>
              <a:path extrusionOk="0" h="827" w="322">
                <a:moveTo>
                  <a:pt x="152" y="0"/>
                </a:moveTo>
                <a:cubicBezTo>
                  <a:pt x="72" y="0"/>
                  <a:pt x="1" y="68"/>
                  <a:pt x="1" y="164"/>
                </a:cubicBezTo>
                <a:lnTo>
                  <a:pt x="1" y="663"/>
                </a:lnTo>
                <a:cubicBezTo>
                  <a:pt x="1" y="745"/>
                  <a:pt x="75" y="826"/>
                  <a:pt x="156" y="826"/>
                </a:cubicBezTo>
                <a:cubicBezTo>
                  <a:pt x="164" y="826"/>
                  <a:pt x="171" y="826"/>
                  <a:pt x="179" y="824"/>
                </a:cubicBezTo>
                <a:cubicBezTo>
                  <a:pt x="268" y="806"/>
                  <a:pt x="322" y="735"/>
                  <a:pt x="322" y="663"/>
                </a:cubicBezTo>
                <a:lnTo>
                  <a:pt x="322" y="164"/>
                </a:lnTo>
                <a:cubicBezTo>
                  <a:pt x="322" y="75"/>
                  <a:pt x="268" y="3"/>
                  <a:pt x="179" y="3"/>
                </a:cubicBezTo>
                <a:cubicBezTo>
                  <a:pt x="170" y="1"/>
                  <a:pt x="161" y="0"/>
                  <a:pt x="1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9"/>
          <p:cNvSpPr/>
          <p:nvPr/>
        </p:nvSpPr>
        <p:spPr>
          <a:xfrm>
            <a:off x="1945809" y="2806448"/>
            <a:ext cx="10073" cy="25871"/>
          </a:xfrm>
          <a:custGeom>
            <a:rect b="b" l="l" r="r" t="t"/>
            <a:pathLst>
              <a:path extrusionOk="0" h="827" w="322">
                <a:moveTo>
                  <a:pt x="152" y="1"/>
                </a:moveTo>
                <a:cubicBezTo>
                  <a:pt x="72" y="1"/>
                  <a:pt x="1" y="68"/>
                  <a:pt x="1" y="164"/>
                </a:cubicBezTo>
                <a:lnTo>
                  <a:pt x="1" y="664"/>
                </a:lnTo>
                <a:cubicBezTo>
                  <a:pt x="1" y="745"/>
                  <a:pt x="75" y="826"/>
                  <a:pt x="156" y="826"/>
                </a:cubicBezTo>
                <a:cubicBezTo>
                  <a:pt x="164" y="826"/>
                  <a:pt x="171" y="826"/>
                  <a:pt x="179" y="824"/>
                </a:cubicBezTo>
                <a:cubicBezTo>
                  <a:pt x="268" y="806"/>
                  <a:pt x="322" y="735"/>
                  <a:pt x="322" y="664"/>
                </a:cubicBezTo>
                <a:lnTo>
                  <a:pt x="322" y="164"/>
                </a:lnTo>
                <a:cubicBezTo>
                  <a:pt x="322" y="93"/>
                  <a:pt x="268" y="3"/>
                  <a:pt x="179" y="3"/>
                </a:cubicBezTo>
                <a:cubicBezTo>
                  <a:pt x="170" y="2"/>
                  <a:pt x="161" y="1"/>
                  <a:pt x="1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9"/>
          <p:cNvSpPr/>
          <p:nvPr/>
        </p:nvSpPr>
        <p:spPr>
          <a:xfrm>
            <a:off x="2102096" y="2847834"/>
            <a:ext cx="20678" cy="21241"/>
          </a:xfrm>
          <a:custGeom>
            <a:rect b="b" l="l" r="r" t="t"/>
            <a:pathLst>
              <a:path extrusionOk="0" h="679" w="661">
                <a:moveTo>
                  <a:pt x="340" y="1"/>
                </a:moveTo>
                <a:cubicBezTo>
                  <a:pt x="143" y="1"/>
                  <a:pt x="1" y="161"/>
                  <a:pt x="1" y="340"/>
                </a:cubicBezTo>
                <a:cubicBezTo>
                  <a:pt x="1" y="518"/>
                  <a:pt x="143" y="679"/>
                  <a:pt x="340" y="679"/>
                </a:cubicBezTo>
                <a:cubicBezTo>
                  <a:pt x="518" y="679"/>
                  <a:pt x="661" y="518"/>
                  <a:pt x="661" y="340"/>
                </a:cubicBezTo>
                <a:cubicBezTo>
                  <a:pt x="661" y="161"/>
                  <a:pt x="518" y="1"/>
                  <a:pt x="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9"/>
          <p:cNvSpPr/>
          <p:nvPr/>
        </p:nvSpPr>
        <p:spPr>
          <a:xfrm>
            <a:off x="2133347" y="2847834"/>
            <a:ext cx="20709" cy="21241"/>
          </a:xfrm>
          <a:custGeom>
            <a:rect b="b" l="l" r="r" t="t"/>
            <a:pathLst>
              <a:path extrusionOk="0" h="679" w="662">
                <a:moveTo>
                  <a:pt x="322" y="1"/>
                </a:moveTo>
                <a:cubicBezTo>
                  <a:pt x="144" y="1"/>
                  <a:pt x="1" y="161"/>
                  <a:pt x="1" y="340"/>
                </a:cubicBezTo>
                <a:cubicBezTo>
                  <a:pt x="1" y="518"/>
                  <a:pt x="144" y="679"/>
                  <a:pt x="322" y="679"/>
                </a:cubicBezTo>
                <a:cubicBezTo>
                  <a:pt x="518" y="679"/>
                  <a:pt x="661" y="518"/>
                  <a:pt x="661" y="340"/>
                </a:cubicBezTo>
                <a:cubicBezTo>
                  <a:pt x="661" y="161"/>
                  <a:pt x="518" y="1"/>
                  <a:pt x="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9"/>
          <p:cNvSpPr/>
          <p:nvPr/>
        </p:nvSpPr>
        <p:spPr>
          <a:xfrm>
            <a:off x="2102096" y="2816583"/>
            <a:ext cx="20678" cy="21241"/>
          </a:xfrm>
          <a:custGeom>
            <a:rect b="b" l="l" r="r" t="t"/>
            <a:pathLst>
              <a:path extrusionOk="0" h="679" w="661">
                <a:moveTo>
                  <a:pt x="340" y="1"/>
                </a:moveTo>
                <a:cubicBezTo>
                  <a:pt x="143" y="1"/>
                  <a:pt x="1" y="161"/>
                  <a:pt x="1" y="340"/>
                </a:cubicBezTo>
                <a:cubicBezTo>
                  <a:pt x="1" y="518"/>
                  <a:pt x="143" y="679"/>
                  <a:pt x="340" y="679"/>
                </a:cubicBezTo>
                <a:cubicBezTo>
                  <a:pt x="518" y="679"/>
                  <a:pt x="661" y="518"/>
                  <a:pt x="661" y="340"/>
                </a:cubicBezTo>
                <a:cubicBezTo>
                  <a:pt x="661" y="161"/>
                  <a:pt x="518" y="1"/>
                  <a:pt x="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9"/>
          <p:cNvSpPr/>
          <p:nvPr/>
        </p:nvSpPr>
        <p:spPr>
          <a:xfrm>
            <a:off x="2133347" y="2816583"/>
            <a:ext cx="20709" cy="21241"/>
          </a:xfrm>
          <a:custGeom>
            <a:rect b="b" l="l" r="r" t="t"/>
            <a:pathLst>
              <a:path extrusionOk="0" h="679" w="662">
                <a:moveTo>
                  <a:pt x="322" y="1"/>
                </a:moveTo>
                <a:cubicBezTo>
                  <a:pt x="144" y="1"/>
                  <a:pt x="1" y="161"/>
                  <a:pt x="1" y="340"/>
                </a:cubicBezTo>
                <a:cubicBezTo>
                  <a:pt x="1" y="518"/>
                  <a:pt x="144" y="679"/>
                  <a:pt x="322" y="679"/>
                </a:cubicBezTo>
                <a:cubicBezTo>
                  <a:pt x="518" y="679"/>
                  <a:pt x="661" y="518"/>
                  <a:pt x="661" y="340"/>
                </a:cubicBezTo>
                <a:cubicBezTo>
                  <a:pt x="661" y="161"/>
                  <a:pt x="518" y="1"/>
                  <a:pt x="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9"/>
          <p:cNvSpPr/>
          <p:nvPr/>
        </p:nvSpPr>
        <p:spPr>
          <a:xfrm>
            <a:off x="3439454" y="2297481"/>
            <a:ext cx="93816" cy="93816"/>
          </a:xfrm>
          <a:custGeom>
            <a:rect b="b" l="l" r="r" t="t"/>
            <a:pathLst>
              <a:path extrusionOk="0" h="2999" w="2999">
                <a:moveTo>
                  <a:pt x="1499" y="340"/>
                </a:moveTo>
                <a:cubicBezTo>
                  <a:pt x="2142" y="340"/>
                  <a:pt x="2677" y="857"/>
                  <a:pt x="2677" y="1500"/>
                </a:cubicBezTo>
                <a:cubicBezTo>
                  <a:pt x="2677" y="2142"/>
                  <a:pt x="2142" y="2659"/>
                  <a:pt x="1499" y="2659"/>
                </a:cubicBezTo>
                <a:cubicBezTo>
                  <a:pt x="857" y="2659"/>
                  <a:pt x="340" y="2142"/>
                  <a:pt x="340" y="1500"/>
                </a:cubicBezTo>
                <a:cubicBezTo>
                  <a:pt x="340" y="857"/>
                  <a:pt x="857" y="340"/>
                  <a:pt x="1499" y="340"/>
                </a:cubicBezTo>
                <a:close/>
                <a:moveTo>
                  <a:pt x="1499" y="1"/>
                </a:moveTo>
                <a:cubicBezTo>
                  <a:pt x="679" y="1"/>
                  <a:pt x="1" y="679"/>
                  <a:pt x="1" y="1500"/>
                </a:cubicBezTo>
                <a:cubicBezTo>
                  <a:pt x="1" y="2320"/>
                  <a:pt x="679" y="2998"/>
                  <a:pt x="1499" y="2998"/>
                </a:cubicBezTo>
                <a:cubicBezTo>
                  <a:pt x="2338" y="2998"/>
                  <a:pt x="2998" y="2320"/>
                  <a:pt x="2998" y="1500"/>
                </a:cubicBezTo>
                <a:cubicBezTo>
                  <a:pt x="2998" y="679"/>
                  <a:pt x="2338" y="1"/>
                  <a:pt x="14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9"/>
          <p:cNvSpPr/>
          <p:nvPr/>
        </p:nvSpPr>
        <p:spPr>
          <a:xfrm>
            <a:off x="3320018" y="2177482"/>
            <a:ext cx="333252" cy="333816"/>
          </a:xfrm>
          <a:custGeom>
            <a:rect b="b" l="l" r="r" t="t"/>
            <a:pathLst>
              <a:path extrusionOk="0" h="10671" w="10653">
                <a:moveTo>
                  <a:pt x="5317" y="340"/>
                </a:moveTo>
                <a:cubicBezTo>
                  <a:pt x="6656" y="340"/>
                  <a:pt x="7905" y="857"/>
                  <a:pt x="8850" y="1803"/>
                </a:cubicBezTo>
                <a:cubicBezTo>
                  <a:pt x="9796" y="2749"/>
                  <a:pt x="10313" y="3998"/>
                  <a:pt x="10313" y="5336"/>
                </a:cubicBezTo>
                <a:cubicBezTo>
                  <a:pt x="10313" y="6674"/>
                  <a:pt x="9796" y="7923"/>
                  <a:pt x="8850" y="8869"/>
                </a:cubicBezTo>
                <a:cubicBezTo>
                  <a:pt x="7905" y="9814"/>
                  <a:pt x="6656" y="10332"/>
                  <a:pt x="5317" y="10332"/>
                </a:cubicBezTo>
                <a:cubicBezTo>
                  <a:pt x="3979" y="10332"/>
                  <a:pt x="2730" y="9814"/>
                  <a:pt x="1785" y="8869"/>
                </a:cubicBezTo>
                <a:cubicBezTo>
                  <a:pt x="839" y="7923"/>
                  <a:pt x="321" y="6674"/>
                  <a:pt x="321" y="5336"/>
                </a:cubicBezTo>
                <a:cubicBezTo>
                  <a:pt x="321" y="3998"/>
                  <a:pt x="839" y="2749"/>
                  <a:pt x="1785" y="1803"/>
                </a:cubicBezTo>
                <a:cubicBezTo>
                  <a:pt x="2730" y="857"/>
                  <a:pt x="3979" y="340"/>
                  <a:pt x="5317" y="340"/>
                </a:cubicBezTo>
                <a:close/>
                <a:moveTo>
                  <a:pt x="5317" y="1"/>
                </a:moveTo>
                <a:cubicBezTo>
                  <a:pt x="3890" y="1"/>
                  <a:pt x="2552" y="554"/>
                  <a:pt x="1553" y="1571"/>
                </a:cubicBezTo>
                <a:cubicBezTo>
                  <a:pt x="553" y="2570"/>
                  <a:pt x="0" y="3908"/>
                  <a:pt x="0" y="5336"/>
                </a:cubicBezTo>
                <a:cubicBezTo>
                  <a:pt x="0" y="6763"/>
                  <a:pt x="553" y="8101"/>
                  <a:pt x="1553" y="9101"/>
                </a:cubicBezTo>
                <a:cubicBezTo>
                  <a:pt x="2552" y="10118"/>
                  <a:pt x="3890" y="10671"/>
                  <a:pt x="5317" y="10671"/>
                </a:cubicBezTo>
                <a:cubicBezTo>
                  <a:pt x="6745" y="10671"/>
                  <a:pt x="8083" y="10118"/>
                  <a:pt x="9082" y="9101"/>
                </a:cubicBezTo>
                <a:cubicBezTo>
                  <a:pt x="10099" y="8101"/>
                  <a:pt x="10652" y="6763"/>
                  <a:pt x="10652" y="5336"/>
                </a:cubicBezTo>
                <a:cubicBezTo>
                  <a:pt x="10652" y="3908"/>
                  <a:pt x="10099" y="2570"/>
                  <a:pt x="9082" y="1571"/>
                </a:cubicBezTo>
                <a:cubicBezTo>
                  <a:pt x="8083" y="554"/>
                  <a:pt x="6745" y="1"/>
                  <a:pt x="53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9"/>
          <p:cNvSpPr/>
          <p:nvPr/>
        </p:nvSpPr>
        <p:spPr>
          <a:xfrm>
            <a:off x="3351832" y="2204291"/>
            <a:ext cx="269061" cy="274629"/>
          </a:xfrm>
          <a:custGeom>
            <a:rect b="b" l="l" r="r" t="t"/>
            <a:pathLst>
              <a:path extrusionOk="0" h="8779" w="8601">
                <a:moveTo>
                  <a:pt x="4300" y="321"/>
                </a:moveTo>
                <a:cubicBezTo>
                  <a:pt x="5210" y="321"/>
                  <a:pt x="6049" y="607"/>
                  <a:pt x="6781" y="1142"/>
                </a:cubicBezTo>
                <a:cubicBezTo>
                  <a:pt x="7423" y="1624"/>
                  <a:pt x="7905" y="2266"/>
                  <a:pt x="8190" y="2998"/>
                </a:cubicBezTo>
                <a:cubicBezTo>
                  <a:pt x="8083" y="3016"/>
                  <a:pt x="7994" y="3087"/>
                  <a:pt x="7922" y="3158"/>
                </a:cubicBezTo>
                <a:lnTo>
                  <a:pt x="6013" y="3158"/>
                </a:lnTo>
                <a:cubicBezTo>
                  <a:pt x="5603" y="2641"/>
                  <a:pt x="4978" y="2320"/>
                  <a:pt x="4300" y="2320"/>
                </a:cubicBezTo>
                <a:cubicBezTo>
                  <a:pt x="3640" y="2320"/>
                  <a:pt x="2998" y="2641"/>
                  <a:pt x="2605" y="3158"/>
                </a:cubicBezTo>
                <a:lnTo>
                  <a:pt x="678" y="3158"/>
                </a:lnTo>
                <a:cubicBezTo>
                  <a:pt x="607" y="3087"/>
                  <a:pt x="518" y="3016"/>
                  <a:pt x="411" y="2998"/>
                </a:cubicBezTo>
                <a:cubicBezTo>
                  <a:pt x="696" y="2266"/>
                  <a:pt x="1178" y="1624"/>
                  <a:pt x="1838" y="1142"/>
                </a:cubicBezTo>
                <a:cubicBezTo>
                  <a:pt x="2552" y="607"/>
                  <a:pt x="3408" y="321"/>
                  <a:pt x="4300" y="321"/>
                </a:cubicBezTo>
                <a:close/>
                <a:moveTo>
                  <a:pt x="4300" y="2659"/>
                </a:moveTo>
                <a:cubicBezTo>
                  <a:pt x="4889" y="2659"/>
                  <a:pt x="5442" y="2944"/>
                  <a:pt x="5781" y="3426"/>
                </a:cubicBezTo>
                <a:cubicBezTo>
                  <a:pt x="5817" y="3462"/>
                  <a:pt x="5871" y="3497"/>
                  <a:pt x="5924" y="3497"/>
                </a:cubicBezTo>
                <a:lnTo>
                  <a:pt x="7798" y="3497"/>
                </a:lnTo>
                <a:lnTo>
                  <a:pt x="7798" y="5496"/>
                </a:lnTo>
                <a:lnTo>
                  <a:pt x="6120" y="5496"/>
                </a:lnTo>
                <a:cubicBezTo>
                  <a:pt x="5674" y="5496"/>
                  <a:pt x="5300" y="5853"/>
                  <a:pt x="5300" y="6317"/>
                </a:cubicBezTo>
                <a:lnTo>
                  <a:pt x="5300" y="7994"/>
                </a:lnTo>
                <a:lnTo>
                  <a:pt x="3301" y="7994"/>
                </a:lnTo>
                <a:lnTo>
                  <a:pt x="3301" y="6317"/>
                </a:lnTo>
                <a:cubicBezTo>
                  <a:pt x="3301" y="5853"/>
                  <a:pt x="2927" y="5496"/>
                  <a:pt x="2463" y="5496"/>
                </a:cubicBezTo>
                <a:lnTo>
                  <a:pt x="803" y="5496"/>
                </a:lnTo>
                <a:lnTo>
                  <a:pt x="803" y="3497"/>
                </a:lnTo>
                <a:lnTo>
                  <a:pt x="2677" y="3497"/>
                </a:lnTo>
                <a:cubicBezTo>
                  <a:pt x="2730" y="3497"/>
                  <a:pt x="2784" y="3462"/>
                  <a:pt x="2802" y="3426"/>
                </a:cubicBezTo>
                <a:cubicBezTo>
                  <a:pt x="3158" y="2944"/>
                  <a:pt x="3712" y="2659"/>
                  <a:pt x="4300" y="2659"/>
                </a:cubicBezTo>
                <a:close/>
                <a:moveTo>
                  <a:pt x="2463" y="5817"/>
                </a:moveTo>
                <a:cubicBezTo>
                  <a:pt x="2748" y="5817"/>
                  <a:pt x="2962" y="6049"/>
                  <a:pt x="2962" y="6317"/>
                </a:cubicBezTo>
                <a:lnTo>
                  <a:pt x="2962" y="8119"/>
                </a:lnTo>
                <a:cubicBezTo>
                  <a:pt x="2891" y="8190"/>
                  <a:pt x="2837" y="8279"/>
                  <a:pt x="2802" y="8386"/>
                </a:cubicBezTo>
                <a:cubicBezTo>
                  <a:pt x="1713" y="7958"/>
                  <a:pt x="821" y="7084"/>
                  <a:pt x="411" y="5977"/>
                </a:cubicBezTo>
                <a:cubicBezTo>
                  <a:pt x="518" y="5960"/>
                  <a:pt x="607" y="5906"/>
                  <a:pt x="678" y="5817"/>
                </a:cubicBezTo>
                <a:close/>
                <a:moveTo>
                  <a:pt x="7922" y="5817"/>
                </a:moveTo>
                <a:cubicBezTo>
                  <a:pt x="7994" y="5906"/>
                  <a:pt x="8083" y="5960"/>
                  <a:pt x="8190" y="5977"/>
                </a:cubicBezTo>
                <a:cubicBezTo>
                  <a:pt x="7762" y="7084"/>
                  <a:pt x="6888" y="7958"/>
                  <a:pt x="5781" y="8386"/>
                </a:cubicBezTo>
                <a:cubicBezTo>
                  <a:pt x="5764" y="8279"/>
                  <a:pt x="5710" y="8190"/>
                  <a:pt x="5621" y="8119"/>
                </a:cubicBezTo>
                <a:lnTo>
                  <a:pt x="5621" y="6317"/>
                </a:lnTo>
                <a:cubicBezTo>
                  <a:pt x="5621" y="6049"/>
                  <a:pt x="5853" y="5817"/>
                  <a:pt x="6120" y="5817"/>
                </a:cubicBezTo>
                <a:close/>
                <a:moveTo>
                  <a:pt x="4300" y="0"/>
                </a:moveTo>
                <a:cubicBezTo>
                  <a:pt x="3319" y="0"/>
                  <a:pt x="2409" y="304"/>
                  <a:pt x="1624" y="875"/>
                </a:cubicBezTo>
                <a:cubicBezTo>
                  <a:pt x="857" y="1428"/>
                  <a:pt x="304" y="2213"/>
                  <a:pt x="18" y="3105"/>
                </a:cubicBezTo>
                <a:cubicBezTo>
                  <a:pt x="0" y="3176"/>
                  <a:pt x="18" y="3265"/>
                  <a:pt x="90" y="3301"/>
                </a:cubicBezTo>
                <a:cubicBezTo>
                  <a:pt x="125" y="3319"/>
                  <a:pt x="143" y="3319"/>
                  <a:pt x="179" y="3319"/>
                </a:cubicBezTo>
                <a:lnTo>
                  <a:pt x="304" y="3319"/>
                </a:lnTo>
                <a:cubicBezTo>
                  <a:pt x="393" y="3319"/>
                  <a:pt x="464" y="3390"/>
                  <a:pt x="464" y="3497"/>
                </a:cubicBezTo>
                <a:lnTo>
                  <a:pt x="464" y="5496"/>
                </a:lnTo>
                <a:cubicBezTo>
                  <a:pt x="464" y="5585"/>
                  <a:pt x="393" y="5656"/>
                  <a:pt x="304" y="5656"/>
                </a:cubicBezTo>
                <a:lnTo>
                  <a:pt x="179" y="5656"/>
                </a:lnTo>
                <a:cubicBezTo>
                  <a:pt x="143" y="5656"/>
                  <a:pt x="125" y="5656"/>
                  <a:pt x="90" y="5674"/>
                </a:cubicBezTo>
                <a:cubicBezTo>
                  <a:pt x="18" y="5728"/>
                  <a:pt x="0" y="5799"/>
                  <a:pt x="18" y="5870"/>
                </a:cubicBezTo>
                <a:cubicBezTo>
                  <a:pt x="464" y="7244"/>
                  <a:pt x="1535" y="8333"/>
                  <a:pt x="2909" y="8761"/>
                </a:cubicBezTo>
                <a:cubicBezTo>
                  <a:pt x="2928" y="8771"/>
                  <a:pt x="2948" y="8775"/>
                  <a:pt x="2969" y="8775"/>
                </a:cubicBezTo>
                <a:cubicBezTo>
                  <a:pt x="3024" y="8775"/>
                  <a:pt x="3079" y="8742"/>
                  <a:pt x="3105" y="8690"/>
                </a:cubicBezTo>
                <a:cubicBezTo>
                  <a:pt x="3123" y="8672"/>
                  <a:pt x="3123" y="8636"/>
                  <a:pt x="3123" y="8600"/>
                </a:cubicBezTo>
                <a:lnTo>
                  <a:pt x="3123" y="8493"/>
                </a:lnTo>
                <a:cubicBezTo>
                  <a:pt x="3123" y="8386"/>
                  <a:pt x="3212" y="8315"/>
                  <a:pt x="3301" y="8315"/>
                </a:cubicBezTo>
                <a:lnTo>
                  <a:pt x="5300" y="8315"/>
                </a:lnTo>
                <a:cubicBezTo>
                  <a:pt x="5389" y="8315"/>
                  <a:pt x="5460" y="8386"/>
                  <a:pt x="5460" y="8493"/>
                </a:cubicBezTo>
                <a:lnTo>
                  <a:pt x="5460" y="8600"/>
                </a:lnTo>
                <a:cubicBezTo>
                  <a:pt x="5460" y="8636"/>
                  <a:pt x="5478" y="8672"/>
                  <a:pt x="5496" y="8690"/>
                </a:cubicBezTo>
                <a:cubicBezTo>
                  <a:pt x="5514" y="8743"/>
                  <a:pt x="5567" y="8779"/>
                  <a:pt x="5621" y="8779"/>
                </a:cubicBezTo>
                <a:cubicBezTo>
                  <a:pt x="5639" y="8779"/>
                  <a:pt x="5656" y="8779"/>
                  <a:pt x="5674" y="8761"/>
                </a:cubicBezTo>
                <a:cubicBezTo>
                  <a:pt x="7048" y="8333"/>
                  <a:pt x="8137" y="7244"/>
                  <a:pt x="8583" y="5870"/>
                </a:cubicBezTo>
                <a:cubicBezTo>
                  <a:pt x="8601" y="5799"/>
                  <a:pt x="8565" y="5728"/>
                  <a:pt x="8511" y="5674"/>
                </a:cubicBezTo>
                <a:cubicBezTo>
                  <a:pt x="8476" y="5656"/>
                  <a:pt x="8440" y="5656"/>
                  <a:pt x="8422" y="5656"/>
                </a:cubicBezTo>
                <a:lnTo>
                  <a:pt x="8297" y="5656"/>
                </a:lnTo>
                <a:cubicBezTo>
                  <a:pt x="8208" y="5656"/>
                  <a:pt x="8137" y="5585"/>
                  <a:pt x="8137" y="5496"/>
                </a:cubicBezTo>
                <a:lnTo>
                  <a:pt x="8137" y="3497"/>
                </a:lnTo>
                <a:cubicBezTo>
                  <a:pt x="8137" y="3390"/>
                  <a:pt x="8208" y="3319"/>
                  <a:pt x="8297" y="3319"/>
                </a:cubicBezTo>
                <a:lnTo>
                  <a:pt x="8422" y="3319"/>
                </a:lnTo>
                <a:cubicBezTo>
                  <a:pt x="8440" y="3319"/>
                  <a:pt x="8476" y="3319"/>
                  <a:pt x="8511" y="3301"/>
                </a:cubicBezTo>
                <a:cubicBezTo>
                  <a:pt x="8565" y="3265"/>
                  <a:pt x="8601" y="3176"/>
                  <a:pt x="8583" y="3105"/>
                </a:cubicBezTo>
                <a:cubicBezTo>
                  <a:pt x="8279" y="2213"/>
                  <a:pt x="7726" y="1428"/>
                  <a:pt x="6977" y="875"/>
                </a:cubicBezTo>
                <a:cubicBezTo>
                  <a:pt x="6192" y="304"/>
                  <a:pt x="5264" y="0"/>
                  <a:pt x="43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9"/>
          <p:cNvSpPr/>
          <p:nvPr/>
        </p:nvSpPr>
        <p:spPr>
          <a:xfrm>
            <a:off x="3381957" y="2339369"/>
            <a:ext cx="21804" cy="10636"/>
          </a:xfrm>
          <a:custGeom>
            <a:rect b="b" l="l" r="r" t="t"/>
            <a:pathLst>
              <a:path extrusionOk="0" h="340" w="697">
                <a:moveTo>
                  <a:pt x="179" y="0"/>
                </a:moveTo>
                <a:cubicBezTo>
                  <a:pt x="90" y="0"/>
                  <a:pt x="19" y="72"/>
                  <a:pt x="19" y="143"/>
                </a:cubicBezTo>
                <a:cubicBezTo>
                  <a:pt x="1" y="250"/>
                  <a:pt x="72" y="339"/>
                  <a:pt x="179" y="339"/>
                </a:cubicBezTo>
                <a:lnTo>
                  <a:pt x="500" y="339"/>
                </a:lnTo>
                <a:cubicBezTo>
                  <a:pt x="590" y="339"/>
                  <a:pt x="661" y="286"/>
                  <a:pt x="679" y="196"/>
                </a:cubicBezTo>
                <a:cubicBezTo>
                  <a:pt x="697" y="89"/>
                  <a:pt x="608" y="0"/>
                  <a:pt x="5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9"/>
          <p:cNvSpPr/>
          <p:nvPr/>
        </p:nvSpPr>
        <p:spPr>
          <a:xfrm>
            <a:off x="3413240" y="2339369"/>
            <a:ext cx="21773" cy="10636"/>
          </a:xfrm>
          <a:custGeom>
            <a:rect b="b" l="l" r="r" t="t"/>
            <a:pathLst>
              <a:path extrusionOk="0" h="340" w="696">
                <a:moveTo>
                  <a:pt x="178" y="0"/>
                </a:moveTo>
                <a:cubicBezTo>
                  <a:pt x="89" y="0"/>
                  <a:pt x="18" y="72"/>
                  <a:pt x="18" y="143"/>
                </a:cubicBezTo>
                <a:cubicBezTo>
                  <a:pt x="0" y="250"/>
                  <a:pt x="71" y="339"/>
                  <a:pt x="178" y="339"/>
                </a:cubicBezTo>
                <a:lnTo>
                  <a:pt x="500" y="339"/>
                </a:lnTo>
                <a:cubicBezTo>
                  <a:pt x="589" y="339"/>
                  <a:pt x="660" y="286"/>
                  <a:pt x="678" y="196"/>
                </a:cubicBezTo>
                <a:cubicBezTo>
                  <a:pt x="696" y="89"/>
                  <a:pt x="607" y="0"/>
                  <a:pt x="5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9"/>
          <p:cNvSpPr/>
          <p:nvPr/>
        </p:nvSpPr>
        <p:spPr>
          <a:xfrm>
            <a:off x="3402635" y="2349410"/>
            <a:ext cx="10636" cy="21241"/>
          </a:xfrm>
          <a:custGeom>
            <a:rect b="b" l="l" r="r" t="t"/>
            <a:pathLst>
              <a:path extrusionOk="0" h="679" w="340">
                <a:moveTo>
                  <a:pt x="143" y="0"/>
                </a:moveTo>
                <a:cubicBezTo>
                  <a:pt x="71" y="18"/>
                  <a:pt x="0" y="90"/>
                  <a:pt x="0" y="179"/>
                </a:cubicBezTo>
                <a:lnTo>
                  <a:pt x="0" y="500"/>
                </a:lnTo>
                <a:cubicBezTo>
                  <a:pt x="0" y="589"/>
                  <a:pt x="71" y="660"/>
                  <a:pt x="143" y="678"/>
                </a:cubicBezTo>
                <a:cubicBezTo>
                  <a:pt x="250" y="678"/>
                  <a:pt x="339" y="607"/>
                  <a:pt x="339" y="500"/>
                </a:cubicBezTo>
                <a:lnTo>
                  <a:pt x="339" y="179"/>
                </a:lnTo>
                <a:cubicBezTo>
                  <a:pt x="339" y="72"/>
                  <a:pt x="250" y="0"/>
                  <a:pt x="1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9"/>
          <p:cNvSpPr/>
          <p:nvPr/>
        </p:nvSpPr>
        <p:spPr>
          <a:xfrm>
            <a:off x="3402635" y="2318159"/>
            <a:ext cx="10636" cy="21241"/>
          </a:xfrm>
          <a:custGeom>
            <a:rect b="b" l="l" r="r" t="t"/>
            <a:pathLst>
              <a:path extrusionOk="0" h="679" w="340">
                <a:moveTo>
                  <a:pt x="196" y="0"/>
                </a:moveTo>
                <a:cubicBezTo>
                  <a:pt x="89" y="0"/>
                  <a:pt x="0" y="71"/>
                  <a:pt x="0" y="179"/>
                </a:cubicBezTo>
                <a:lnTo>
                  <a:pt x="0" y="500"/>
                </a:lnTo>
                <a:cubicBezTo>
                  <a:pt x="0" y="607"/>
                  <a:pt x="89" y="678"/>
                  <a:pt x="196" y="678"/>
                </a:cubicBezTo>
                <a:cubicBezTo>
                  <a:pt x="286" y="660"/>
                  <a:pt x="339" y="589"/>
                  <a:pt x="339" y="500"/>
                </a:cubicBezTo>
                <a:lnTo>
                  <a:pt x="339" y="179"/>
                </a:lnTo>
                <a:cubicBezTo>
                  <a:pt x="339" y="89"/>
                  <a:pt x="286" y="18"/>
                  <a:pt x="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9"/>
          <p:cNvSpPr/>
          <p:nvPr/>
        </p:nvSpPr>
        <p:spPr>
          <a:xfrm>
            <a:off x="3556670" y="2354979"/>
            <a:ext cx="15673" cy="15673"/>
          </a:xfrm>
          <a:custGeom>
            <a:rect b="b" l="l" r="r" t="t"/>
            <a:pathLst>
              <a:path extrusionOk="0" h="501" w="501">
                <a:moveTo>
                  <a:pt x="250" y="1"/>
                </a:moveTo>
                <a:cubicBezTo>
                  <a:pt x="125" y="1"/>
                  <a:pt x="1" y="108"/>
                  <a:pt x="1" y="251"/>
                </a:cubicBezTo>
                <a:cubicBezTo>
                  <a:pt x="1" y="375"/>
                  <a:pt x="125" y="500"/>
                  <a:pt x="250" y="500"/>
                </a:cubicBezTo>
                <a:cubicBezTo>
                  <a:pt x="393" y="500"/>
                  <a:pt x="500" y="375"/>
                  <a:pt x="500" y="251"/>
                </a:cubicBezTo>
                <a:cubicBezTo>
                  <a:pt x="500" y="108"/>
                  <a:pt x="393" y="1"/>
                  <a:pt x="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9"/>
          <p:cNvSpPr/>
          <p:nvPr/>
        </p:nvSpPr>
        <p:spPr>
          <a:xfrm>
            <a:off x="3556670" y="2318159"/>
            <a:ext cx="15673" cy="15641"/>
          </a:xfrm>
          <a:custGeom>
            <a:rect b="b" l="l" r="r" t="t"/>
            <a:pathLst>
              <a:path extrusionOk="0" h="500" w="501">
                <a:moveTo>
                  <a:pt x="250" y="0"/>
                </a:moveTo>
                <a:cubicBezTo>
                  <a:pt x="125" y="0"/>
                  <a:pt x="1" y="125"/>
                  <a:pt x="1" y="250"/>
                </a:cubicBezTo>
                <a:cubicBezTo>
                  <a:pt x="1" y="393"/>
                  <a:pt x="125" y="500"/>
                  <a:pt x="250" y="500"/>
                </a:cubicBezTo>
                <a:cubicBezTo>
                  <a:pt x="393" y="500"/>
                  <a:pt x="500" y="393"/>
                  <a:pt x="500" y="250"/>
                </a:cubicBezTo>
                <a:cubicBezTo>
                  <a:pt x="500" y="125"/>
                  <a:pt x="393" y="0"/>
                  <a:pt x="2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9"/>
          <p:cNvSpPr/>
          <p:nvPr/>
        </p:nvSpPr>
        <p:spPr>
          <a:xfrm>
            <a:off x="3575095" y="2336553"/>
            <a:ext cx="15641" cy="15673"/>
          </a:xfrm>
          <a:custGeom>
            <a:rect b="b" l="l" r="r" t="t"/>
            <a:pathLst>
              <a:path extrusionOk="0" h="501" w="500">
                <a:moveTo>
                  <a:pt x="250" y="1"/>
                </a:moveTo>
                <a:cubicBezTo>
                  <a:pt x="107" y="1"/>
                  <a:pt x="0" y="108"/>
                  <a:pt x="0" y="251"/>
                </a:cubicBezTo>
                <a:cubicBezTo>
                  <a:pt x="0" y="393"/>
                  <a:pt x="107" y="501"/>
                  <a:pt x="250" y="501"/>
                </a:cubicBezTo>
                <a:cubicBezTo>
                  <a:pt x="393" y="501"/>
                  <a:pt x="500" y="393"/>
                  <a:pt x="500" y="251"/>
                </a:cubicBezTo>
                <a:cubicBezTo>
                  <a:pt x="500" y="108"/>
                  <a:pt x="393" y="1"/>
                  <a:pt x="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9"/>
          <p:cNvSpPr/>
          <p:nvPr/>
        </p:nvSpPr>
        <p:spPr>
          <a:xfrm>
            <a:off x="3538808" y="2336553"/>
            <a:ext cx="15673" cy="15673"/>
          </a:xfrm>
          <a:custGeom>
            <a:rect b="b" l="l" r="r" t="t"/>
            <a:pathLst>
              <a:path extrusionOk="0" h="501" w="501">
                <a:moveTo>
                  <a:pt x="250" y="1"/>
                </a:moveTo>
                <a:cubicBezTo>
                  <a:pt x="108" y="1"/>
                  <a:pt x="1" y="108"/>
                  <a:pt x="1" y="251"/>
                </a:cubicBezTo>
                <a:cubicBezTo>
                  <a:pt x="1" y="393"/>
                  <a:pt x="108" y="501"/>
                  <a:pt x="250" y="501"/>
                </a:cubicBezTo>
                <a:cubicBezTo>
                  <a:pt x="375" y="501"/>
                  <a:pt x="500" y="393"/>
                  <a:pt x="500" y="251"/>
                </a:cubicBezTo>
                <a:cubicBezTo>
                  <a:pt x="500" y="108"/>
                  <a:pt x="375" y="1"/>
                  <a:pt x="2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9"/>
          <p:cNvSpPr/>
          <p:nvPr/>
        </p:nvSpPr>
        <p:spPr>
          <a:xfrm>
            <a:off x="3460101" y="2401871"/>
            <a:ext cx="21804" cy="10636"/>
          </a:xfrm>
          <a:custGeom>
            <a:rect b="b" l="l" r="r" t="t"/>
            <a:pathLst>
              <a:path extrusionOk="0" h="340" w="697">
                <a:moveTo>
                  <a:pt x="179" y="1"/>
                </a:moveTo>
                <a:cubicBezTo>
                  <a:pt x="90" y="1"/>
                  <a:pt x="19" y="72"/>
                  <a:pt x="19" y="143"/>
                </a:cubicBezTo>
                <a:cubicBezTo>
                  <a:pt x="1" y="250"/>
                  <a:pt x="72" y="340"/>
                  <a:pt x="179" y="340"/>
                </a:cubicBezTo>
                <a:lnTo>
                  <a:pt x="500" y="340"/>
                </a:lnTo>
                <a:cubicBezTo>
                  <a:pt x="590" y="340"/>
                  <a:pt x="661" y="286"/>
                  <a:pt x="679" y="197"/>
                </a:cubicBezTo>
                <a:cubicBezTo>
                  <a:pt x="697" y="90"/>
                  <a:pt x="607" y="1"/>
                  <a:pt x="5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9"/>
          <p:cNvSpPr/>
          <p:nvPr/>
        </p:nvSpPr>
        <p:spPr>
          <a:xfrm>
            <a:off x="3491383" y="2401871"/>
            <a:ext cx="21773" cy="10636"/>
          </a:xfrm>
          <a:custGeom>
            <a:rect b="b" l="l" r="r" t="t"/>
            <a:pathLst>
              <a:path extrusionOk="0" h="340" w="696">
                <a:moveTo>
                  <a:pt x="178" y="1"/>
                </a:moveTo>
                <a:cubicBezTo>
                  <a:pt x="107" y="1"/>
                  <a:pt x="18" y="72"/>
                  <a:pt x="18" y="143"/>
                </a:cubicBezTo>
                <a:cubicBezTo>
                  <a:pt x="0" y="250"/>
                  <a:pt x="71" y="340"/>
                  <a:pt x="178" y="340"/>
                </a:cubicBezTo>
                <a:lnTo>
                  <a:pt x="500" y="340"/>
                </a:lnTo>
                <a:cubicBezTo>
                  <a:pt x="589" y="340"/>
                  <a:pt x="660" y="286"/>
                  <a:pt x="678" y="197"/>
                </a:cubicBezTo>
                <a:cubicBezTo>
                  <a:pt x="696" y="90"/>
                  <a:pt x="607" y="1"/>
                  <a:pt x="5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9"/>
          <p:cNvSpPr/>
          <p:nvPr/>
        </p:nvSpPr>
        <p:spPr>
          <a:xfrm>
            <a:off x="3481310" y="2318159"/>
            <a:ext cx="31314" cy="31283"/>
          </a:xfrm>
          <a:custGeom>
            <a:rect b="b" l="l" r="r" t="t"/>
            <a:pathLst>
              <a:path extrusionOk="0" h="1000" w="1001">
                <a:moveTo>
                  <a:pt x="161" y="0"/>
                </a:moveTo>
                <a:cubicBezTo>
                  <a:pt x="72" y="0"/>
                  <a:pt x="1" y="71"/>
                  <a:pt x="1" y="179"/>
                </a:cubicBezTo>
                <a:cubicBezTo>
                  <a:pt x="1" y="268"/>
                  <a:pt x="72" y="339"/>
                  <a:pt x="161" y="339"/>
                </a:cubicBezTo>
                <a:cubicBezTo>
                  <a:pt x="447" y="339"/>
                  <a:pt x="661" y="571"/>
                  <a:pt x="661" y="839"/>
                </a:cubicBezTo>
                <a:cubicBezTo>
                  <a:pt x="661" y="928"/>
                  <a:pt x="732" y="999"/>
                  <a:pt x="839" y="999"/>
                </a:cubicBezTo>
                <a:cubicBezTo>
                  <a:pt x="929" y="999"/>
                  <a:pt x="1000" y="928"/>
                  <a:pt x="1000" y="839"/>
                </a:cubicBezTo>
                <a:cubicBezTo>
                  <a:pt x="1000" y="375"/>
                  <a:pt x="625" y="0"/>
                  <a:pt x="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9"/>
          <p:cNvSpPr/>
          <p:nvPr/>
        </p:nvSpPr>
        <p:spPr>
          <a:xfrm>
            <a:off x="4059004" y="2177482"/>
            <a:ext cx="302001" cy="333816"/>
          </a:xfrm>
          <a:custGeom>
            <a:rect b="b" l="l" r="r" t="t"/>
            <a:pathLst>
              <a:path extrusionOk="0" h="10671" w="9654">
                <a:moveTo>
                  <a:pt x="8994" y="340"/>
                </a:moveTo>
                <a:cubicBezTo>
                  <a:pt x="9172" y="340"/>
                  <a:pt x="9333" y="483"/>
                  <a:pt x="9333" y="679"/>
                </a:cubicBezTo>
                <a:lnTo>
                  <a:pt x="9333" y="4693"/>
                </a:lnTo>
                <a:cubicBezTo>
                  <a:pt x="9279" y="4676"/>
                  <a:pt x="9208" y="4676"/>
                  <a:pt x="9154" y="4676"/>
                </a:cubicBezTo>
                <a:lnTo>
                  <a:pt x="501" y="4676"/>
                </a:lnTo>
                <a:cubicBezTo>
                  <a:pt x="447" y="4676"/>
                  <a:pt x="376" y="4676"/>
                  <a:pt x="322" y="4693"/>
                </a:cubicBezTo>
                <a:lnTo>
                  <a:pt x="322" y="679"/>
                </a:lnTo>
                <a:cubicBezTo>
                  <a:pt x="322" y="483"/>
                  <a:pt x="483" y="340"/>
                  <a:pt x="661" y="340"/>
                </a:cubicBezTo>
                <a:close/>
                <a:moveTo>
                  <a:pt x="1500" y="4997"/>
                </a:moveTo>
                <a:lnTo>
                  <a:pt x="1500" y="5336"/>
                </a:lnTo>
                <a:lnTo>
                  <a:pt x="501" y="5336"/>
                </a:lnTo>
                <a:cubicBezTo>
                  <a:pt x="411" y="5336"/>
                  <a:pt x="340" y="5282"/>
                  <a:pt x="340" y="5193"/>
                </a:cubicBezTo>
                <a:cubicBezTo>
                  <a:pt x="322" y="5086"/>
                  <a:pt x="394" y="4997"/>
                  <a:pt x="501" y="4997"/>
                </a:cubicBezTo>
                <a:close/>
                <a:moveTo>
                  <a:pt x="7655" y="4997"/>
                </a:moveTo>
                <a:lnTo>
                  <a:pt x="7655" y="5336"/>
                </a:lnTo>
                <a:lnTo>
                  <a:pt x="1821" y="5336"/>
                </a:lnTo>
                <a:lnTo>
                  <a:pt x="1821" y="4997"/>
                </a:lnTo>
                <a:close/>
                <a:moveTo>
                  <a:pt x="9154" y="4997"/>
                </a:moveTo>
                <a:cubicBezTo>
                  <a:pt x="9243" y="4997"/>
                  <a:pt x="9315" y="5068"/>
                  <a:pt x="9315" y="5139"/>
                </a:cubicBezTo>
                <a:cubicBezTo>
                  <a:pt x="9333" y="5247"/>
                  <a:pt x="9261" y="5336"/>
                  <a:pt x="9154" y="5336"/>
                </a:cubicBezTo>
                <a:lnTo>
                  <a:pt x="7994" y="5336"/>
                </a:lnTo>
                <a:lnTo>
                  <a:pt x="7994" y="4997"/>
                </a:lnTo>
                <a:close/>
                <a:moveTo>
                  <a:pt x="8994" y="5675"/>
                </a:moveTo>
                <a:cubicBezTo>
                  <a:pt x="9172" y="5675"/>
                  <a:pt x="9333" y="5817"/>
                  <a:pt x="9333" y="5996"/>
                </a:cubicBezTo>
                <a:lnTo>
                  <a:pt x="9333" y="9993"/>
                </a:lnTo>
                <a:cubicBezTo>
                  <a:pt x="9333" y="10189"/>
                  <a:pt x="9172" y="10332"/>
                  <a:pt x="8994" y="10332"/>
                </a:cubicBezTo>
                <a:lnTo>
                  <a:pt x="661" y="10332"/>
                </a:lnTo>
                <a:cubicBezTo>
                  <a:pt x="483" y="10332"/>
                  <a:pt x="322" y="10189"/>
                  <a:pt x="322" y="9993"/>
                </a:cubicBezTo>
                <a:lnTo>
                  <a:pt x="322" y="5996"/>
                </a:lnTo>
                <a:cubicBezTo>
                  <a:pt x="322" y="5817"/>
                  <a:pt x="483" y="5675"/>
                  <a:pt x="661" y="5675"/>
                </a:cubicBezTo>
                <a:close/>
                <a:moveTo>
                  <a:pt x="661" y="1"/>
                </a:moveTo>
                <a:cubicBezTo>
                  <a:pt x="304" y="1"/>
                  <a:pt x="1" y="304"/>
                  <a:pt x="1" y="679"/>
                </a:cubicBezTo>
                <a:lnTo>
                  <a:pt x="1" y="5139"/>
                </a:lnTo>
                <a:cubicBezTo>
                  <a:pt x="1" y="5157"/>
                  <a:pt x="1" y="5157"/>
                  <a:pt x="1" y="5157"/>
                </a:cubicBezTo>
                <a:cubicBezTo>
                  <a:pt x="1" y="5157"/>
                  <a:pt x="1" y="5157"/>
                  <a:pt x="1" y="5175"/>
                </a:cubicBezTo>
                <a:cubicBezTo>
                  <a:pt x="1" y="5318"/>
                  <a:pt x="72" y="5461"/>
                  <a:pt x="179" y="5550"/>
                </a:cubicBezTo>
                <a:cubicBezTo>
                  <a:pt x="72" y="5675"/>
                  <a:pt x="1" y="5835"/>
                  <a:pt x="1" y="5996"/>
                </a:cubicBezTo>
                <a:lnTo>
                  <a:pt x="1" y="9993"/>
                </a:lnTo>
                <a:cubicBezTo>
                  <a:pt x="1" y="10367"/>
                  <a:pt x="304" y="10671"/>
                  <a:pt x="661" y="10671"/>
                </a:cubicBezTo>
                <a:lnTo>
                  <a:pt x="8994" y="10671"/>
                </a:lnTo>
                <a:cubicBezTo>
                  <a:pt x="9368" y="10671"/>
                  <a:pt x="9654" y="10367"/>
                  <a:pt x="9654" y="9993"/>
                </a:cubicBezTo>
                <a:lnTo>
                  <a:pt x="9654" y="5996"/>
                </a:lnTo>
                <a:cubicBezTo>
                  <a:pt x="9654" y="5835"/>
                  <a:pt x="9582" y="5675"/>
                  <a:pt x="9475" y="5550"/>
                </a:cubicBezTo>
                <a:cubicBezTo>
                  <a:pt x="9582" y="5461"/>
                  <a:pt x="9654" y="5318"/>
                  <a:pt x="9654" y="5175"/>
                </a:cubicBezTo>
                <a:cubicBezTo>
                  <a:pt x="9654" y="5157"/>
                  <a:pt x="9654" y="5157"/>
                  <a:pt x="9654" y="5157"/>
                </a:cubicBezTo>
                <a:cubicBezTo>
                  <a:pt x="9654" y="5157"/>
                  <a:pt x="9654" y="5157"/>
                  <a:pt x="9654" y="5139"/>
                </a:cubicBezTo>
                <a:lnTo>
                  <a:pt x="9654" y="679"/>
                </a:lnTo>
                <a:cubicBezTo>
                  <a:pt x="9654" y="304"/>
                  <a:pt x="9368" y="1"/>
                  <a:pt x="89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9"/>
          <p:cNvSpPr/>
          <p:nvPr/>
        </p:nvSpPr>
        <p:spPr>
          <a:xfrm>
            <a:off x="4131580" y="2370620"/>
            <a:ext cx="156882" cy="114463"/>
          </a:xfrm>
          <a:custGeom>
            <a:rect b="b" l="l" r="r" t="t"/>
            <a:pathLst>
              <a:path extrusionOk="0" h="3659" w="5015">
                <a:moveTo>
                  <a:pt x="4675" y="321"/>
                </a:moveTo>
                <a:lnTo>
                  <a:pt x="4675" y="3319"/>
                </a:lnTo>
                <a:lnTo>
                  <a:pt x="340" y="3319"/>
                </a:lnTo>
                <a:lnTo>
                  <a:pt x="340" y="321"/>
                </a:lnTo>
                <a:close/>
                <a:moveTo>
                  <a:pt x="179" y="0"/>
                </a:moveTo>
                <a:cubicBezTo>
                  <a:pt x="90" y="0"/>
                  <a:pt x="1" y="72"/>
                  <a:pt x="1" y="161"/>
                </a:cubicBezTo>
                <a:lnTo>
                  <a:pt x="1" y="3497"/>
                </a:lnTo>
                <a:cubicBezTo>
                  <a:pt x="1" y="3587"/>
                  <a:pt x="90" y="3658"/>
                  <a:pt x="179" y="3658"/>
                </a:cubicBezTo>
                <a:lnTo>
                  <a:pt x="4836" y="3658"/>
                </a:lnTo>
                <a:cubicBezTo>
                  <a:pt x="4925" y="3658"/>
                  <a:pt x="5014" y="3587"/>
                  <a:pt x="5014" y="3497"/>
                </a:cubicBezTo>
                <a:lnTo>
                  <a:pt x="5014" y="161"/>
                </a:lnTo>
                <a:cubicBezTo>
                  <a:pt x="5014" y="72"/>
                  <a:pt x="4925" y="0"/>
                  <a:pt x="48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9"/>
          <p:cNvSpPr/>
          <p:nvPr/>
        </p:nvSpPr>
        <p:spPr>
          <a:xfrm>
            <a:off x="4131580" y="2198691"/>
            <a:ext cx="156882" cy="114463"/>
          </a:xfrm>
          <a:custGeom>
            <a:rect b="b" l="l" r="r" t="t"/>
            <a:pathLst>
              <a:path extrusionOk="0" h="3659" w="5015">
                <a:moveTo>
                  <a:pt x="4675" y="322"/>
                </a:moveTo>
                <a:lnTo>
                  <a:pt x="4675" y="3320"/>
                </a:lnTo>
                <a:lnTo>
                  <a:pt x="340" y="3320"/>
                </a:lnTo>
                <a:lnTo>
                  <a:pt x="340" y="322"/>
                </a:lnTo>
                <a:close/>
                <a:moveTo>
                  <a:pt x="179" y="1"/>
                </a:moveTo>
                <a:cubicBezTo>
                  <a:pt x="90" y="1"/>
                  <a:pt x="1" y="72"/>
                  <a:pt x="1" y="161"/>
                </a:cubicBezTo>
                <a:lnTo>
                  <a:pt x="1" y="3498"/>
                </a:lnTo>
                <a:cubicBezTo>
                  <a:pt x="1" y="3587"/>
                  <a:pt x="90" y="3659"/>
                  <a:pt x="179" y="3659"/>
                </a:cubicBezTo>
                <a:lnTo>
                  <a:pt x="4836" y="3659"/>
                </a:lnTo>
                <a:cubicBezTo>
                  <a:pt x="4925" y="3659"/>
                  <a:pt x="5014" y="3587"/>
                  <a:pt x="5014" y="3498"/>
                </a:cubicBezTo>
                <a:lnTo>
                  <a:pt x="5014" y="161"/>
                </a:lnTo>
                <a:cubicBezTo>
                  <a:pt x="5014" y="72"/>
                  <a:pt x="4925" y="1"/>
                  <a:pt x="48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9"/>
          <p:cNvSpPr/>
          <p:nvPr/>
        </p:nvSpPr>
        <p:spPr>
          <a:xfrm>
            <a:off x="4074082" y="2396303"/>
            <a:ext cx="53055" cy="52492"/>
          </a:xfrm>
          <a:custGeom>
            <a:rect b="b" l="l" r="r" t="t"/>
            <a:pathLst>
              <a:path extrusionOk="0" h="1678" w="1696">
                <a:moveTo>
                  <a:pt x="875" y="0"/>
                </a:moveTo>
                <a:cubicBezTo>
                  <a:pt x="768" y="0"/>
                  <a:pt x="679" y="71"/>
                  <a:pt x="679" y="179"/>
                </a:cubicBezTo>
                <a:lnTo>
                  <a:pt x="679" y="678"/>
                </a:lnTo>
                <a:lnTo>
                  <a:pt x="179" y="678"/>
                </a:lnTo>
                <a:cubicBezTo>
                  <a:pt x="108" y="678"/>
                  <a:pt x="36" y="732"/>
                  <a:pt x="19" y="821"/>
                </a:cubicBezTo>
                <a:cubicBezTo>
                  <a:pt x="1" y="910"/>
                  <a:pt x="90" y="999"/>
                  <a:pt x="179" y="999"/>
                </a:cubicBezTo>
                <a:lnTo>
                  <a:pt x="679" y="999"/>
                </a:lnTo>
                <a:lnTo>
                  <a:pt x="679" y="1499"/>
                </a:lnTo>
                <a:cubicBezTo>
                  <a:pt x="679" y="1588"/>
                  <a:pt x="732" y="1659"/>
                  <a:pt x="822" y="1677"/>
                </a:cubicBezTo>
                <a:cubicBezTo>
                  <a:pt x="929" y="1677"/>
                  <a:pt x="1018" y="1606"/>
                  <a:pt x="1018" y="1499"/>
                </a:cubicBezTo>
                <a:lnTo>
                  <a:pt x="1018" y="999"/>
                </a:lnTo>
                <a:lnTo>
                  <a:pt x="1517" y="999"/>
                </a:lnTo>
                <a:cubicBezTo>
                  <a:pt x="1607" y="999"/>
                  <a:pt x="1696" y="910"/>
                  <a:pt x="1678" y="821"/>
                </a:cubicBezTo>
                <a:cubicBezTo>
                  <a:pt x="1660" y="732"/>
                  <a:pt x="1589" y="678"/>
                  <a:pt x="1517" y="678"/>
                </a:cubicBezTo>
                <a:lnTo>
                  <a:pt x="1018" y="678"/>
                </a:lnTo>
                <a:lnTo>
                  <a:pt x="1018" y="179"/>
                </a:lnTo>
                <a:cubicBezTo>
                  <a:pt x="1018" y="89"/>
                  <a:pt x="964" y="18"/>
                  <a:pt x="8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9"/>
          <p:cNvSpPr/>
          <p:nvPr/>
        </p:nvSpPr>
        <p:spPr>
          <a:xfrm>
            <a:off x="4299035" y="2255625"/>
            <a:ext cx="10073" cy="10073"/>
          </a:xfrm>
          <a:custGeom>
            <a:rect b="b" l="l" r="r" t="t"/>
            <a:pathLst>
              <a:path extrusionOk="0" h="322" w="322">
                <a:moveTo>
                  <a:pt x="161" y="1"/>
                </a:moveTo>
                <a:cubicBezTo>
                  <a:pt x="107" y="1"/>
                  <a:pt x="72" y="19"/>
                  <a:pt x="36" y="36"/>
                </a:cubicBezTo>
                <a:cubicBezTo>
                  <a:pt x="18" y="72"/>
                  <a:pt x="0" y="126"/>
                  <a:pt x="0" y="161"/>
                </a:cubicBezTo>
                <a:cubicBezTo>
                  <a:pt x="0" y="215"/>
                  <a:pt x="18" y="251"/>
                  <a:pt x="36" y="286"/>
                </a:cubicBezTo>
                <a:cubicBezTo>
                  <a:pt x="72" y="304"/>
                  <a:pt x="107" y="322"/>
                  <a:pt x="161" y="322"/>
                </a:cubicBezTo>
                <a:cubicBezTo>
                  <a:pt x="197" y="322"/>
                  <a:pt x="250" y="304"/>
                  <a:pt x="286" y="286"/>
                </a:cubicBezTo>
                <a:cubicBezTo>
                  <a:pt x="304" y="251"/>
                  <a:pt x="321" y="215"/>
                  <a:pt x="321" y="161"/>
                </a:cubicBezTo>
                <a:cubicBezTo>
                  <a:pt x="321" y="126"/>
                  <a:pt x="304" y="72"/>
                  <a:pt x="286" y="36"/>
                </a:cubicBezTo>
                <a:cubicBezTo>
                  <a:pt x="250" y="19"/>
                  <a:pt x="197" y="1"/>
                  <a:pt x="1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9"/>
          <p:cNvSpPr/>
          <p:nvPr/>
        </p:nvSpPr>
        <p:spPr>
          <a:xfrm>
            <a:off x="4111496" y="2255625"/>
            <a:ext cx="10073" cy="10073"/>
          </a:xfrm>
          <a:custGeom>
            <a:rect b="b" l="l" r="r" t="t"/>
            <a:pathLst>
              <a:path extrusionOk="0" h="322" w="322">
                <a:moveTo>
                  <a:pt x="161" y="1"/>
                </a:moveTo>
                <a:cubicBezTo>
                  <a:pt x="107" y="1"/>
                  <a:pt x="72" y="19"/>
                  <a:pt x="36" y="36"/>
                </a:cubicBezTo>
                <a:cubicBezTo>
                  <a:pt x="18" y="72"/>
                  <a:pt x="0" y="126"/>
                  <a:pt x="0" y="161"/>
                </a:cubicBezTo>
                <a:cubicBezTo>
                  <a:pt x="0" y="215"/>
                  <a:pt x="18" y="251"/>
                  <a:pt x="36" y="286"/>
                </a:cubicBezTo>
                <a:cubicBezTo>
                  <a:pt x="72" y="304"/>
                  <a:pt x="107" y="322"/>
                  <a:pt x="161" y="322"/>
                </a:cubicBezTo>
                <a:cubicBezTo>
                  <a:pt x="196" y="322"/>
                  <a:pt x="250" y="304"/>
                  <a:pt x="286" y="286"/>
                </a:cubicBezTo>
                <a:cubicBezTo>
                  <a:pt x="304" y="251"/>
                  <a:pt x="321" y="215"/>
                  <a:pt x="321" y="161"/>
                </a:cubicBezTo>
                <a:cubicBezTo>
                  <a:pt x="321" y="126"/>
                  <a:pt x="304" y="72"/>
                  <a:pt x="286" y="36"/>
                </a:cubicBezTo>
                <a:cubicBezTo>
                  <a:pt x="250" y="19"/>
                  <a:pt x="196" y="1"/>
                  <a:pt x="1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9"/>
          <p:cNvSpPr/>
          <p:nvPr/>
        </p:nvSpPr>
        <p:spPr>
          <a:xfrm>
            <a:off x="4095855" y="2255625"/>
            <a:ext cx="10073" cy="10073"/>
          </a:xfrm>
          <a:custGeom>
            <a:rect b="b" l="l" r="r" t="t"/>
            <a:pathLst>
              <a:path extrusionOk="0" h="322" w="322">
                <a:moveTo>
                  <a:pt x="161" y="1"/>
                </a:moveTo>
                <a:cubicBezTo>
                  <a:pt x="108" y="1"/>
                  <a:pt x="72" y="19"/>
                  <a:pt x="36" y="36"/>
                </a:cubicBezTo>
                <a:cubicBezTo>
                  <a:pt x="18" y="72"/>
                  <a:pt x="1" y="126"/>
                  <a:pt x="1" y="161"/>
                </a:cubicBezTo>
                <a:cubicBezTo>
                  <a:pt x="1" y="215"/>
                  <a:pt x="18" y="251"/>
                  <a:pt x="36" y="286"/>
                </a:cubicBezTo>
                <a:cubicBezTo>
                  <a:pt x="72" y="304"/>
                  <a:pt x="108" y="322"/>
                  <a:pt x="161" y="322"/>
                </a:cubicBezTo>
                <a:cubicBezTo>
                  <a:pt x="197" y="322"/>
                  <a:pt x="250" y="304"/>
                  <a:pt x="268" y="286"/>
                </a:cubicBezTo>
                <a:cubicBezTo>
                  <a:pt x="304" y="251"/>
                  <a:pt x="322" y="215"/>
                  <a:pt x="322" y="161"/>
                </a:cubicBezTo>
                <a:cubicBezTo>
                  <a:pt x="322" y="126"/>
                  <a:pt x="304" y="72"/>
                  <a:pt x="268" y="36"/>
                </a:cubicBezTo>
                <a:cubicBezTo>
                  <a:pt x="250" y="19"/>
                  <a:pt x="197" y="1"/>
                  <a:pt x="1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9"/>
          <p:cNvSpPr/>
          <p:nvPr/>
        </p:nvSpPr>
        <p:spPr>
          <a:xfrm>
            <a:off x="4080245" y="2255625"/>
            <a:ext cx="10073" cy="10073"/>
          </a:xfrm>
          <a:custGeom>
            <a:rect b="b" l="l" r="r" t="t"/>
            <a:pathLst>
              <a:path extrusionOk="0" h="322" w="322">
                <a:moveTo>
                  <a:pt x="161" y="1"/>
                </a:moveTo>
                <a:cubicBezTo>
                  <a:pt x="107" y="1"/>
                  <a:pt x="71" y="19"/>
                  <a:pt x="36" y="36"/>
                </a:cubicBezTo>
                <a:cubicBezTo>
                  <a:pt x="18" y="72"/>
                  <a:pt x="0" y="126"/>
                  <a:pt x="0" y="161"/>
                </a:cubicBezTo>
                <a:cubicBezTo>
                  <a:pt x="0" y="215"/>
                  <a:pt x="18" y="251"/>
                  <a:pt x="36" y="286"/>
                </a:cubicBezTo>
                <a:cubicBezTo>
                  <a:pt x="71" y="304"/>
                  <a:pt x="107" y="322"/>
                  <a:pt x="161" y="322"/>
                </a:cubicBezTo>
                <a:cubicBezTo>
                  <a:pt x="196" y="322"/>
                  <a:pt x="250" y="304"/>
                  <a:pt x="268" y="286"/>
                </a:cubicBezTo>
                <a:cubicBezTo>
                  <a:pt x="303" y="251"/>
                  <a:pt x="321" y="215"/>
                  <a:pt x="321" y="161"/>
                </a:cubicBezTo>
                <a:cubicBezTo>
                  <a:pt x="321" y="126"/>
                  <a:pt x="303" y="72"/>
                  <a:pt x="268" y="36"/>
                </a:cubicBezTo>
                <a:cubicBezTo>
                  <a:pt x="250" y="19"/>
                  <a:pt x="196" y="1"/>
                  <a:pt x="1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9"/>
          <p:cNvSpPr/>
          <p:nvPr/>
        </p:nvSpPr>
        <p:spPr>
          <a:xfrm>
            <a:off x="4080245" y="2240015"/>
            <a:ext cx="10073" cy="10073"/>
          </a:xfrm>
          <a:custGeom>
            <a:rect b="b" l="l" r="r" t="t"/>
            <a:pathLst>
              <a:path extrusionOk="0" h="322" w="322">
                <a:moveTo>
                  <a:pt x="161" y="0"/>
                </a:moveTo>
                <a:cubicBezTo>
                  <a:pt x="107" y="0"/>
                  <a:pt x="71" y="18"/>
                  <a:pt x="36" y="36"/>
                </a:cubicBezTo>
                <a:cubicBezTo>
                  <a:pt x="18" y="72"/>
                  <a:pt x="0" y="125"/>
                  <a:pt x="0" y="161"/>
                </a:cubicBezTo>
                <a:cubicBezTo>
                  <a:pt x="0" y="214"/>
                  <a:pt x="18" y="250"/>
                  <a:pt x="36" y="286"/>
                </a:cubicBezTo>
                <a:cubicBezTo>
                  <a:pt x="71" y="303"/>
                  <a:pt x="107" y="321"/>
                  <a:pt x="161" y="321"/>
                </a:cubicBezTo>
                <a:cubicBezTo>
                  <a:pt x="196" y="321"/>
                  <a:pt x="250" y="303"/>
                  <a:pt x="268" y="286"/>
                </a:cubicBezTo>
                <a:cubicBezTo>
                  <a:pt x="303" y="250"/>
                  <a:pt x="321" y="214"/>
                  <a:pt x="321" y="161"/>
                </a:cubicBezTo>
                <a:cubicBezTo>
                  <a:pt x="321" y="125"/>
                  <a:pt x="303" y="72"/>
                  <a:pt x="268" y="36"/>
                </a:cubicBezTo>
                <a:cubicBezTo>
                  <a:pt x="250" y="18"/>
                  <a:pt x="196" y="0"/>
                  <a:pt x="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9"/>
          <p:cNvSpPr/>
          <p:nvPr/>
        </p:nvSpPr>
        <p:spPr>
          <a:xfrm>
            <a:off x="4095855" y="2240015"/>
            <a:ext cx="10073" cy="10073"/>
          </a:xfrm>
          <a:custGeom>
            <a:rect b="b" l="l" r="r" t="t"/>
            <a:pathLst>
              <a:path extrusionOk="0" h="322" w="322">
                <a:moveTo>
                  <a:pt x="161" y="0"/>
                </a:moveTo>
                <a:cubicBezTo>
                  <a:pt x="108" y="0"/>
                  <a:pt x="72" y="18"/>
                  <a:pt x="36" y="36"/>
                </a:cubicBezTo>
                <a:cubicBezTo>
                  <a:pt x="18" y="72"/>
                  <a:pt x="1" y="125"/>
                  <a:pt x="1" y="161"/>
                </a:cubicBezTo>
                <a:cubicBezTo>
                  <a:pt x="1" y="214"/>
                  <a:pt x="18" y="250"/>
                  <a:pt x="36" y="286"/>
                </a:cubicBezTo>
                <a:cubicBezTo>
                  <a:pt x="72" y="303"/>
                  <a:pt x="108" y="321"/>
                  <a:pt x="161" y="321"/>
                </a:cubicBezTo>
                <a:cubicBezTo>
                  <a:pt x="197" y="321"/>
                  <a:pt x="250" y="303"/>
                  <a:pt x="268" y="286"/>
                </a:cubicBezTo>
                <a:cubicBezTo>
                  <a:pt x="304" y="250"/>
                  <a:pt x="322" y="214"/>
                  <a:pt x="322" y="161"/>
                </a:cubicBezTo>
                <a:cubicBezTo>
                  <a:pt x="322" y="125"/>
                  <a:pt x="304" y="72"/>
                  <a:pt x="268" y="36"/>
                </a:cubicBezTo>
                <a:cubicBezTo>
                  <a:pt x="250" y="18"/>
                  <a:pt x="197" y="0"/>
                  <a:pt x="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9"/>
          <p:cNvSpPr/>
          <p:nvPr/>
        </p:nvSpPr>
        <p:spPr>
          <a:xfrm>
            <a:off x="4111496" y="2240015"/>
            <a:ext cx="10073" cy="10073"/>
          </a:xfrm>
          <a:custGeom>
            <a:rect b="b" l="l" r="r" t="t"/>
            <a:pathLst>
              <a:path extrusionOk="0" h="322" w="322">
                <a:moveTo>
                  <a:pt x="161" y="0"/>
                </a:moveTo>
                <a:cubicBezTo>
                  <a:pt x="107" y="0"/>
                  <a:pt x="72" y="18"/>
                  <a:pt x="36" y="36"/>
                </a:cubicBezTo>
                <a:cubicBezTo>
                  <a:pt x="18" y="72"/>
                  <a:pt x="0" y="125"/>
                  <a:pt x="0" y="161"/>
                </a:cubicBezTo>
                <a:cubicBezTo>
                  <a:pt x="0" y="214"/>
                  <a:pt x="18" y="250"/>
                  <a:pt x="36" y="286"/>
                </a:cubicBezTo>
                <a:cubicBezTo>
                  <a:pt x="72" y="303"/>
                  <a:pt x="107" y="321"/>
                  <a:pt x="161" y="321"/>
                </a:cubicBezTo>
                <a:cubicBezTo>
                  <a:pt x="196" y="321"/>
                  <a:pt x="250" y="303"/>
                  <a:pt x="286" y="286"/>
                </a:cubicBezTo>
                <a:cubicBezTo>
                  <a:pt x="304" y="250"/>
                  <a:pt x="321" y="214"/>
                  <a:pt x="321" y="161"/>
                </a:cubicBezTo>
                <a:cubicBezTo>
                  <a:pt x="321" y="125"/>
                  <a:pt x="304" y="72"/>
                  <a:pt x="286" y="36"/>
                </a:cubicBezTo>
                <a:cubicBezTo>
                  <a:pt x="250" y="18"/>
                  <a:pt x="196" y="0"/>
                  <a:pt x="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9"/>
          <p:cNvSpPr/>
          <p:nvPr/>
        </p:nvSpPr>
        <p:spPr>
          <a:xfrm>
            <a:off x="4299035" y="2240015"/>
            <a:ext cx="10073" cy="10073"/>
          </a:xfrm>
          <a:custGeom>
            <a:rect b="b" l="l" r="r" t="t"/>
            <a:pathLst>
              <a:path extrusionOk="0" h="322" w="322">
                <a:moveTo>
                  <a:pt x="161" y="0"/>
                </a:moveTo>
                <a:cubicBezTo>
                  <a:pt x="107" y="0"/>
                  <a:pt x="72" y="18"/>
                  <a:pt x="36" y="36"/>
                </a:cubicBezTo>
                <a:cubicBezTo>
                  <a:pt x="18" y="72"/>
                  <a:pt x="0" y="125"/>
                  <a:pt x="0" y="161"/>
                </a:cubicBezTo>
                <a:cubicBezTo>
                  <a:pt x="0" y="214"/>
                  <a:pt x="18" y="250"/>
                  <a:pt x="36" y="286"/>
                </a:cubicBezTo>
                <a:cubicBezTo>
                  <a:pt x="72" y="303"/>
                  <a:pt x="107" y="321"/>
                  <a:pt x="161" y="321"/>
                </a:cubicBezTo>
                <a:cubicBezTo>
                  <a:pt x="197" y="321"/>
                  <a:pt x="250" y="303"/>
                  <a:pt x="286" y="286"/>
                </a:cubicBezTo>
                <a:cubicBezTo>
                  <a:pt x="304" y="250"/>
                  <a:pt x="321" y="214"/>
                  <a:pt x="321" y="161"/>
                </a:cubicBezTo>
                <a:cubicBezTo>
                  <a:pt x="321" y="125"/>
                  <a:pt x="304" y="72"/>
                  <a:pt x="286" y="36"/>
                </a:cubicBezTo>
                <a:cubicBezTo>
                  <a:pt x="250" y="18"/>
                  <a:pt x="197" y="0"/>
                  <a:pt x="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9"/>
          <p:cNvSpPr/>
          <p:nvPr/>
        </p:nvSpPr>
        <p:spPr>
          <a:xfrm>
            <a:off x="4314645" y="2240015"/>
            <a:ext cx="10104" cy="10073"/>
          </a:xfrm>
          <a:custGeom>
            <a:rect b="b" l="l" r="r" t="t"/>
            <a:pathLst>
              <a:path extrusionOk="0" h="322" w="323">
                <a:moveTo>
                  <a:pt x="162" y="0"/>
                </a:moveTo>
                <a:cubicBezTo>
                  <a:pt x="126" y="0"/>
                  <a:pt x="72" y="18"/>
                  <a:pt x="37" y="36"/>
                </a:cubicBezTo>
                <a:cubicBezTo>
                  <a:pt x="19" y="72"/>
                  <a:pt x="1" y="125"/>
                  <a:pt x="1" y="161"/>
                </a:cubicBezTo>
                <a:cubicBezTo>
                  <a:pt x="1" y="214"/>
                  <a:pt x="19" y="250"/>
                  <a:pt x="37" y="286"/>
                </a:cubicBezTo>
                <a:cubicBezTo>
                  <a:pt x="72" y="303"/>
                  <a:pt x="126" y="321"/>
                  <a:pt x="162" y="321"/>
                </a:cubicBezTo>
                <a:cubicBezTo>
                  <a:pt x="197" y="321"/>
                  <a:pt x="251" y="303"/>
                  <a:pt x="286" y="286"/>
                </a:cubicBezTo>
                <a:cubicBezTo>
                  <a:pt x="304" y="250"/>
                  <a:pt x="322" y="214"/>
                  <a:pt x="322" y="161"/>
                </a:cubicBezTo>
                <a:cubicBezTo>
                  <a:pt x="322" y="125"/>
                  <a:pt x="304" y="72"/>
                  <a:pt x="286" y="36"/>
                </a:cubicBezTo>
                <a:cubicBezTo>
                  <a:pt x="251" y="18"/>
                  <a:pt x="197" y="0"/>
                  <a:pt x="1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9"/>
          <p:cNvSpPr/>
          <p:nvPr/>
        </p:nvSpPr>
        <p:spPr>
          <a:xfrm>
            <a:off x="4330286" y="2240015"/>
            <a:ext cx="10073" cy="10073"/>
          </a:xfrm>
          <a:custGeom>
            <a:rect b="b" l="l" r="r" t="t"/>
            <a:pathLst>
              <a:path extrusionOk="0" h="322" w="322">
                <a:moveTo>
                  <a:pt x="161" y="0"/>
                </a:moveTo>
                <a:cubicBezTo>
                  <a:pt x="125" y="0"/>
                  <a:pt x="72" y="18"/>
                  <a:pt x="36" y="36"/>
                </a:cubicBezTo>
                <a:cubicBezTo>
                  <a:pt x="18" y="72"/>
                  <a:pt x="1" y="125"/>
                  <a:pt x="1" y="161"/>
                </a:cubicBezTo>
                <a:cubicBezTo>
                  <a:pt x="1" y="214"/>
                  <a:pt x="18" y="250"/>
                  <a:pt x="36" y="286"/>
                </a:cubicBezTo>
                <a:cubicBezTo>
                  <a:pt x="72" y="303"/>
                  <a:pt x="125" y="321"/>
                  <a:pt x="161" y="321"/>
                </a:cubicBezTo>
                <a:cubicBezTo>
                  <a:pt x="197" y="321"/>
                  <a:pt x="250" y="303"/>
                  <a:pt x="286" y="286"/>
                </a:cubicBezTo>
                <a:cubicBezTo>
                  <a:pt x="304" y="250"/>
                  <a:pt x="322" y="214"/>
                  <a:pt x="322" y="161"/>
                </a:cubicBezTo>
                <a:cubicBezTo>
                  <a:pt x="322" y="125"/>
                  <a:pt x="304" y="72"/>
                  <a:pt x="286" y="36"/>
                </a:cubicBezTo>
                <a:cubicBezTo>
                  <a:pt x="250" y="18"/>
                  <a:pt x="197" y="0"/>
                  <a:pt x="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9"/>
          <p:cNvSpPr/>
          <p:nvPr/>
        </p:nvSpPr>
        <p:spPr>
          <a:xfrm>
            <a:off x="4314645" y="2255625"/>
            <a:ext cx="10104" cy="10073"/>
          </a:xfrm>
          <a:custGeom>
            <a:rect b="b" l="l" r="r" t="t"/>
            <a:pathLst>
              <a:path extrusionOk="0" h="322" w="323">
                <a:moveTo>
                  <a:pt x="162" y="1"/>
                </a:moveTo>
                <a:cubicBezTo>
                  <a:pt x="126" y="1"/>
                  <a:pt x="72" y="19"/>
                  <a:pt x="37" y="36"/>
                </a:cubicBezTo>
                <a:cubicBezTo>
                  <a:pt x="19" y="72"/>
                  <a:pt x="1" y="126"/>
                  <a:pt x="1" y="161"/>
                </a:cubicBezTo>
                <a:cubicBezTo>
                  <a:pt x="1" y="215"/>
                  <a:pt x="19" y="251"/>
                  <a:pt x="37" y="286"/>
                </a:cubicBezTo>
                <a:cubicBezTo>
                  <a:pt x="72" y="304"/>
                  <a:pt x="126" y="322"/>
                  <a:pt x="162" y="322"/>
                </a:cubicBezTo>
                <a:cubicBezTo>
                  <a:pt x="197" y="322"/>
                  <a:pt x="251" y="304"/>
                  <a:pt x="286" y="286"/>
                </a:cubicBezTo>
                <a:cubicBezTo>
                  <a:pt x="304" y="251"/>
                  <a:pt x="322" y="215"/>
                  <a:pt x="322" y="161"/>
                </a:cubicBezTo>
                <a:cubicBezTo>
                  <a:pt x="322" y="126"/>
                  <a:pt x="304" y="72"/>
                  <a:pt x="286" y="36"/>
                </a:cubicBezTo>
                <a:cubicBezTo>
                  <a:pt x="251" y="19"/>
                  <a:pt x="197" y="1"/>
                  <a:pt x="1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9"/>
          <p:cNvSpPr/>
          <p:nvPr/>
        </p:nvSpPr>
        <p:spPr>
          <a:xfrm>
            <a:off x="4330286" y="2255625"/>
            <a:ext cx="10073" cy="10073"/>
          </a:xfrm>
          <a:custGeom>
            <a:rect b="b" l="l" r="r" t="t"/>
            <a:pathLst>
              <a:path extrusionOk="0" h="322" w="322">
                <a:moveTo>
                  <a:pt x="161" y="1"/>
                </a:moveTo>
                <a:cubicBezTo>
                  <a:pt x="125" y="1"/>
                  <a:pt x="72" y="19"/>
                  <a:pt x="36" y="36"/>
                </a:cubicBezTo>
                <a:cubicBezTo>
                  <a:pt x="18" y="72"/>
                  <a:pt x="1" y="126"/>
                  <a:pt x="1" y="161"/>
                </a:cubicBezTo>
                <a:cubicBezTo>
                  <a:pt x="1" y="215"/>
                  <a:pt x="18" y="251"/>
                  <a:pt x="36" y="286"/>
                </a:cubicBezTo>
                <a:cubicBezTo>
                  <a:pt x="72" y="304"/>
                  <a:pt x="125" y="322"/>
                  <a:pt x="161" y="322"/>
                </a:cubicBezTo>
                <a:cubicBezTo>
                  <a:pt x="197" y="322"/>
                  <a:pt x="250" y="304"/>
                  <a:pt x="286" y="286"/>
                </a:cubicBezTo>
                <a:cubicBezTo>
                  <a:pt x="304" y="251"/>
                  <a:pt x="322" y="215"/>
                  <a:pt x="322" y="161"/>
                </a:cubicBezTo>
                <a:cubicBezTo>
                  <a:pt x="322" y="126"/>
                  <a:pt x="304" y="72"/>
                  <a:pt x="286" y="36"/>
                </a:cubicBezTo>
                <a:cubicBezTo>
                  <a:pt x="250" y="19"/>
                  <a:pt x="197" y="1"/>
                  <a:pt x="1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9"/>
          <p:cNvSpPr/>
          <p:nvPr/>
        </p:nvSpPr>
        <p:spPr>
          <a:xfrm>
            <a:off x="4311861" y="2435375"/>
            <a:ext cx="15673" cy="15641"/>
          </a:xfrm>
          <a:custGeom>
            <a:rect b="b" l="l" r="r" t="t"/>
            <a:pathLst>
              <a:path extrusionOk="0" h="500" w="501">
                <a:moveTo>
                  <a:pt x="251" y="0"/>
                </a:moveTo>
                <a:cubicBezTo>
                  <a:pt x="108" y="0"/>
                  <a:pt x="1" y="107"/>
                  <a:pt x="1" y="250"/>
                </a:cubicBezTo>
                <a:cubicBezTo>
                  <a:pt x="1" y="393"/>
                  <a:pt x="108" y="500"/>
                  <a:pt x="251" y="500"/>
                </a:cubicBezTo>
                <a:cubicBezTo>
                  <a:pt x="393" y="500"/>
                  <a:pt x="500" y="393"/>
                  <a:pt x="500" y="250"/>
                </a:cubicBezTo>
                <a:cubicBezTo>
                  <a:pt x="500" y="107"/>
                  <a:pt x="393" y="0"/>
                  <a:pt x="2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9"/>
          <p:cNvSpPr/>
          <p:nvPr/>
        </p:nvSpPr>
        <p:spPr>
          <a:xfrm>
            <a:off x="4311861" y="2398524"/>
            <a:ext cx="15673" cy="15673"/>
          </a:xfrm>
          <a:custGeom>
            <a:rect b="b" l="l" r="r" t="t"/>
            <a:pathLst>
              <a:path extrusionOk="0" h="501" w="501">
                <a:moveTo>
                  <a:pt x="251" y="0"/>
                </a:moveTo>
                <a:cubicBezTo>
                  <a:pt x="108" y="0"/>
                  <a:pt x="1" y="125"/>
                  <a:pt x="1" y="250"/>
                </a:cubicBezTo>
                <a:cubicBezTo>
                  <a:pt x="1" y="393"/>
                  <a:pt x="108" y="500"/>
                  <a:pt x="251" y="500"/>
                </a:cubicBezTo>
                <a:cubicBezTo>
                  <a:pt x="393" y="500"/>
                  <a:pt x="500" y="393"/>
                  <a:pt x="500" y="250"/>
                </a:cubicBezTo>
                <a:cubicBezTo>
                  <a:pt x="500" y="125"/>
                  <a:pt x="393" y="0"/>
                  <a:pt x="2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9"/>
          <p:cNvSpPr/>
          <p:nvPr/>
        </p:nvSpPr>
        <p:spPr>
          <a:xfrm>
            <a:off x="4330286" y="2416949"/>
            <a:ext cx="15673" cy="15641"/>
          </a:xfrm>
          <a:custGeom>
            <a:rect b="b" l="l" r="r" t="t"/>
            <a:pathLst>
              <a:path extrusionOk="0" h="500" w="501">
                <a:moveTo>
                  <a:pt x="250" y="0"/>
                </a:moveTo>
                <a:cubicBezTo>
                  <a:pt x="108" y="0"/>
                  <a:pt x="1" y="107"/>
                  <a:pt x="1" y="250"/>
                </a:cubicBezTo>
                <a:cubicBezTo>
                  <a:pt x="1" y="393"/>
                  <a:pt x="108" y="500"/>
                  <a:pt x="250" y="500"/>
                </a:cubicBezTo>
                <a:cubicBezTo>
                  <a:pt x="375" y="500"/>
                  <a:pt x="500" y="393"/>
                  <a:pt x="500" y="250"/>
                </a:cubicBezTo>
                <a:cubicBezTo>
                  <a:pt x="500" y="107"/>
                  <a:pt x="375" y="0"/>
                  <a:pt x="2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9"/>
          <p:cNvSpPr/>
          <p:nvPr/>
        </p:nvSpPr>
        <p:spPr>
          <a:xfrm>
            <a:off x="4293435" y="2416949"/>
            <a:ext cx="15673" cy="15641"/>
          </a:xfrm>
          <a:custGeom>
            <a:rect b="b" l="l" r="r" t="t"/>
            <a:pathLst>
              <a:path extrusionOk="0" h="500" w="501">
                <a:moveTo>
                  <a:pt x="251" y="0"/>
                </a:moveTo>
                <a:cubicBezTo>
                  <a:pt x="126" y="0"/>
                  <a:pt x="1" y="107"/>
                  <a:pt x="1" y="250"/>
                </a:cubicBezTo>
                <a:cubicBezTo>
                  <a:pt x="1" y="393"/>
                  <a:pt x="126" y="500"/>
                  <a:pt x="251" y="500"/>
                </a:cubicBezTo>
                <a:cubicBezTo>
                  <a:pt x="393" y="500"/>
                  <a:pt x="500" y="393"/>
                  <a:pt x="500" y="250"/>
                </a:cubicBezTo>
                <a:cubicBezTo>
                  <a:pt x="500" y="107"/>
                  <a:pt x="393" y="0"/>
                  <a:pt x="2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9"/>
          <p:cNvSpPr/>
          <p:nvPr/>
        </p:nvSpPr>
        <p:spPr>
          <a:xfrm>
            <a:off x="1945809" y="2177482"/>
            <a:ext cx="187570" cy="333816"/>
          </a:xfrm>
          <a:custGeom>
            <a:rect b="b" l="l" r="r" t="t"/>
            <a:pathLst>
              <a:path extrusionOk="0" h="10671" w="5996">
                <a:moveTo>
                  <a:pt x="5157" y="322"/>
                </a:moveTo>
                <a:cubicBezTo>
                  <a:pt x="5425" y="322"/>
                  <a:pt x="5657" y="536"/>
                  <a:pt x="5657" y="822"/>
                </a:cubicBezTo>
                <a:lnTo>
                  <a:pt x="5657" y="4818"/>
                </a:lnTo>
                <a:lnTo>
                  <a:pt x="5157" y="4818"/>
                </a:lnTo>
                <a:cubicBezTo>
                  <a:pt x="5086" y="4818"/>
                  <a:pt x="4997" y="4872"/>
                  <a:pt x="4997" y="4961"/>
                </a:cubicBezTo>
                <a:cubicBezTo>
                  <a:pt x="4979" y="5068"/>
                  <a:pt x="5050" y="5157"/>
                  <a:pt x="5157" y="5157"/>
                </a:cubicBezTo>
                <a:lnTo>
                  <a:pt x="5657" y="5157"/>
                </a:lnTo>
                <a:lnTo>
                  <a:pt x="5657" y="5318"/>
                </a:lnTo>
                <a:lnTo>
                  <a:pt x="322" y="5318"/>
                </a:lnTo>
                <a:lnTo>
                  <a:pt x="322" y="5157"/>
                </a:lnTo>
                <a:lnTo>
                  <a:pt x="4479" y="5157"/>
                </a:lnTo>
                <a:cubicBezTo>
                  <a:pt x="4568" y="5157"/>
                  <a:pt x="4640" y="5086"/>
                  <a:pt x="4658" y="5015"/>
                </a:cubicBezTo>
                <a:cubicBezTo>
                  <a:pt x="4675" y="4907"/>
                  <a:pt x="4586" y="4818"/>
                  <a:pt x="4497" y="4818"/>
                </a:cubicBezTo>
                <a:lnTo>
                  <a:pt x="322" y="4818"/>
                </a:lnTo>
                <a:lnTo>
                  <a:pt x="322" y="822"/>
                </a:lnTo>
                <a:cubicBezTo>
                  <a:pt x="322" y="536"/>
                  <a:pt x="554" y="322"/>
                  <a:pt x="821" y="322"/>
                </a:cubicBezTo>
                <a:close/>
                <a:moveTo>
                  <a:pt x="5657" y="5639"/>
                </a:moveTo>
                <a:lnTo>
                  <a:pt x="5657" y="9814"/>
                </a:lnTo>
                <a:cubicBezTo>
                  <a:pt x="5657" y="10082"/>
                  <a:pt x="5425" y="10314"/>
                  <a:pt x="5157" y="10314"/>
                </a:cubicBezTo>
                <a:lnTo>
                  <a:pt x="821" y="10314"/>
                </a:lnTo>
                <a:cubicBezTo>
                  <a:pt x="554" y="10314"/>
                  <a:pt x="322" y="10082"/>
                  <a:pt x="322" y="9814"/>
                </a:cubicBezTo>
                <a:lnTo>
                  <a:pt x="322" y="5639"/>
                </a:lnTo>
                <a:close/>
                <a:moveTo>
                  <a:pt x="821" y="1"/>
                </a:moveTo>
                <a:cubicBezTo>
                  <a:pt x="375" y="1"/>
                  <a:pt x="1" y="375"/>
                  <a:pt x="1" y="839"/>
                </a:cubicBezTo>
                <a:lnTo>
                  <a:pt x="1" y="9832"/>
                </a:lnTo>
                <a:cubicBezTo>
                  <a:pt x="1" y="10296"/>
                  <a:pt x="375" y="10671"/>
                  <a:pt x="821" y="10671"/>
                </a:cubicBezTo>
                <a:lnTo>
                  <a:pt x="5157" y="10671"/>
                </a:lnTo>
                <a:cubicBezTo>
                  <a:pt x="5621" y="10671"/>
                  <a:pt x="5996" y="10296"/>
                  <a:pt x="5996" y="9832"/>
                </a:cubicBezTo>
                <a:lnTo>
                  <a:pt x="5996" y="839"/>
                </a:lnTo>
                <a:cubicBezTo>
                  <a:pt x="5996" y="375"/>
                  <a:pt x="5621" y="1"/>
                  <a:pt x="51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9"/>
          <p:cNvSpPr/>
          <p:nvPr/>
        </p:nvSpPr>
        <p:spPr>
          <a:xfrm>
            <a:off x="1971492" y="2203165"/>
            <a:ext cx="135672" cy="109426"/>
          </a:xfrm>
          <a:custGeom>
            <a:rect b="b" l="l" r="r" t="t"/>
            <a:pathLst>
              <a:path extrusionOk="0" h="3498" w="4337">
                <a:moveTo>
                  <a:pt x="3997" y="322"/>
                </a:moveTo>
                <a:lnTo>
                  <a:pt x="3997" y="3159"/>
                </a:lnTo>
                <a:lnTo>
                  <a:pt x="339" y="3159"/>
                </a:lnTo>
                <a:lnTo>
                  <a:pt x="339" y="322"/>
                </a:lnTo>
                <a:close/>
                <a:moveTo>
                  <a:pt x="179" y="1"/>
                </a:moveTo>
                <a:cubicBezTo>
                  <a:pt x="72" y="1"/>
                  <a:pt x="0" y="72"/>
                  <a:pt x="0" y="161"/>
                </a:cubicBezTo>
                <a:lnTo>
                  <a:pt x="0" y="3319"/>
                </a:lnTo>
                <a:cubicBezTo>
                  <a:pt x="0" y="3426"/>
                  <a:pt x="72" y="3498"/>
                  <a:pt x="179" y="3498"/>
                </a:cubicBezTo>
                <a:lnTo>
                  <a:pt x="4176" y="3498"/>
                </a:lnTo>
                <a:cubicBezTo>
                  <a:pt x="4265" y="3498"/>
                  <a:pt x="4336" y="3426"/>
                  <a:pt x="4336" y="3319"/>
                </a:cubicBezTo>
                <a:lnTo>
                  <a:pt x="4336" y="161"/>
                </a:lnTo>
                <a:cubicBezTo>
                  <a:pt x="4336" y="72"/>
                  <a:pt x="4265" y="1"/>
                  <a:pt x="41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9"/>
          <p:cNvSpPr/>
          <p:nvPr/>
        </p:nvSpPr>
        <p:spPr>
          <a:xfrm>
            <a:off x="2055204" y="2401308"/>
            <a:ext cx="21241" cy="20678"/>
          </a:xfrm>
          <a:custGeom>
            <a:rect b="b" l="l" r="r" t="t"/>
            <a:pathLst>
              <a:path extrusionOk="0" h="661" w="679">
                <a:moveTo>
                  <a:pt x="340" y="1"/>
                </a:moveTo>
                <a:cubicBezTo>
                  <a:pt x="161" y="1"/>
                  <a:pt x="1" y="143"/>
                  <a:pt x="1" y="340"/>
                </a:cubicBezTo>
                <a:cubicBezTo>
                  <a:pt x="1" y="518"/>
                  <a:pt x="161" y="661"/>
                  <a:pt x="340" y="661"/>
                </a:cubicBezTo>
                <a:cubicBezTo>
                  <a:pt x="518" y="661"/>
                  <a:pt x="679" y="518"/>
                  <a:pt x="679" y="340"/>
                </a:cubicBezTo>
                <a:cubicBezTo>
                  <a:pt x="679" y="143"/>
                  <a:pt x="518" y="1"/>
                  <a:pt x="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9"/>
          <p:cNvSpPr/>
          <p:nvPr/>
        </p:nvSpPr>
        <p:spPr>
          <a:xfrm>
            <a:off x="2081450" y="2390703"/>
            <a:ext cx="20678" cy="21241"/>
          </a:xfrm>
          <a:custGeom>
            <a:rect b="b" l="l" r="r" t="t"/>
            <a:pathLst>
              <a:path extrusionOk="0" h="679" w="661">
                <a:moveTo>
                  <a:pt x="339" y="1"/>
                </a:moveTo>
                <a:cubicBezTo>
                  <a:pt x="143" y="1"/>
                  <a:pt x="0" y="161"/>
                  <a:pt x="0" y="340"/>
                </a:cubicBezTo>
                <a:cubicBezTo>
                  <a:pt x="0" y="518"/>
                  <a:pt x="143" y="679"/>
                  <a:pt x="339" y="679"/>
                </a:cubicBezTo>
                <a:cubicBezTo>
                  <a:pt x="518" y="679"/>
                  <a:pt x="661" y="518"/>
                  <a:pt x="661" y="340"/>
                </a:cubicBezTo>
                <a:cubicBezTo>
                  <a:pt x="661" y="161"/>
                  <a:pt x="518" y="1"/>
                  <a:pt x="3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9"/>
          <p:cNvSpPr/>
          <p:nvPr/>
        </p:nvSpPr>
        <p:spPr>
          <a:xfrm>
            <a:off x="2044599" y="2463842"/>
            <a:ext cx="21241" cy="20678"/>
          </a:xfrm>
          <a:custGeom>
            <a:rect b="b" l="l" r="r" t="t"/>
            <a:pathLst>
              <a:path extrusionOk="0" h="661" w="679">
                <a:moveTo>
                  <a:pt x="340" y="0"/>
                </a:moveTo>
                <a:cubicBezTo>
                  <a:pt x="161" y="0"/>
                  <a:pt x="1" y="143"/>
                  <a:pt x="1" y="339"/>
                </a:cubicBezTo>
                <a:cubicBezTo>
                  <a:pt x="1" y="517"/>
                  <a:pt x="161" y="660"/>
                  <a:pt x="340" y="660"/>
                </a:cubicBezTo>
                <a:cubicBezTo>
                  <a:pt x="518" y="660"/>
                  <a:pt x="679" y="517"/>
                  <a:pt x="679" y="339"/>
                </a:cubicBezTo>
                <a:cubicBezTo>
                  <a:pt x="679" y="143"/>
                  <a:pt x="518" y="0"/>
                  <a:pt x="3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9"/>
          <p:cNvSpPr/>
          <p:nvPr/>
        </p:nvSpPr>
        <p:spPr>
          <a:xfrm>
            <a:off x="2013348" y="2463842"/>
            <a:ext cx="21241" cy="20678"/>
          </a:xfrm>
          <a:custGeom>
            <a:rect b="b" l="l" r="r" t="t"/>
            <a:pathLst>
              <a:path extrusionOk="0" h="661" w="679">
                <a:moveTo>
                  <a:pt x="340" y="0"/>
                </a:moveTo>
                <a:cubicBezTo>
                  <a:pt x="161" y="0"/>
                  <a:pt x="1" y="143"/>
                  <a:pt x="1" y="339"/>
                </a:cubicBezTo>
                <a:cubicBezTo>
                  <a:pt x="1" y="517"/>
                  <a:pt x="161" y="660"/>
                  <a:pt x="340" y="660"/>
                </a:cubicBezTo>
                <a:cubicBezTo>
                  <a:pt x="518" y="660"/>
                  <a:pt x="679" y="517"/>
                  <a:pt x="679" y="339"/>
                </a:cubicBezTo>
                <a:cubicBezTo>
                  <a:pt x="679" y="143"/>
                  <a:pt x="518" y="0"/>
                  <a:pt x="3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9"/>
          <p:cNvSpPr/>
          <p:nvPr/>
        </p:nvSpPr>
        <p:spPr>
          <a:xfrm>
            <a:off x="1961450" y="2193123"/>
            <a:ext cx="10636" cy="10073"/>
          </a:xfrm>
          <a:custGeom>
            <a:rect b="b" l="l" r="r" t="t"/>
            <a:pathLst>
              <a:path extrusionOk="0" h="322" w="340">
                <a:moveTo>
                  <a:pt x="161" y="0"/>
                </a:moveTo>
                <a:cubicBezTo>
                  <a:pt x="125" y="0"/>
                  <a:pt x="72" y="18"/>
                  <a:pt x="54" y="36"/>
                </a:cubicBezTo>
                <a:cubicBezTo>
                  <a:pt x="18" y="72"/>
                  <a:pt x="0" y="125"/>
                  <a:pt x="0" y="161"/>
                </a:cubicBezTo>
                <a:cubicBezTo>
                  <a:pt x="0" y="214"/>
                  <a:pt x="18" y="250"/>
                  <a:pt x="54" y="286"/>
                </a:cubicBezTo>
                <a:cubicBezTo>
                  <a:pt x="72" y="304"/>
                  <a:pt x="125" y="322"/>
                  <a:pt x="161" y="322"/>
                </a:cubicBezTo>
                <a:cubicBezTo>
                  <a:pt x="214" y="322"/>
                  <a:pt x="250" y="304"/>
                  <a:pt x="286" y="286"/>
                </a:cubicBezTo>
                <a:cubicBezTo>
                  <a:pt x="321" y="250"/>
                  <a:pt x="339" y="214"/>
                  <a:pt x="339" y="161"/>
                </a:cubicBezTo>
                <a:cubicBezTo>
                  <a:pt x="339" y="125"/>
                  <a:pt x="321" y="72"/>
                  <a:pt x="286" y="36"/>
                </a:cubicBezTo>
                <a:cubicBezTo>
                  <a:pt x="250" y="18"/>
                  <a:pt x="214" y="0"/>
                  <a:pt x="1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9"/>
          <p:cNvSpPr/>
          <p:nvPr/>
        </p:nvSpPr>
        <p:spPr>
          <a:xfrm>
            <a:off x="2107133" y="2193123"/>
            <a:ext cx="10636" cy="10073"/>
          </a:xfrm>
          <a:custGeom>
            <a:rect b="b" l="l" r="r" t="t"/>
            <a:pathLst>
              <a:path extrusionOk="0" h="322" w="340">
                <a:moveTo>
                  <a:pt x="179" y="0"/>
                </a:moveTo>
                <a:cubicBezTo>
                  <a:pt x="125" y="0"/>
                  <a:pt x="89" y="18"/>
                  <a:pt x="54" y="36"/>
                </a:cubicBezTo>
                <a:cubicBezTo>
                  <a:pt x="18" y="72"/>
                  <a:pt x="0" y="125"/>
                  <a:pt x="0" y="161"/>
                </a:cubicBezTo>
                <a:cubicBezTo>
                  <a:pt x="0" y="214"/>
                  <a:pt x="18" y="250"/>
                  <a:pt x="54" y="286"/>
                </a:cubicBezTo>
                <a:cubicBezTo>
                  <a:pt x="89" y="304"/>
                  <a:pt x="125" y="322"/>
                  <a:pt x="179" y="322"/>
                </a:cubicBezTo>
                <a:cubicBezTo>
                  <a:pt x="214" y="322"/>
                  <a:pt x="268" y="304"/>
                  <a:pt x="286" y="286"/>
                </a:cubicBezTo>
                <a:cubicBezTo>
                  <a:pt x="321" y="250"/>
                  <a:pt x="339" y="214"/>
                  <a:pt x="339" y="161"/>
                </a:cubicBezTo>
                <a:cubicBezTo>
                  <a:pt x="339" y="125"/>
                  <a:pt x="321" y="72"/>
                  <a:pt x="286" y="36"/>
                </a:cubicBezTo>
                <a:cubicBezTo>
                  <a:pt x="268" y="18"/>
                  <a:pt x="214" y="0"/>
                  <a:pt x="1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9"/>
          <p:cNvSpPr/>
          <p:nvPr/>
        </p:nvSpPr>
        <p:spPr>
          <a:xfrm>
            <a:off x="2107133" y="2312560"/>
            <a:ext cx="10636" cy="10636"/>
          </a:xfrm>
          <a:custGeom>
            <a:rect b="b" l="l" r="r" t="t"/>
            <a:pathLst>
              <a:path extrusionOk="0" h="340" w="340">
                <a:moveTo>
                  <a:pt x="179" y="1"/>
                </a:moveTo>
                <a:cubicBezTo>
                  <a:pt x="125" y="1"/>
                  <a:pt x="89" y="19"/>
                  <a:pt x="54" y="54"/>
                </a:cubicBezTo>
                <a:cubicBezTo>
                  <a:pt x="18" y="90"/>
                  <a:pt x="0" y="126"/>
                  <a:pt x="0" y="179"/>
                </a:cubicBezTo>
                <a:cubicBezTo>
                  <a:pt x="0" y="215"/>
                  <a:pt x="18" y="268"/>
                  <a:pt x="54" y="286"/>
                </a:cubicBezTo>
                <a:cubicBezTo>
                  <a:pt x="89" y="322"/>
                  <a:pt x="125" y="340"/>
                  <a:pt x="179" y="340"/>
                </a:cubicBezTo>
                <a:cubicBezTo>
                  <a:pt x="214" y="340"/>
                  <a:pt x="268" y="322"/>
                  <a:pt x="286" y="286"/>
                </a:cubicBezTo>
                <a:cubicBezTo>
                  <a:pt x="321" y="268"/>
                  <a:pt x="339" y="215"/>
                  <a:pt x="339" y="179"/>
                </a:cubicBezTo>
                <a:cubicBezTo>
                  <a:pt x="339" y="126"/>
                  <a:pt x="321" y="90"/>
                  <a:pt x="286" y="54"/>
                </a:cubicBezTo>
                <a:cubicBezTo>
                  <a:pt x="268" y="19"/>
                  <a:pt x="214" y="1"/>
                  <a:pt x="1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9"/>
          <p:cNvSpPr/>
          <p:nvPr/>
        </p:nvSpPr>
        <p:spPr>
          <a:xfrm>
            <a:off x="1961450" y="2312560"/>
            <a:ext cx="10636" cy="10636"/>
          </a:xfrm>
          <a:custGeom>
            <a:rect b="b" l="l" r="r" t="t"/>
            <a:pathLst>
              <a:path extrusionOk="0" h="340" w="340">
                <a:moveTo>
                  <a:pt x="161" y="1"/>
                </a:moveTo>
                <a:cubicBezTo>
                  <a:pt x="125" y="1"/>
                  <a:pt x="72" y="19"/>
                  <a:pt x="54" y="54"/>
                </a:cubicBezTo>
                <a:cubicBezTo>
                  <a:pt x="18" y="90"/>
                  <a:pt x="0" y="126"/>
                  <a:pt x="0" y="179"/>
                </a:cubicBezTo>
                <a:cubicBezTo>
                  <a:pt x="0" y="215"/>
                  <a:pt x="18" y="268"/>
                  <a:pt x="54" y="286"/>
                </a:cubicBezTo>
                <a:cubicBezTo>
                  <a:pt x="72" y="322"/>
                  <a:pt x="125" y="340"/>
                  <a:pt x="161" y="340"/>
                </a:cubicBezTo>
                <a:cubicBezTo>
                  <a:pt x="214" y="340"/>
                  <a:pt x="250" y="322"/>
                  <a:pt x="286" y="286"/>
                </a:cubicBezTo>
                <a:cubicBezTo>
                  <a:pt x="321" y="268"/>
                  <a:pt x="339" y="215"/>
                  <a:pt x="339" y="179"/>
                </a:cubicBezTo>
                <a:cubicBezTo>
                  <a:pt x="339" y="126"/>
                  <a:pt x="321" y="90"/>
                  <a:pt x="286" y="54"/>
                </a:cubicBezTo>
                <a:cubicBezTo>
                  <a:pt x="250" y="19"/>
                  <a:pt x="214" y="1"/>
                  <a:pt x="1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9"/>
          <p:cNvSpPr/>
          <p:nvPr/>
        </p:nvSpPr>
        <p:spPr>
          <a:xfrm>
            <a:off x="1981533" y="2391204"/>
            <a:ext cx="32409" cy="31408"/>
          </a:xfrm>
          <a:custGeom>
            <a:rect b="b" l="l" r="r" t="t"/>
            <a:pathLst>
              <a:path extrusionOk="0" h="1004" w="1036">
                <a:moveTo>
                  <a:pt x="513" y="0"/>
                </a:moveTo>
                <a:cubicBezTo>
                  <a:pt x="432" y="0"/>
                  <a:pt x="358" y="82"/>
                  <a:pt x="358" y="163"/>
                </a:cubicBezTo>
                <a:lnTo>
                  <a:pt x="358" y="342"/>
                </a:lnTo>
                <a:lnTo>
                  <a:pt x="197" y="342"/>
                </a:lnTo>
                <a:cubicBezTo>
                  <a:pt x="108" y="342"/>
                  <a:pt x="36" y="395"/>
                  <a:pt x="18" y="484"/>
                </a:cubicBezTo>
                <a:cubicBezTo>
                  <a:pt x="1" y="573"/>
                  <a:pt x="90" y="663"/>
                  <a:pt x="179" y="663"/>
                </a:cubicBezTo>
                <a:lnTo>
                  <a:pt x="358" y="663"/>
                </a:lnTo>
                <a:lnTo>
                  <a:pt x="358" y="841"/>
                </a:lnTo>
                <a:cubicBezTo>
                  <a:pt x="358" y="923"/>
                  <a:pt x="432" y="1004"/>
                  <a:pt x="513" y="1004"/>
                </a:cubicBezTo>
                <a:cubicBezTo>
                  <a:pt x="520" y="1004"/>
                  <a:pt x="528" y="1003"/>
                  <a:pt x="536" y="1002"/>
                </a:cubicBezTo>
                <a:cubicBezTo>
                  <a:pt x="625" y="984"/>
                  <a:pt x="679" y="912"/>
                  <a:pt x="679" y="823"/>
                </a:cubicBezTo>
                <a:lnTo>
                  <a:pt x="679" y="663"/>
                </a:lnTo>
                <a:lnTo>
                  <a:pt x="839" y="663"/>
                </a:lnTo>
                <a:cubicBezTo>
                  <a:pt x="928" y="663"/>
                  <a:pt x="1000" y="609"/>
                  <a:pt x="1018" y="520"/>
                </a:cubicBezTo>
                <a:cubicBezTo>
                  <a:pt x="1036" y="431"/>
                  <a:pt x="946" y="342"/>
                  <a:pt x="857" y="342"/>
                </a:cubicBezTo>
                <a:lnTo>
                  <a:pt x="679" y="342"/>
                </a:lnTo>
                <a:lnTo>
                  <a:pt x="679" y="181"/>
                </a:lnTo>
                <a:cubicBezTo>
                  <a:pt x="679" y="92"/>
                  <a:pt x="625" y="20"/>
                  <a:pt x="536" y="2"/>
                </a:cubicBezTo>
                <a:cubicBezTo>
                  <a:pt x="528" y="1"/>
                  <a:pt x="520" y="0"/>
                  <a:pt x="5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9"/>
          <p:cNvSpPr/>
          <p:nvPr/>
        </p:nvSpPr>
        <p:spPr>
          <a:xfrm>
            <a:off x="1966455" y="2375093"/>
            <a:ext cx="62565" cy="62534"/>
          </a:xfrm>
          <a:custGeom>
            <a:rect b="b" l="l" r="r" t="t"/>
            <a:pathLst>
              <a:path extrusionOk="0" h="1999" w="2000">
                <a:moveTo>
                  <a:pt x="1000" y="0"/>
                </a:moveTo>
                <a:cubicBezTo>
                  <a:pt x="465" y="0"/>
                  <a:pt x="1" y="464"/>
                  <a:pt x="1" y="999"/>
                </a:cubicBezTo>
                <a:cubicBezTo>
                  <a:pt x="1" y="1552"/>
                  <a:pt x="465" y="1998"/>
                  <a:pt x="1000" y="1998"/>
                </a:cubicBezTo>
                <a:cubicBezTo>
                  <a:pt x="1553" y="1998"/>
                  <a:pt x="1999" y="1552"/>
                  <a:pt x="1999" y="999"/>
                </a:cubicBezTo>
                <a:cubicBezTo>
                  <a:pt x="1999" y="874"/>
                  <a:pt x="1981" y="732"/>
                  <a:pt x="1928" y="607"/>
                </a:cubicBezTo>
                <a:cubicBezTo>
                  <a:pt x="1901" y="541"/>
                  <a:pt x="1836" y="504"/>
                  <a:pt x="1767" y="504"/>
                </a:cubicBezTo>
                <a:cubicBezTo>
                  <a:pt x="1743" y="504"/>
                  <a:pt x="1719" y="508"/>
                  <a:pt x="1696" y="517"/>
                </a:cubicBezTo>
                <a:cubicBezTo>
                  <a:pt x="1625" y="553"/>
                  <a:pt x="1589" y="660"/>
                  <a:pt x="1625" y="749"/>
                </a:cubicBezTo>
                <a:cubicBezTo>
                  <a:pt x="1660" y="821"/>
                  <a:pt x="1678" y="910"/>
                  <a:pt x="1678" y="999"/>
                </a:cubicBezTo>
                <a:cubicBezTo>
                  <a:pt x="1678" y="1374"/>
                  <a:pt x="1375" y="1677"/>
                  <a:pt x="1000" y="1677"/>
                </a:cubicBezTo>
                <a:cubicBezTo>
                  <a:pt x="643" y="1677"/>
                  <a:pt x="340" y="1374"/>
                  <a:pt x="340" y="999"/>
                </a:cubicBezTo>
                <a:cubicBezTo>
                  <a:pt x="340" y="642"/>
                  <a:pt x="643" y="339"/>
                  <a:pt x="1000" y="339"/>
                </a:cubicBezTo>
                <a:cubicBezTo>
                  <a:pt x="1107" y="339"/>
                  <a:pt x="1196" y="357"/>
                  <a:pt x="1268" y="393"/>
                </a:cubicBezTo>
                <a:cubicBezTo>
                  <a:pt x="1291" y="402"/>
                  <a:pt x="1315" y="406"/>
                  <a:pt x="1339" y="406"/>
                </a:cubicBezTo>
                <a:cubicBezTo>
                  <a:pt x="1407" y="406"/>
                  <a:pt x="1473" y="370"/>
                  <a:pt x="1500" y="303"/>
                </a:cubicBezTo>
                <a:cubicBezTo>
                  <a:pt x="1535" y="232"/>
                  <a:pt x="1500" y="125"/>
                  <a:pt x="1410" y="89"/>
                </a:cubicBezTo>
                <a:cubicBezTo>
                  <a:pt x="1286" y="36"/>
                  <a:pt x="1143" y="0"/>
                  <a:pt x="10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9"/>
          <p:cNvSpPr/>
          <p:nvPr/>
        </p:nvSpPr>
        <p:spPr>
          <a:xfrm>
            <a:off x="7420375" y="434400"/>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1226" name="Google Shape;1226;p59"/>
          <p:cNvGrpSpPr/>
          <p:nvPr/>
        </p:nvGrpSpPr>
        <p:grpSpPr>
          <a:xfrm>
            <a:off x="7581342" y="595367"/>
            <a:ext cx="564282" cy="564282"/>
            <a:chOff x="7581342" y="961642"/>
            <a:chExt cx="564282" cy="564282"/>
          </a:xfrm>
        </p:grpSpPr>
        <p:cxnSp>
          <p:nvCxnSpPr>
            <p:cNvPr id="1227" name="Google Shape;1227;p59"/>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28" name="Google Shape;1228;p59"/>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29" name="Google Shape;1229;p59"/>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3" name="Shape 1233"/>
        <p:cNvGrpSpPr/>
        <p:nvPr/>
      </p:nvGrpSpPr>
      <p:grpSpPr>
        <a:xfrm>
          <a:off x="0" y="0"/>
          <a:ext cx="0" cy="0"/>
          <a:chOff x="0" y="0"/>
          <a:chExt cx="0" cy="0"/>
        </a:xfrm>
      </p:grpSpPr>
      <p:sp>
        <p:nvSpPr>
          <p:cNvPr id="1234" name="Google Shape;1234;p60"/>
          <p:cNvSpPr txBox="1"/>
          <p:nvPr>
            <p:ph type="ctrTitle"/>
          </p:nvPr>
        </p:nvSpPr>
        <p:spPr>
          <a:xfrm>
            <a:off x="713225" y="434400"/>
            <a:ext cx="6094500" cy="125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ALTERNATIVE RESOURCES</a:t>
            </a:r>
            <a:endParaRPr/>
          </a:p>
        </p:txBody>
      </p:sp>
      <p:sp>
        <p:nvSpPr>
          <p:cNvPr id="1235" name="Google Shape;1235;p60"/>
          <p:cNvSpPr txBox="1"/>
          <p:nvPr/>
        </p:nvSpPr>
        <p:spPr>
          <a:xfrm rot="-732">
            <a:off x="713225" y="1859543"/>
            <a:ext cx="7045200" cy="2848800"/>
          </a:xfrm>
          <a:prstGeom prst="rect">
            <a:avLst/>
          </a:prstGeom>
          <a:noFill/>
          <a:ln>
            <a:noFill/>
          </a:ln>
        </p:spPr>
        <p:txBody>
          <a:bodyPr anchorCtr="0" anchor="b" bIns="0" lIns="0" spcFirstLastPara="1" rIns="0" wrap="square" tIns="0">
            <a:noAutofit/>
          </a:bodyPr>
          <a:lstStyle/>
          <a:p>
            <a:pPr indent="0" lvl="0" marL="0" rtl="0" algn="l">
              <a:lnSpc>
                <a:spcPct val="70000"/>
              </a:lnSpc>
              <a:spcBef>
                <a:spcPts val="0"/>
              </a:spcBef>
              <a:spcAft>
                <a:spcPts val="0"/>
              </a:spcAft>
              <a:buNone/>
            </a:pPr>
            <a:r>
              <a:t/>
            </a:r>
            <a:endParaRPr sz="1600">
              <a:solidFill>
                <a:schemeClr val="dk1"/>
              </a:solidFill>
              <a:latin typeface="VT323"/>
              <a:ea typeface="VT323"/>
              <a:cs typeface="VT323"/>
              <a:sym typeface="VT323"/>
            </a:endParaRPr>
          </a:p>
          <a:p>
            <a:pPr indent="0" lvl="0" marL="0" rtl="0" algn="l">
              <a:lnSpc>
                <a:spcPct val="70000"/>
              </a:lnSpc>
              <a:spcBef>
                <a:spcPts val="1000"/>
              </a:spcBef>
              <a:spcAft>
                <a:spcPts val="0"/>
              </a:spcAft>
              <a:buNone/>
            </a:pPr>
            <a:r>
              <a:rPr lang="en" sz="2000">
                <a:solidFill>
                  <a:schemeClr val="dk1"/>
                </a:solidFill>
                <a:latin typeface="Dela Gothic One"/>
                <a:ea typeface="Dela Gothic One"/>
                <a:cs typeface="Dela Gothic One"/>
                <a:sym typeface="Dela Gothic One"/>
              </a:rPr>
              <a:t>VECTOR</a:t>
            </a:r>
            <a:endParaRPr sz="2000">
              <a:solidFill>
                <a:schemeClr val="dk1"/>
              </a:solidFill>
              <a:latin typeface="Dela Gothic One"/>
              <a:ea typeface="Dela Gothic One"/>
              <a:cs typeface="Dela Gothic One"/>
              <a:sym typeface="Dela Gothic One"/>
            </a:endParaRPr>
          </a:p>
          <a:p>
            <a:pPr indent="-355600" lvl="0" marL="457200" rtl="0" algn="l">
              <a:lnSpc>
                <a:spcPct val="70000"/>
              </a:lnSpc>
              <a:spcBef>
                <a:spcPts val="1000"/>
              </a:spcBef>
              <a:spcAft>
                <a:spcPts val="0"/>
              </a:spcAft>
              <a:buClr>
                <a:schemeClr val="dk1"/>
              </a:buClr>
              <a:buSzPts val="2000"/>
              <a:buFont typeface="VT323"/>
              <a:buChar char="●"/>
            </a:pPr>
            <a:r>
              <a:rPr lang="en" sz="2000">
                <a:solidFill>
                  <a:schemeClr val="dk1"/>
                </a:solidFill>
                <a:uFill>
                  <a:noFill/>
                </a:uFill>
                <a:latin typeface="VT323"/>
                <a:ea typeface="VT323"/>
                <a:cs typeface="VT323"/>
                <a:sym typeface="VT323"/>
                <a:hlinkClick r:id="rId3">
                  <a:extLst>
                    <a:ext uri="{A12FA001-AC4F-418D-AE19-62706E023703}">
                      <ahyp:hlinkClr val="tx"/>
                    </a:ext>
                  </a:extLst>
                </a:hlinkClick>
              </a:rPr>
              <a:t>Esport social media post template design</a:t>
            </a:r>
            <a:r>
              <a:rPr lang="en" sz="2000">
                <a:solidFill>
                  <a:schemeClr val="dk1"/>
                </a:solidFill>
                <a:uFill>
                  <a:noFill/>
                </a:uFill>
                <a:latin typeface="VT323"/>
                <a:ea typeface="VT323"/>
                <a:cs typeface="VT323"/>
                <a:sym typeface="VT323"/>
                <a:hlinkClick r:id="rId4">
                  <a:extLst>
                    <a:ext uri="{A12FA001-AC4F-418D-AE19-62706E023703}">
                      <ahyp:hlinkClr val="tx"/>
                    </a:ext>
                  </a:extLst>
                </a:hlinkClick>
              </a:rPr>
              <a:t> 1</a:t>
            </a:r>
            <a:endParaRPr sz="2000">
              <a:solidFill>
                <a:schemeClr val="dk1"/>
              </a:solidFill>
              <a:latin typeface="VT323"/>
              <a:ea typeface="VT323"/>
              <a:cs typeface="VT323"/>
              <a:sym typeface="VT323"/>
            </a:endParaRPr>
          </a:p>
          <a:p>
            <a:pPr indent="0" lvl="0" marL="0" rtl="0" algn="l">
              <a:lnSpc>
                <a:spcPct val="70000"/>
              </a:lnSpc>
              <a:spcBef>
                <a:spcPts val="1000"/>
              </a:spcBef>
              <a:spcAft>
                <a:spcPts val="0"/>
              </a:spcAft>
              <a:buNone/>
            </a:pPr>
            <a:r>
              <a:t/>
            </a:r>
            <a:endParaRPr sz="1600">
              <a:solidFill>
                <a:schemeClr val="dk1"/>
              </a:solidFill>
              <a:latin typeface="VT323"/>
              <a:ea typeface="VT323"/>
              <a:cs typeface="VT323"/>
              <a:sym typeface="VT323"/>
            </a:endParaRPr>
          </a:p>
          <a:p>
            <a:pPr indent="0" lvl="0" marL="0" rtl="0" algn="l">
              <a:lnSpc>
                <a:spcPct val="70000"/>
              </a:lnSpc>
              <a:spcBef>
                <a:spcPts val="1000"/>
              </a:spcBef>
              <a:spcAft>
                <a:spcPts val="0"/>
              </a:spcAft>
              <a:buNone/>
            </a:pPr>
            <a:r>
              <a:rPr lang="en" sz="2000">
                <a:solidFill>
                  <a:schemeClr val="dk1"/>
                </a:solidFill>
                <a:latin typeface="Dela Gothic One"/>
                <a:ea typeface="Dela Gothic One"/>
                <a:cs typeface="Dela Gothic One"/>
                <a:sym typeface="Dela Gothic One"/>
              </a:rPr>
              <a:t>PHOTO</a:t>
            </a:r>
            <a:endParaRPr sz="1600">
              <a:solidFill>
                <a:schemeClr val="dk1"/>
              </a:solidFill>
              <a:latin typeface="VT323"/>
              <a:ea typeface="VT323"/>
              <a:cs typeface="VT323"/>
              <a:sym typeface="VT323"/>
            </a:endParaRPr>
          </a:p>
          <a:p>
            <a:pPr indent="-355600" lvl="0" marL="457200" rtl="0" algn="l">
              <a:lnSpc>
                <a:spcPct val="70000"/>
              </a:lnSpc>
              <a:spcBef>
                <a:spcPts val="1000"/>
              </a:spcBef>
              <a:spcAft>
                <a:spcPts val="0"/>
              </a:spcAft>
              <a:buClr>
                <a:schemeClr val="dk1"/>
              </a:buClr>
              <a:buSzPts val="2000"/>
              <a:buFont typeface="VT323"/>
              <a:buChar char="●"/>
            </a:pPr>
            <a:r>
              <a:rPr lang="en" sz="2000">
                <a:solidFill>
                  <a:schemeClr val="dk1"/>
                </a:solidFill>
                <a:uFill>
                  <a:noFill/>
                </a:uFill>
                <a:latin typeface="VT323"/>
                <a:ea typeface="VT323"/>
                <a:cs typeface="VT323"/>
                <a:sym typeface="VT323"/>
                <a:hlinkClick r:id="rId5">
                  <a:extLst>
                    <a:ext uri="{A12FA001-AC4F-418D-AE19-62706E023703}">
                      <ahyp:hlinkClr val="tx"/>
                    </a:ext>
                  </a:extLst>
                </a:hlinkClick>
              </a:rPr>
              <a:t>Full shot man playing indoors</a:t>
            </a:r>
            <a:endParaRPr sz="2000">
              <a:solidFill>
                <a:schemeClr val="dk1"/>
              </a:solidFill>
              <a:latin typeface="VT323"/>
              <a:ea typeface="VT323"/>
              <a:cs typeface="VT323"/>
              <a:sym typeface="VT323"/>
            </a:endParaRPr>
          </a:p>
          <a:p>
            <a:pPr indent="-355600" lvl="0" marL="457200" rtl="0" algn="l">
              <a:lnSpc>
                <a:spcPct val="70000"/>
              </a:lnSpc>
              <a:spcBef>
                <a:spcPts val="0"/>
              </a:spcBef>
              <a:spcAft>
                <a:spcPts val="0"/>
              </a:spcAft>
              <a:buClr>
                <a:schemeClr val="dk1"/>
              </a:buClr>
              <a:buSzPts val="2000"/>
              <a:buFont typeface="VT323"/>
              <a:buChar char="●"/>
            </a:pPr>
            <a:r>
              <a:rPr lang="en" sz="2000">
                <a:solidFill>
                  <a:schemeClr val="dk1"/>
                </a:solidFill>
                <a:uFill>
                  <a:noFill/>
                </a:uFill>
                <a:latin typeface="VT323"/>
                <a:ea typeface="VT323"/>
                <a:cs typeface="VT323"/>
                <a:sym typeface="VT323"/>
                <a:hlinkClick r:id="rId6">
                  <a:extLst>
                    <a:ext uri="{A12FA001-AC4F-418D-AE19-62706E023703}">
                      <ahyp:hlinkClr val="tx"/>
                    </a:ext>
                  </a:extLst>
                </a:hlinkClick>
              </a:rPr>
              <a:t>Young adult enjoying playing video game</a:t>
            </a:r>
            <a:endParaRPr sz="2000">
              <a:solidFill>
                <a:schemeClr val="dk1"/>
              </a:solidFill>
              <a:latin typeface="VT323"/>
              <a:ea typeface="VT323"/>
              <a:cs typeface="VT323"/>
              <a:sym typeface="VT323"/>
            </a:endParaRPr>
          </a:p>
          <a:p>
            <a:pPr indent="-355600" lvl="0" marL="457200" rtl="0" algn="l">
              <a:lnSpc>
                <a:spcPct val="70000"/>
              </a:lnSpc>
              <a:spcBef>
                <a:spcPts val="0"/>
              </a:spcBef>
              <a:spcAft>
                <a:spcPts val="0"/>
              </a:spcAft>
              <a:buClr>
                <a:schemeClr val="dk1"/>
              </a:buClr>
              <a:buSzPts val="2000"/>
              <a:buFont typeface="VT323"/>
              <a:buChar char="●"/>
            </a:pPr>
            <a:r>
              <a:rPr lang="en" sz="2000">
                <a:solidFill>
                  <a:schemeClr val="dk1"/>
                </a:solidFill>
                <a:uFill>
                  <a:noFill/>
                </a:uFill>
                <a:latin typeface="VT323"/>
                <a:ea typeface="VT323"/>
                <a:cs typeface="VT323"/>
                <a:sym typeface="VT323"/>
                <a:hlinkClick r:id="rId7">
                  <a:extLst>
                    <a:ext uri="{A12FA001-AC4F-418D-AE19-62706E023703}">
                      <ahyp:hlinkClr val="tx"/>
                    </a:ext>
                  </a:extLst>
                </a:hlinkClick>
              </a:rPr>
              <a:t>Young adult enjoying playing video game 1</a:t>
            </a:r>
            <a:endParaRPr sz="2000">
              <a:solidFill>
                <a:schemeClr val="dk1"/>
              </a:solidFill>
              <a:latin typeface="VT323"/>
              <a:ea typeface="VT323"/>
              <a:cs typeface="VT323"/>
              <a:sym typeface="VT323"/>
            </a:endParaRPr>
          </a:p>
        </p:txBody>
      </p:sp>
      <p:grpSp>
        <p:nvGrpSpPr>
          <p:cNvPr id="1236" name="Google Shape;1236;p60"/>
          <p:cNvGrpSpPr/>
          <p:nvPr/>
        </p:nvGrpSpPr>
        <p:grpSpPr>
          <a:xfrm rot="-8100000">
            <a:off x="7872840" y="551257"/>
            <a:ext cx="564276" cy="564276"/>
            <a:chOff x="7581342" y="961642"/>
            <a:chExt cx="564282" cy="564282"/>
          </a:xfrm>
        </p:grpSpPr>
        <p:cxnSp>
          <p:nvCxnSpPr>
            <p:cNvPr id="1237" name="Google Shape;1237;p60"/>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38" name="Google Shape;1238;p60"/>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39" name="Google Shape;1239;p60"/>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1240" name="Google Shape;1240;p60"/>
          <p:cNvGrpSpPr/>
          <p:nvPr/>
        </p:nvGrpSpPr>
        <p:grpSpPr>
          <a:xfrm rot="-8100000">
            <a:off x="7872840" y="2289607"/>
            <a:ext cx="564276" cy="564276"/>
            <a:chOff x="7581342" y="961642"/>
            <a:chExt cx="564282" cy="564282"/>
          </a:xfrm>
        </p:grpSpPr>
        <p:cxnSp>
          <p:nvCxnSpPr>
            <p:cNvPr id="1241" name="Google Shape;1241;p60"/>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42" name="Google Shape;1242;p60"/>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43" name="Google Shape;1243;p60"/>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1244" name="Google Shape;1244;p60"/>
          <p:cNvGrpSpPr/>
          <p:nvPr/>
        </p:nvGrpSpPr>
        <p:grpSpPr>
          <a:xfrm rot="-8100000">
            <a:off x="7872840" y="4194257"/>
            <a:ext cx="564276" cy="564276"/>
            <a:chOff x="7581342" y="961642"/>
            <a:chExt cx="564282" cy="564282"/>
          </a:xfrm>
        </p:grpSpPr>
        <p:cxnSp>
          <p:nvCxnSpPr>
            <p:cNvPr id="1245" name="Google Shape;1245;p60"/>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46" name="Google Shape;1246;p60"/>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47" name="Google Shape;1247;p60"/>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1248" name="Google Shape;1248;p60"/>
          <p:cNvGrpSpPr/>
          <p:nvPr/>
        </p:nvGrpSpPr>
        <p:grpSpPr>
          <a:xfrm flipH="1" rot="8100000">
            <a:off x="7872840" y="551257"/>
            <a:ext cx="564276" cy="564276"/>
            <a:chOff x="7581342" y="961642"/>
            <a:chExt cx="564282" cy="564282"/>
          </a:xfrm>
        </p:grpSpPr>
        <p:cxnSp>
          <p:nvCxnSpPr>
            <p:cNvPr id="1249" name="Google Shape;1249;p60"/>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50" name="Google Shape;1250;p60"/>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51" name="Google Shape;1251;p60"/>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1252" name="Google Shape;1252;p60"/>
          <p:cNvGrpSpPr/>
          <p:nvPr/>
        </p:nvGrpSpPr>
        <p:grpSpPr>
          <a:xfrm flipH="1" rot="8100000">
            <a:off x="7872840" y="2289607"/>
            <a:ext cx="564276" cy="564276"/>
            <a:chOff x="7581342" y="961642"/>
            <a:chExt cx="564282" cy="564282"/>
          </a:xfrm>
        </p:grpSpPr>
        <p:cxnSp>
          <p:nvCxnSpPr>
            <p:cNvPr id="1253" name="Google Shape;1253;p60"/>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54" name="Google Shape;1254;p60"/>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55" name="Google Shape;1255;p60"/>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1256" name="Google Shape;1256;p60"/>
          <p:cNvGrpSpPr/>
          <p:nvPr/>
        </p:nvGrpSpPr>
        <p:grpSpPr>
          <a:xfrm flipH="1" rot="8100000">
            <a:off x="7872840" y="4194257"/>
            <a:ext cx="564276" cy="564276"/>
            <a:chOff x="7581342" y="961642"/>
            <a:chExt cx="564282" cy="564282"/>
          </a:xfrm>
        </p:grpSpPr>
        <p:cxnSp>
          <p:nvCxnSpPr>
            <p:cNvPr id="1257" name="Google Shape;1257;p60"/>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58" name="Google Shape;1258;p60"/>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59" name="Google Shape;1259;p60"/>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 name="Shape 180"/>
        <p:cNvGrpSpPr/>
        <p:nvPr/>
      </p:nvGrpSpPr>
      <p:grpSpPr>
        <a:xfrm>
          <a:off x="0" y="0"/>
          <a:ext cx="0" cy="0"/>
          <a:chOff x="0" y="0"/>
          <a:chExt cx="0" cy="0"/>
        </a:xfrm>
      </p:grpSpPr>
      <p:sp>
        <p:nvSpPr>
          <p:cNvPr id="181" name="Google Shape;181;p34"/>
          <p:cNvSpPr/>
          <p:nvPr/>
        </p:nvSpPr>
        <p:spPr>
          <a:xfrm>
            <a:off x="4670312" y="2418336"/>
            <a:ext cx="878400" cy="878400"/>
          </a:xfrm>
          <a:prstGeom prst="ellipse">
            <a:avLst/>
          </a:prstGeom>
          <a:no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pic>
        <p:nvPicPr>
          <p:cNvPr id="182" name="Google Shape;182;p34"/>
          <p:cNvPicPr preferRelativeResize="0"/>
          <p:nvPr/>
        </p:nvPicPr>
        <p:blipFill rotWithShape="1">
          <a:blip r:embed="rId3">
            <a:alphaModFix amt="71000"/>
          </a:blip>
          <a:srcRect b="16808" l="0" r="0" t="16808"/>
          <a:stretch/>
        </p:blipFill>
        <p:spPr>
          <a:xfrm>
            <a:off x="6168225" y="317500"/>
            <a:ext cx="2510125" cy="1358674"/>
          </a:xfrm>
          <a:prstGeom prst="rect">
            <a:avLst/>
          </a:prstGeom>
          <a:noFill/>
          <a:ln>
            <a:noFill/>
          </a:ln>
        </p:spPr>
      </p:pic>
      <p:sp>
        <p:nvSpPr>
          <p:cNvPr id="183" name="Google Shape;183;p34"/>
          <p:cNvSpPr/>
          <p:nvPr/>
        </p:nvSpPr>
        <p:spPr>
          <a:xfrm>
            <a:off x="696087" y="3761486"/>
            <a:ext cx="878400" cy="878400"/>
          </a:xfrm>
          <a:prstGeom prst="ellipse">
            <a:avLst/>
          </a:prstGeom>
          <a:no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84" name="Google Shape;184;p34"/>
          <p:cNvSpPr/>
          <p:nvPr/>
        </p:nvSpPr>
        <p:spPr>
          <a:xfrm>
            <a:off x="4670312" y="3761486"/>
            <a:ext cx="878400" cy="878400"/>
          </a:xfrm>
          <a:prstGeom prst="ellipse">
            <a:avLst/>
          </a:prstGeom>
          <a:no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85" name="Google Shape;185;p34"/>
          <p:cNvSpPr/>
          <p:nvPr/>
        </p:nvSpPr>
        <p:spPr>
          <a:xfrm>
            <a:off x="696087" y="2418336"/>
            <a:ext cx="878400" cy="878400"/>
          </a:xfrm>
          <a:prstGeom prst="ellipse">
            <a:avLst/>
          </a:prstGeom>
          <a:no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86" name="Google Shape;186;p34"/>
          <p:cNvSpPr txBox="1"/>
          <p:nvPr>
            <p:ph type="title"/>
          </p:nvPr>
        </p:nvSpPr>
        <p:spPr>
          <a:xfrm>
            <a:off x="1853150" y="2448950"/>
            <a:ext cx="26034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ABOUT US</a:t>
            </a:r>
            <a:endParaRPr/>
          </a:p>
        </p:txBody>
      </p:sp>
      <p:sp>
        <p:nvSpPr>
          <p:cNvPr id="187" name="Google Shape;187;p34"/>
          <p:cNvSpPr txBox="1"/>
          <p:nvPr>
            <p:ph idx="1" type="subTitle"/>
          </p:nvPr>
        </p:nvSpPr>
        <p:spPr>
          <a:xfrm>
            <a:off x="1853150" y="2838250"/>
            <a:ext cx="2603400" cy="5277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You can describe the topic of the section here</a:t>
            </a:r>
            <a:endParaRPr/>
          </a:p>
        </p:txBody>
      </p:sp>
      <p:sp>
        <p:nvSpPr>
          <p:cNvPr id="188" name="Google Shape;188;p34"/>
          <p:cNvSpPr txBox="1"/>
          <p:nvPr>
            <p:ph idx="2" type="title"/>
          </p:nvPr>
        </p:nvSpPr>
        <p:spPr>
          <a:xfrm>
            <a:off x="696086" y="2663557"/>
            <a:ext cx="878400" cy="31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a:t>
            </a:r>
            <a:r>
              <a:rPr lang="en"/>
              <a:t>1</a:t>
            </a:r>
            <a:endParaRPr/>
          </a:p>
        </p:txBody>
      </p:sp>
      <p:sp>
        <p:nvSpPr>
          <p:cNvPr id="189" name="Google Shape;189;p34"/>
          <p:cNvSpPr txBox="1"/>
          <p:nvPr>
            <p:ph idx="3" type="ctrTitle"/>
          </p:nvPr>
        </p:nvSpPr>
        <p:spPr>
          <a:xfrm>
            <a:off x="713225" y="434400"/>
            <a:ext cx="5538000" cy="125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TABLE OF CONTENTS</a:t>
            </a:r>
            <a:endParaRPr/>
          </a:p>
        </p:txBody>
      </p:sp>
      <p:sp>
        <p:nvSpPr>
          <p:cNvPr id="190" name="Google Shape;190;p34"/>
          <p:cNvSpPr txBox="1"/>
          <p:nvPr>
            <p:ph idx="4" type="title"/>
          </p:nvPr>
        </p:nvSpPr>
        <p:spPr>
          <a:xfrm>
            <a:off x="5827375" y="2448950"/>
            <a:ext cx="26034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OUR SERVICES</a:t>
            </a:r>
            <a:endParaRPr/>
          </a:p>
        </p:txBody>
      </p:sp>
      <p:sp>
        <p:nvSpPr>
          <p:cNvPr id="191" name="Google Shape;191;p34"/>
          <p:cNvSpPr txBox="1"/>
          <p:nvPr>
            <p:ph idx="5" type="subTitle"/>
          </p:nvPr>
        </p:nvSpPr>
        <p:spPr>
          <a:xfrm>
            <a:off x="5827375" y="2838250"/>
            <a:ext cx="2603400" cy="5277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You can describe the topic of the section here</a:t>
            </a:r>
            <a:endParaRPr/>
          </a:p>
        </p:txBody>
      </p:sp>
      <p:sp>
        <p:nvSpPr>
          <p:cNvPr id="192" name="Google Shape;192;p34"/>
          <p:cNvSpPr txBox="1"/>
          <p:nvPr>
            <p:ph idx="6" type="title"/>
          </p:nvPr>
        </p:nvSpPr>
        <p:spPr>
          <a:xfrm>
            <a:off x="4670311" y="2663557"/>
            <a:ext cx="878400" cy="31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93" name="Google Shape;193;p34"/>
          <p:cNvSpPr txBox="1"/>
          <p:nvPr>
            <p:ph idx="7" type="title"/>
          </p:nvPr>
        </p:nvSpPr>
        <p:spPr>
          <a:xfrm>
            <a:off x="1853150" y="3792100"/>
            <a:ext cx="26034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OUR CLIENTS</a:t>
            </a:r>
            <a:endParaRPr/>
          </a:p>
        </p:txBody>
      </p:sp>
      <p:sp>
        <p:nvSpPr>
          <p:cNvPr id="194" name="Google Shape;194;p34"/>
          <p:cNvSpPr txBox="1"/>
          <p:nvPr>
            <p:ph idx="8" type="subTitle"/>
          </p:nvPr>
        </p:nvSpPr>
        <p:spPr>
          <a:xfrm>
            <a:off x="1853150" y="4181400"/>
            <a:ext cx="2603400" cy="5277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You can describe the topic of the section here</a:t>
            </a:r>
            <a:endParaRPr/>
          </a:p>
        </p:txBody>
      </p:sp>
      <p:sp>
        <p:nvSpPr>
          <p:cNvPr id="195" name="Google Shape;195;p34"/>
          <p:cNvSpPr txBox="1"/>
          <p:nvPr>
            <p:ph idx="9" type="title"/>
          </p:nvPr>
        </p:nvSpPr>
        <p:spPr>
          <a:xfrm>
            <a:off x="696086" y="4006707"/>
            <a:ext cx="878400" cy="31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96" name="Google Shape;196;p34"/>
          <p:cNvSpPr txBox="1"/>
          <p:nvPr>
            <p:ph idx="13" type="title"/>
          </p:nvPr>
        </p:nvSpPr>
        <p:spPr>
          <a:xfrm>
            <a:off x="5827375" y="3792100"/>
            <a:ext cx="2603400" cy="2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OUR TEAM</a:t>
            </a:r>
            <a:endParaRPr/>
          </a:p>
        </p:txBody>
      </p:sp>
      <p:sp>
        <p:nvSpPr>
          <p:cNvPr id="197" name="Google Shape;197;p34"/>
          <p:cNvSpPr txBox="1"/>
          <p:nvPr>
            <p:ph idx="14" type="subTitle"/>
          </p:nvPr>
        </p:nvSpPr>
        <p:spPr>
          <a:xfrm>
            <a:off x="5827375" y="4181400"/>
            <a:ext cx="2603400" cy="5277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You can describe the topic of the section here</a:t>
            </a:r>
            <a:endParaRPr/>
          </a:p>
        </p:txBody>
      </p:sp>
      <p:sp>
        <p:nvSpPr>
          <p:cNvPr id="198" name="Google Shape;198;p34"/>
          <p:cNvSpPr txBox="1"/>
          <p:nvPr>
            <p:ph idx="15" type="title"/>
          </p:nvPr>
        </p:nvSpPr>
        <p:spPr>
          <a:xfrm>
            <a:off x="4670311" y="4006707"/>
            <a:ext cx="878400" cy="31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pic>
        <p:nvPicPr>
          <p:cNvPr id="199" name="Google Shape;199;p34"/>
          <p:cNvPicPr preferRelativeResize="0"/>
          <p:nvPr/>
        </p:nvPicPr>
        <p:blipFill>
          <a:blip r:embed="rId4">
            <a:alphaModFix/>
          </a:blip>
          <a:stretch>
            <a:fillRect/>
          </a:stretch>
        </p:blipFill>
        <p:spPr>
          <a:xfrm>
            <a:off x="6105379" y="434400"/>
            <a:ext cx="1619857" cy="1055192"/>
          </a:xfrm>
          <a:prstGeom prst="rect">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3" name="Shape 1263"/>
        <p:cNvGrpSpPr/>
        <p:nvPr/>
      </p:nvGrpSpPr>
      <p:grpSpPr>
        <a:xfrm>
          <a:off x="0" y="0"/>
          <a:ext cx="0" cy="0"/>
          <a:chOff x="0" y="0"/>
          <a:chExt cx="0" cy="0"/>
        </a:xfrm>
      </p:grpSpPr>
      <p:sp>
        <p:nvSpPr>
          <p:cNvPr id="1264" name="Google Shape;1264;p61"/>
          <p:cNvSpPr txBox="1"/>
          <p:nvPr>
            <p:ph type="ctrTitle"/>
          </p:nvPr>
        </p:nvSpPr>
        <p:spPr>
          <a:xfrm>
            <a:off x="713225" y="434400"/>
            <a:ext cx="6094500" cy="125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RESOURCES OF THE TEMPLATE</a:t>
            </a:r>
            <a:endParaRPr/>
          </a:p>
        </p:txBody>
      </p:sp>
      <p:sp>
        <p:nvSpPr>
          <p:cNvPr id="1265" name="Google Shape;1265;p61"/>
          <p:cNvSpPr txBox="1"/>
          <p:nvPr/>
        </p:nvSpPr>
        <p:spPr>
          <a:xfrm rot="-732">
            <a:off x="713225" y="1859543"/>
            <a:ext cx="7045200" cy="2848800"/>
          </a:xfrm>
          <a:prstGeom prst="rect">
            <a:avLst/>
          </a:prstGeom>
          <a:noFill/>
          <a:ln>
            <a:noFill/>
          </a:ln>
        </p:spPr>
        <p:txBody>
          <a:bodyPr anchorCtr="0" anchor="b" bIns="0" lIns="0" spcFirstLastPara="1" rIns="0" wrap="square" tIns="0">
            <a:noAutofit/>
          </a:bodyPr>
          <a:lstStyle/>
          <a:p>
            <a:pPr indent="0" lvl="0" marL="0" rtl="0" algn="l">
              <a:lnSpc>
                <a:spcPct val="70000"/>
              </a:lnSpc>
              <a:spcBef>
                <a:spcPts val="0"/>
              </a:spcBef>
              <a:spcAft>
                <a:spcPts val="0"/>
              </a:spcAft>
              <a:buNone/>
            </a:pPr>
            <a:r>
              <a:rPr b="1" lang="en" sz="2000">
                <a:solidFill>
                  <a:schemeClr val="dk1"/>
                </a:solidFill>
                <a:latin typeface="Dela Gothic One"/>
                <a:ea typeface="Dela Gothic One"/>
                <a:cs typeface="Dela Gothic One"/>
                <a:sym typeface="Dela Gothic One"/>
              </a:rPr>
              <a:t>ICON PACK</a:t>
            </a:r>
            <a:endParaRPr b="1" sz="2000">
              <a:solidFill>
                <a:schemeClr val="dk1"/>
              </a:solidFill>
              <a:latin typeface="Dela Gothic One"/>
              <a:ea typeface="Dela Gothic One"/>
              <a:cs typeface="Dela Gothic One"/>
              <a:sym typeface="Dela Gothic One"/>
            </a:endParaRPr>
          </a:p>
          <a:p>
            <a:pPr indent="-355600" lvl="0" marL="457200" rtl="0" algn="l">
              <a:lnSpc>
                <a:spcPct val="70000"/>
              </a:lnSpc>
              <a:spcBef>
                <a:spcPts val="1000"/>
              </a:spcBef>
              <a:spcAft>
                <a:spcPts val="0"/>
              </a:spcAft>
              <a:buClr>
                <a:schemeClr val="dk1"/>
              </a:buClr>
              <a:buSzPts val="2000"/>
              <a:buFont typeface="VT323"/>
              <a:buChar char="●"/>
            </a:pPr>
            <a:r>
              <a:rPr lang="en" sz="2000">
                <a:solidFill>
                  <a:schemeClr val="dk1"/>
                </a:solidFill>
                <a:uFill>
                  <a:noFill/>
                </a:uFill>
                <a:latin typeface="VT323"/>
                <a:ea typeface="VT323"/>
                <a:cs typeface="VT323"/>
                <a:sym typeface="VT323"/>
                <a:hlinkClick r:id="rId3">
                  <a:extLst>
                    <a:ext uri="{A12FA001-AC4F-418D-AE19-62706E023703}">
                      <ahyp:hlinkClr val="tx"/>
                    </a:ext>
                  </a:extLst>
                </a:hlinkClick>
              </a:rPr>
              <a:t>Icon Pack: Playing Videogames</a:t>
            </a:r>
            <a:endParaRPr sz="2000">
              <a:solidFill>
                <a:schemeClr val="dk1"/>
              </a:solidFill>
              <a:latin typeface="VT323"/>
              <a:ea typeface="VT323"/>
              <a:cs typeface="VT323"/>
              <a:sym typeface="VT323"/>
            </a:endParaRPr>
          </a:p>
          <a:p>
            <a:pPr indent="0" lvl="0" marL="0" rtl="0" algn="l">
              <a:lnSpc>
                <a:spcPct val="70000"/>
              </a:lnSpc>
              <a:spcBef>
                <a:spcPts val="1000"/>
              </a:spcBef>
              <a:spcAft>
                <a:spcPts val="0"/>
              </a:spcAft>
              <a:buNone/>
            </a:pPr>
            <a:r>
              <a:t/>
            </a:r>
            <a:endParaRPr sz="1600">
              <a:solidFill>
                <a:schemeClr val="dk1"/>
              </a:solidFill>
              <a:latin typeface="VT323"/>
              <a:ea typeface="VT323"/>
              <a:cs typeface="VT323"/>
              <a:sym typeface="VT323"/>
            </a:endParaRPr>
          </a:p>
          <a:p>
            <a:pPr indent="0" lvl="0" marL="0" rtl="0" algn="l">
              <a:lnSpc>
                <a:spcPct val="70000"/>
              </a:lnSpc>
              <a:spcBef>
                <a:spcPts val="1000"/>
              </a:spcBef>
              <a:spcAft>
                <a:spcPts val="0"/>
              </a:spcAft>
              <a:buNone/>
            </a:pPr>
            <a:r>
              <a:rPr lang="en" sz="2000">
                <a:solidFill>
                  <a:schemeClr val="dk1"/>
                </a:solidFill>
                <a:latin typeface="Dela Gothic One"/>
                <a:ea typeface="Dela Gothic One"/>
                <a:cs typeface="Dela Gothic One"/>
                <a:sym typeface="Dela Gothic One"/>
              </a:rPr>
              <a:t>VECTOR</a:t>
            </a:r>
            <a:endParaRPr sz="2000">
              <a:solidFill>
                <a:schemeClr val="dk1"/>
              </a:solidFill>
              <a:latin typeface="Dela Gothic One"/>
              <a:ea typeface="Dela Gothic One"/>
              <a:cs typeface="Dela Gothic One"/>
              <a:sym typeface="Dela Gothic One"/>
            </a:endParaRPr>
          </a:p>
          <a:p>
            <a:pPr indent="-355600" lvl="0" marL="457200" rtl="0" algn="l">
              <a:lnSpc>
                <a:spcPct val="70000"/>
              </a:lnSpc>
              <a:spcBef>
                <a:spcPts val="1000"/>
              </a:spcBef>
              <a:spcAft>
                <a:spcPts val="0"/>
              </a:spcAft>
              <a:buClr>
                <a:schemeClr val="dk1"/>
              </a:buClr>
              <a:buSzPts val="2000"/>
              <a:buFont typeface="VT323"/>
              <a:buChar char="●"/>
            </a:pPr>
            <a:r>
              <a:rPr lang="en" sz="2000">
                <a:solidFill>
                  <a:schemeClr val="dk1"/>
                </a:solidFill>
                <a:uFill>
                  <a:noFill/>
                </a:uFill>
                <a:latin typeface="VT323"/>
                <a:ea typeface="VT323"/>
                <a:cs typeface="VT323"/>
                <a:sym typeface="VT323"/>
                <a:hlinkClick r:id="rId4">
                  <a:extLst>
                    <a:ext uri="{A12FA001-AC4F-418D-AE19-62706E023703}">
                      <ahyp:hlinkClr val="tx"/>
                    </a:ext>
                  </a:extLst>
                </a:hlinkClick>
              </a:rPr>
              <a:t>Esport social media post template design</a:t>
            </a:r>
            <a:endParaRPr sz="2000">
              <a:solidFill>
                <a:schemeClr val="dk1"/>
              </a:solidFill>
              <a:latin typeface="VT323"/>
              <a:ea typeface="VT323"/>
              <a:cs typeface="VT323"/>
              <a:sym typeface="VT323"/>
            </a:endParaRPr>
          </a:p>
          <a:p>
            <a:pPr indent="0" lvl="0" marL="0" rtl="0" algn="l">
              <a:lnSpc>
                <a:spcPct val="70000"/>
              </a:lnSpc>
              <a:spcBef>
                <a:spcPts val="1000"/>
              </a:spcBef>
              <a:spcAft>
                <a:spcPts val="0"/>
              </a:spcAft>
              <a:buNone/>
            </a:pPr>
            <a:r>
              <a:t/>
            </a:r>
            <a:endParaRPr sz="1600">
              <a:solidFill>
                <a:schemeClr val="dk1"/>
              </a:solidFill>
              <a:latin typeface="VT323"/>
              <a:ea typeface="VT323"/>
              <a:cs typeface="VT323"/>
              <a:sym typeface="VT323"/>
            </a:endParaRPr>
          </a:p>
          <a:p>
            <a:pPr indent="0" lvl="0" marL="0" rtl="0" algn="l">
              <a:lnSpc>
                <a:spcPct val="70000"/>
              </a:lnSpc>
              <a:spcBef>
                <a:spcPts val="1000"/>
              </a:spcBef>
              <a:spcAft>
                <a:spcPts val="0"/>
              </a:spcAft>
              <a:buNone/>
            </a:pPr>
            <a:r>
              <a:rPr lang="en" sz="2000">
                <a:solidFill>
                  <a:schemeClr val="dk1"/>
                </a:solidFill>
                <a:latin typeface="Dela Gothic One"/>
                <a:ea typeface="Dela Gothic One"/>
                <a:cs typeface="Dela Gothic One"/>
                <a:sym typeface="Dela Gothic One"/>
              </a:rPr>
              <a:t>PHOTO</a:t>
            </a:r>
            <a:endParaRPr sz="1600">
              <a:solidFill>
                <a:schemeClr val="dk1"/>
              </a:solidFill>
              <a:latin typeface="VT323"/>
              <a:ea typeface="VT323"/>
              <a:cs typeface="VT323"/>
              <a:sym typeface="VT323"/>
            </a:endParaRPr>
          </a:p>
          <a:p>
            <a:pPr indent="-355600" lvl="0" marL="457200" rtl="0" algn="l">
              <a:lnSpc>
                <a:spcPct val="70000"/>
              </a:lnSpc>
              <a:spcBef>
                <a:spcPts val="1000"/>
              </a:spcBef>
              <a:spcAft>
                <a:spcPts val="0"/>
              </a:spcAft>
              <a:buClr>
                <a:schemeClr val="dk1"/>
              </a:buClr>
              <a:buSzPts val="2000"/>
              <a:buFont typeface="VT323"/>
              <a:buChar char="●"/>
            </a:pPr>
            <a:r>
              <a:rPr lang="en" sz="2000">
                <a:solidFill>
                  <a:schemeClr val="dk1"/>
                </a:solidFill>
                <a:uFill>
                  <a:noFill/>
                </a:uFill>
                <a:latin typeface="VT323"/>
                <a:ea typeface="VT323"/>
                <a:cs typeface="VT323"/>
                <a:sym typeface="VT323"/>
                <a:hlinkClick r:id="rId5">
                  <a:extLst>
                    <a:ext uri="{A12FA001-AC4F-418D-AE19-62706E023703}">
                      <ahyp:hlinkClr val="tx"/>
                    </a:ext>
                  </a:extLst>
                </a:hlinkClick>
              </a:rPr>
              <a:t>Woman watching man play</a:t>
            </a:r>
            <a:endParaRPr sz="2000">
              <a:solidFill>
                <a:schemeClr val="dk1"/>
              </a:solidFill>
              <a:latin typeface="VT323"/>
              <a:ea typeface="VT323"/>
              <a:cs typeface="VT323"/>
              <a:sym typeface="VT323"/>
            </a:endParaRPr>
          </a:p>
          <a:p>
            <a:pPr indent="-355600" lvl="0" marL="457200" rtl="0" algn="l">
              <a:lnSpc>
                <a:spcPct val="70000"/>
              </a:lnSpc>
              <a:spcBef>
                <a:spcPts val="0"/>
              </a:spcBef>
              <a:spcAft>
                <a:spcPts val="0"/>
              </a:spcAft>
              <a:buClr>
                <a:schemeClr val="dk1"/>
              </a:buClr>
              <a:buSzPts val="2000"/>
              <a:buFont typeface="VT323"/>
              <a:buChar char="●"/>
            </a:pPr>
            <a:r>
              <a:rPr lang="en" sz="2000">
                <a:solidFill>
                  <a:schemeClr val="dk1"/>
                </a:solidFill>
                <a:uFill>
                  <a:noFill/>
                </a:uFill>
                <a:latin typeface="VT323"/>
                <a:ea typeface="VT323"/>
                <a:cs typeface="VT323"/>
                <a:sym typeface="VT323"/>
                <a:hlinkClick r:id="rId6">
                  <a:extLst>
                    <a:ext uri="{A12FA001-AC4F-418D-AE19-62706E023703}">
                      <ahyp:hlinkClr val="tx"/>
                    </a:ext>
                  </a:extLst>
                </a:hlinkClick>
              </a:rPr>
              <a:t>Couple enjoying playing video game</a:t>
            </a:r>
            <a:endParaRPr sz="2000">
              <a:solidFill>
                <a:schemeClr val="dk1"/>
              </a:solidFill>
              <a:latin typeface="VT323"/>
              <a:ea typeface="VT323"/>
              <a:cs typeface="VT323"/>
              <a:sym typeface="VT323"/>
            </a:endParaRPr>
          </a:p>
          <a:p>
            <a:pPr indent="-355600" lvl="0" marL="457200" rtl="0" algn="l">
              <a:lnSpc>
                <a:spcPct val="70000"/>
              </a:lnSpc>
              <a:spcBef>
                <a:spcPts val="0"/>
              </a:spcBef>
              <a:spcAft>
                <a:spcPts val="0"/>
              </a:spcAft>
              <a:buClr>
                <a:schemeClr val="dk1"/>
              </a:buClr>
              <a:buSzPts val="2000"/>
              <a:buFont typeface="VT323"/>
              <a:buChar char="●"/>
            </a:pPr>
            <a:r>
              <a:rPr lang="en" sz="2000">
                <a:solidFill>
                  <a:schemeClr val="dk1"/>
                </a:solidFill>
                <a:uFill>
                  <a:noFill/>
                </a:uFill>
                <a:latin typeface="VT323"/>
                <a:ea typeface="VT323"/>
                <a:cs typeface="VT323"/>
                <a:sym typeface="VT323"/>
                <a:hlinkClick r:id="rId7">
                  <a:extLst>
                    <a:ext uri="{A12FA001-AC4F-418D-AE19-62706E023703}">
                      <ahyp:hlinkClr val="tx"/>
                    </a:ext>
                  </a:extLst>
                </a:hlinkClick>
              </a:rPr>
              <a:t>Medium shot couple playing video games</a:t>
            </a:r>
            <a:endParaRPr sz="2000">
              <a:solidFill>
                <a:schemeClr val="dk1"/>
              </a:solidFill>
              <a:latin typeface="VT323"/>
              <a:ea typeface="VT323"/>
              <a:cs typeface="VT323"/>
              <a:sym typeface="VT323"/>
            </a:endParaRPr>
          </a:p>
        </p:txBody>
      </p:sp>
      <p:grpSp>
        <p:nvGrpSpPr>
          <p:cNvPr id="1266" name="Google Shape;1266;p61"/>
          <p:cNvGrpSpPr/>
          <p:nvPr/>
        </p:nvGrpSpPr>
        <p:grpSpPr>
          <a:xfrm rot="-8100000">
            <a:off x="7872840" y="551257"/>
            <a:ext cx="564276" cy="564276"/>
            <a:chOff x="7581342" y="961642"/>
            <a:chExt cx="564282" cy="564282"/>
          </a:xfrm>
        </p:grpSpPr>
        <p:cxnSp>
          <p:nvCxnSpPr>
            <p:cNvPr id="1267" name="Google Shape;1267;p61"/>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68" name="Google Shape;1268;p61"/>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69" name="Google Shape;1269;p61"/>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1270" name="Google Shape;1270;p61"/>
          <p:cNvGrpSpPr/>
          <p:nvPr/>
        </p:nvGrpSpPr>
        <p:grpSpPr>
          <a:xfrm rot="-8100000">
            <a:off x="7872840" y="2289607"/>
            <a:ext cx="564276" cy="564276"/>
            <a:chOff x="7581342" y="961642"/>
            <a:chExt cx="564282" cy="564282"/>
          </a:xfrm>
        </p:grpSpPr>
        <p:cxnSp>
          <p:nvCxnSpPr>
            <p:cNvPr id="1271" name="Google Shape;1271;p61"/>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72" name="Google Shape;1272;p61"/>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73" name="Google Shape;1273;p61"/>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1274" name="Google Shape;1274;p61"/>
          <p:cNvGrpSpPr/>
          <p:nvPr/>
        </p:nvGrpSpPr>
        <p:grpSpPr>
          <a:xfrm flipH="1" rot="8100000">
            <a:off x="7872840" y="551257"/>
            <a:ext cx="564276" cy="564276"/>
            <a:chOff x="7581342" y="961642"/>
            <a:chExt cx="564282" cy="564282"/>
          </a:xfrm>
        </p:grpSpPr>
        <p:cxnSp>
          <p:nvCxnSpPr>
            <p:cNvPr id="1275" name="Google Shape;1275;p61"/>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76" name="Google Shape;1276;p61"/>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77" name="Google Shape;1277;p61"/>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1278" name="Google Shape;1278;p61"/>
          <p:cNvGrpSpPr/>
          <p:nvPr/>
        </p:nvGrpSpPr>
        <p:grpSpPr>
          <a:xfrm flipH="1" rot="8100000">
            <a:off x="7872840" y="2289607"/>
            <a:ext cx="564276" cy="564276"/>
            <a:chOff x="7581342" y="961642"/>
            <a:chExt cx="564282" cy="564282"/>
          </a:xfrm>
        </p:grpSpPr>
        <p:cxnSp>
          <p:nvCxnSpPr>
            <p:cNvPr id="1279" name="Google Shape;1279;p61"/>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80" name="Google Shape;1280;p61"/>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1281" name="Google Shape;1281;p61"/>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5" name="Shape 1285"/>
        <p:cNvGrpSpPr/>
        <p:nvPr/>
      </p:nvGrpSpPr>
      <p:grpSpPr>
        <a:xfrm>
          <a:off x="0" y="0"/>
          <a:ext cx="0" cy="0"/>
          <a:chOff x="0" y="0"/>
          <a:chExt cx="0" cy="0"/>
        </a:xfrm>
      </p:grpSpPr>
      <p:sp>
        <p:nvSpPr>
          <p:cNvPr id="1286" name="Google Shape;1286;p62"/>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1287" name="Google Shape;1287;p6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a:t>
            </a:r>
            <a:endParaRPr/>
          </a:p>
        </p:txBody>
      </p:sp>
      <p:sp>
        <p:nvSpPr>
          <p:cNvPr id="1288" name="Google Shape;1288;p62"/>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2" name="Shape 1292"/>
        <p:cNvGrpSpPr/>
        <p:nvPr/>
      </p:nvGrpSpPr>
      <p:grpSpPr>
        <a:xfrm>
          <a:off x="0" y="0"/>
          <a:ext cx="0" cy="0"/>
          <a:chOff x="0" y="0"/>
          <a:chExt cx="0" cy="0"/>
        </a:xfrm>
      </p:grpSpPr>
      <p:sp>
        <p:nvSpPr>
          <p:cNvPr id="1293" name="Google Shape;1293;p63"/>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1000" u="sng">
                <a:solidFill>
                  <a:schemeClr val="hlink"/>
                </a:solidFill>
                <a:hlinkClick r:id="rId3"/>
              </a:rPr>
              <a:t>Slidesgo</a:t>
            </a:r>
            <a:r>
              <a:rPr lang="en" sz="1000">
                <a:solidFill>
                  <a:schemeClr val="lt1"/>
                </a:solidFill>
              </a:rPr>
              <a:t> or keeping the "</a:t>
            </a:r>
            <a:r>
              <a:rPr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294" name="Google Shape;1294;p63"/>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1295" name="Google Shape;1295;p6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9" name="Shape 1299"/>
        <p:cNvGrpSpPr/>
        <p:nvPr/>
      </p:nvGrpSpPr>
      <p:grpSpPr>
        <a:xfrm>
          <a:off x="0" y="0"/>
          <a:ext cx="0" cy="0"/>
          <a:chOff x="0" y="0"/>
          <a:chExt cx="0" cy="0"/>
        </a:xfrm>
      </p:grpSpPr>
      <p:sp>
        <p:nvSpPr>
          <p:cNvPr id="1300" name="Google Shape;1300;p64"/>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1301" name="Google Shape;1301;p64"/>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chemeClr val="lt1"/>
                </a:solidFill>
              </a:rPr>
              <a:t>Dela Gothic One</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https://fonts.google.com/specimen/Dela+Gothic+One</a:t>
            </a:r>
            <a:r>
              <a:rPr lang="en" sz="1100">
                <a:solidFill>
                  <a:schemeClr val="lt1"/>
                </a:solidFill>
              </a:rPr>
              <a:t>)</a:t>
            </a:r>
            <a:endParaRPr sz="1100">
              <a:solidFill>
                <a:schemeClr val="lt1"/>
              </a:solidFill>
            </a:endParaRPr>
          </a:p>
          <a:p>
            <a:pPr indent="0" lvl="0" marL="0" rtl="0" algn="ctr">
              <a:lnSpc>
                <a:spcPct val="115000"/>
              </a:lnSpc>
              <a:spcBef>
                <a:spcPts val="0"/>
              </a:spcBef>
              <a:spcAft>
                <a:spcPts val="0"/>
              </a:spcAft>
              <a:buNone/>
            </a:pPr>
            <a:r>
              <a:t/>
            </a:r>
            <a:endParaRPr sz="800">
              <a:solidFill>
                <a:schemeClr val="lt1"/>
              </a:solidFill>
            </a:endParaRPr>
          </a:p>
          <a:p>
            <a:pPr indent="0" lvl="0" marL="0" rtl="0" algn="ctr">
              <a:lnSpc>
                <a:spcPct val="115000"/>
              </a:lnSpc>
              <a:spcBef>
                <a:spcPts val="0"/>
              </a:spcBef>
              <a:spcAft>
                <a:spcPts val="0"/>
              </a:spcAft>
              <a:buNone/>
            </a:pPr>
            <a:r>
              <a:rPr b="1" lang="en" sz="1100">
                <a:solidFill>
                  <a:schemeClr val="lt1"/>
                </a:solidFill>
              </a:rPr>
              <a:t>VT323</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https://fonts.google.com/specimen/VT323</a:t>
            </a:r>
            <a:r>
              <a:rPr lang="en" sz="1100">
                <a:solidFill>
                  <a:schemeClr val="lt1"/>
                </a:solidFill>
              </a:rPr>
              <a:t>)</a:t>
            </a:r>
            <a:endParaRPr sz="1100">
              <a:solidFill>
                <a:schemeClr val="lt1"/>
              </a:solidFill>
            </a:endParaRPr>
          </a:p>
        </p:txBody>
      </p:sp>
      <p:sp>
        <p:nvSpPr>
          <p:cNvPr id="1302" name="Google Shape;1302;p6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1303" name="Google Shape;1303;p64"/>
          <p:cNvSpPr/>
          <p:nvPr/>
        </p:nvSpPr>
        <p:spPr>
          <a:xfrm>
            <a:off x="3645388" y="2988225"/>
            <a:ext cx="791400" cy="754200"/>
          </a:xfrm>
          <a:prstGeom prst="roundRect">
            <a:avLst>
              <a:gd fmla="val 16667" name="adj"/>
            </a:avLst>
          </a:prstGeom>
          <a:solidFill>
            <a:srgbClr val="2E2E2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4"/>
          <p:cNvSpPr/>
          <p:nvPr/>
        </p:nvSpPr>
        <p:spPr>
          <a:xfrm>
            <a:off x="4707207" y="2988225"/>
            <a:ext cx="791400" cy="754200"/>
          </a:xfrm>
          <a:prstGeom prst="roundRect">
            <a:avLst>
              <a:gd fmla="val 16667" name="adj"/>
            </a:avLst>
          </a:prstGeom>
          <a:solidFill>
            <a:srgbClr val="DF573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4"/>
          <p:cNvSpPr txBox="1"/>
          <p:nvPr/>
        </p:nvSpPr>
        <p:spPr>
          <a:xfrm>
            <a:off x="364538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#2e2e2e</a:t>
            </a:r>
            <a:endParaRPr sz="1000">
              <a:solidFill>
                <a:srgbClr val="FFFFFF"/>
              </a:solidFill>
            </a:endParaRPr>
          </a:p>
        </p:txBody>
      </p:sp>
      <p:sp>
        <p:nvSpPr>
          <p:cNvPr id="1306" name="Google Shape;1306;p64"/>
          <p:cNvSpPr txBox="1"/>
          <p:nvPr/>
        </p:nvSpPr>
        <p:spPr>
          <a:xfrm>
            <a:off x="470721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#df5731</a:t>
            </a:r>
            <a:endParaRPr sz="1000">
              <a:solidFill>
                <a:srgbClr val="FFFFFF"/>
              </a:solidFill>
            </a:endParaRPr>
          </a:p>
        </p:txBody>
      </p:sp>
      <p:sp>
        <p:nvSpPr>
          <p:cNvPr id="1307" name="Google Shape;1307;p64"/>
          <p:cNvSpPr/>
          <p:nvPr/>
        </p:nvSpPr>
        <p:spPr>
          <a:xfrm>
            <a:off x="4176288" y="3919325"/>
            <a:ext cx="791400" cy="754200"/>
          </a:xfrm>
          <a:prstGeom prst="roundRect">
            <a:avLst>
              <a:gd fmla="val 16667" name="adj"/>
            </a:avLst>
          </a:prstGeom>
          <a:solidFill>
            <a:srgbClr val="E9E1D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4"/>
          <p:cNvSpPr txBox="1"/>
          <p:nvPr/>
        </p:nvSpPr>
        <p:spPr>
          <a:xfrm>
            <a:off x="417628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#e9e1d5</a:t>
            </a:r>
            <a:endParaRPr sz="1000">
              <a:solidFill>
                <a:schemeClr val="dk1"/>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2" name="Shape 1312"/>
        <p:cNvGrpSpPr/>
        <p:nvPr/>
      </p:nvGrpSpPr>
      <p:grpSpPr>
        <a:xfrm>
          <a:off x="0" y="0"/>
          <a:ext cx="0" cy="0"/>
          <a:chOff x="0" y="0"/>
          <a:chExt cx="0" cy="0"/>
        </a:xfrm>
      </p:grpSpPr>
      <p:sp>
        <p:nvSpPr>
          <p:cNvPr id="1313" name="Google Shape;1313;p65"/>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1314" name="Google Shape;1314;p65"/>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1315" name="Google Shape;1315;p65">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1316" name="Google Shape;1316;p65">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1317" name="Google Shape;1317;p65">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1318" name="Google Shape;1318;p65">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1319" name="Google Shape;1319;p65"/>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1320" name="Google Shape;1320;p65"/>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1321" name="Google Shape;1321;p65"/>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1322" name="Google Shape;1322;p65"/>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1323" name="Google Shape;1323;p65">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1324" name="Google Shape;1324;p6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28" name="Shape 1328"/>
        <p:cNvGrpSpPr/>
        <p:nvPr/>
      </p:nvGrpSpPr>
      <p:grpSpPr>
        <a:xfrm>
          <a:off x="0" y="0"/>
          <a:ext cx="0" cy="0"/>
          <a:chOff x="0" y="0"/>
          <a:chExt cx="0" cy="0"/>
        </a:xfrm>
      </p:grpSpPr>
      <p:sp>
        <p:nvSpPr>
          <p:cNvPr id="1329" name="Google Shape;1329;p66"/>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1330" name="Google Shape;1330;p66"/>
          <p:cNvGrpSpPr/>
          <p:nvPr/>
        </p:nvGrpSpPr>
        <p:grpSpPr>
          <a:xfrm>
            <a:off x="5156078" y="3085736"/>
            <a:ext cx="474294" cy="551291"/>
            <a:chOff x="4727025" y="1332775"/>
            <a:chExt cx="59900" cy="69625"/>
          </a:xfrm>
        </p:grpSpPr>
        <p:sp>
          <p:nvSpPr>
            <p:cNvPr id="1331" name="Google Shape;1331;p6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 name="Google Shape;1333;p66"/>
          <p:cNvGrpSpPr/>
          <p:nvPr/>
        </p:nvGrpSpPr>
        <p:grpSpPr>
          <a:xfrm>
            <a:off x="5769734" y="2314340"/>
            <a:ext cx="555653" cy="557031"/>
            <a:chOff x="4820425" y="1329900"/>
            <a:chExt cx="70175" cy="70350"/>
          </a:xfrm>
        </p:grpSpPr>
        <p:sp>
          <p:nvSpPr>
            <p:cNvPr id="1334" name="Google Shape;1334;p6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 name="Google Shape;1338;p66"/>
          <p:cNvGrpSpPr/>
          <p:nvPr/>
        </p:nvGrpSpPr>
        <p:grpSpPr>
          <a:xfrm>
            <a:off x="6396103" y="2318845"/>
            <a:ext cx="582574" cy="533871"/>
            <a:chOff x="4903200" y="1331525"/>
            <a:chExt cx="73575" cy="67425"/>
          </a:xfrm>
        </p:grpSpPr>
        <p:sp>
          <p:nvSpPr>
            <p:cNvPr id="1339" name="Google Shape;1339;p6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 name="Google Shape;1341;p66"/>
          <p:cNvGrpSpPr/>
          <p:nvPr/>
        </p:nvGrpSpPr>
        <p:grpSpPr>
          <a:xfrm>
            <a:off x="5755581" y="3078709"/>
            <a:ext cx="583960" cy="565345"/>
            <a:chOff x="4815575" y="1416800"/>
            <a:chExt cx="73750" cy="71400"/>
          </a:xfrm>
        </p:grpSpPr>
        <p:sp>
          <p:nvSpPr>
            <p:cNvPr id="1342" name="Google Shape;1342;p6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 name="Google Shape;1345;p66"/>
          <p:cNvGrpSpPr/>
          <p:nvPr/>
        </p:nvGrpSpPr>
        <p:grpSpPr>
          <a:xfrm>
            <a:off x="6390362" y="3108896"/>
            <a:ext cx="589898" cy="504970"/>
            <a:chOff x="4902475" y="1418875"/>
            <a:chExt cx="74500" cy="63775"/>
          </a:xfrm>
        </p:grpSpPr>
        <p:sp>
          <p:nvSpPr>
            <p:cNvPr id="1346" name="Google Shape;1346;p6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 name="Google Shape;1348;p66"/>
          <p:cNvGrpSpPr/>
          <p:nvPr/>
        </p:nvGrpSpPr>
        <p:grpSpPr>
          <a:xfrm>
            <a:off x="5765577" y="3826000"/>
            <a:ext cx="563967" cy="567127"/>
            <a:chOff x="4818100" y="1507675"/>
            <a:chExt cx="71225" cy="71625"/>
          </a:xfrm>
        </p:grpSpPr>
        <p:sp>
          <p:nvSpPr>
            <p:cNvPr id="1349" name="Google Shape;1349;p6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 name="Google Shape;1353;p66"/>
          <p:cNvGrpSpPr/>
          <p:nvPr/>
        </p:nvGrpSpPr>
        <p:grpSpPr>
          <a:xfrm>
            <a:off x="5079075" y="3829461"/>
            <a:ext cx="628301" cy="588505"/>
            <a:chOff x="4721450" y="1509475"/>
            <a:chExt cx="79350" cy="74325"/>
          </a:xfrm>
        </p:grpSpPr>
        <p:sp>
          <p:nvSpPr>
            <p:cNvPr id="1354" name="Google Shape;1354;p6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 name="Google Shape;1358;p66"/>
          <p:cNvGrpSpPr/>
          <p:nvPr/>
        </p:nvGrpSpPr>
        <p:grpSpPr>
          <a:xfrm>
            <a:off x="6424608" y="3814027"/>
            <a:ext cx="557038" cy="562772"/>
            <a:chOff x="4906800" y="1507500"/>
            <a:chExt cx="70350" cy="71075"/>
          </a:xfrm>
        </p:grpSpPr>
        <p:sp>
          <p:nvSpPr>
            <p:cNvPr id="1359" name="Google Shape;1359;p6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 name="Google Shape;1364;p66"/>
          <p:cNvGrpSpPr/>
          <p:nvPr/>
        </p:nvGrpSpPr>
        <p:grpSpPr>
          <a:xfrm>
            <a:off x="4462216" y="2340963"/>
            <a:ext cx="517934" cy="517934"/>
            <a:chOff x="3736598" y="2170606"/>
            <a:chExt cx="404889" cy="404889"/>
          </a:xfrm>
        </p:grpSpPr>
        <p:sp>
          <p:nvSpPr>
            <p:cNvPr id="1365" name="Google Shape;1365;p6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 name="Google Shape;1369;p66"/>
          <p:cNvGrpSpPr/>
          <p:nvPr/>
        </p:nvGrpSpPr>
        <p:grpSpPr>
          <a:xfrm>
            <a:off x="3729277" y="2341061"/>
            <a:ext cx="586986" cy="517740"/>
            <a:chOff x="3161917" y="2170682"/>
            <a:chExt cx="458870" cy="404737"/>
          </a:xfrm>
        </p:grpSpPr>
        <p:sp>
          <p:nvSpPr>
            <p:cNvPr id="1370" name="Google Shape;1370;p6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 name="Google Shape;1373;p66"/>
          <p:cNvGrpSpPr/>
          <p:nvPr/>
        </p:nvGrpSpPr>
        <p:grpSpPr>
          <a:xfrm>
            <a:off x="3752299" y="3102400"/>
            <a:ext cx="540943" cy="517963"/>
            <a:chOff x="3179914" y="2889488"/>
            <a:chExt cx="422876" cy="404911"/>
          </a:xfrm>
        </p:grpSpPr>
        <p:sp>
          <p:nvSpPr>
            <p:cNvPr id="1374" name="Google Shape;1374;p6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 name="Google Shape;1380;p66"/>
          <p:cNvGrpSpPr/>
          <p:nvPr/>
        </p:nvGrpSpPr>
        <p:grpSpPr>
          <a:xfrm>
            <a:off x="4453093" y="3102358"/>
            <a:ext cx="536180" cy="518047"/>
            <a:chOff x="3729467" y="2889422"/>
            <a:chExt cx="419153" cy="404977"/>
          </a:xfrm>
        </p:grpSpPr>
        <p:sp>
          <p:nvSpPr>
            <p:cNvPr id="1381" name="Google Shape;1381;p6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 name="Google Shape;1388;p66"/>
          <p:cNvGrpSpPr/>
          <p:nvPr/>
        </p:nvGrpSpPr>
        <p:grpSpPr>
          <a:xfrm>
            <a:off x="1990126" y="3445787"/>
            <a:ext cx="965351" cy="134611"/>
            <a:chOff x="4411970" y="2962952"/>
            <a:chExt cx="706544" cy="104212"/>
          </a:xfrm>
        </p:grpSpPr>
        <p:sp>
          <p:nvSpPr>
            <p:cNvPr id="1389" name="Google Shape;1389;p6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 name="Google Shape;1393;p66"/>
          <p:cNvGrpSpPr/>
          <p:nvPr/>
        </p:nvGrpSpPr>
        <p:grpSpPr>
          <a:xfrm>
            <a:off x="1990126" y="3041077"/>
            <a:ext cx="960158" cy="289172"/>
            <a:chOff x="4411970" y="2726085"/>
            <a:chExt cx="643107" cy="193659"/>
          </a:xfrm>
        </p:grpSpPr>
        <p:sp>
          <p:nvSpPr>
            <p:cNvPr id="1394" name="Google Shape;1394;p6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 name="Google Shape;1397;p66"/>
          <p:cNvGrpSpPr/>
          <p:nvPr/>
        </p:nvGrpSpPr>
        <p:grpSpPr>
          <a:xfrm>
            <a:off x="998624" y="3295400"/>
            <a:ext cx="811503" cy="252584"/>
            <a:chOff x="4411970" y="4340222"/>
            <a:chExt cx="779467" cy="242683"/>
          </a:xfrm>
        </p:grpSpPr>
        <p:sp>
          <p:nvSpPr>
            <p:cNvPr id="1398" name="Google Shape;1398;p6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 name="Google Shape;1401;p66"/>
          <p:cNvGrpSpPr/>
          <p:nvPr/>
        </p:nvGrpSpPr>
        <p:grpSpPr>
          <a:xfrm>
            <a:off x="1990126" y="2709308"/>
            <a:ext cx="965160" cy="216230"/>
            <a:chOff x="4411970" y="2468674"/>
            <a:chExt cx="747317" cy="167425"/>
          </a:xfrm>
        </p:grpSpPr>
        <p:sp>
          <p:nvSpPr>
            <p:cNvPr id="1402" name="Google Shape;1402;p6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4" name="Google Shape;1404;p66"/>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5" name="Google Shape;1405;p66"/>
          <p:cNvGrpSpPr/>
          <p:nvPr/>
        </p:nvGrpSpPr>
        <p:grpSpPr>
          <a:xfrm>
            <a:off x="997692" y="2334687"/>
            <a:ext cx="1959041" cy="208784"/>
            <a:chOff x="6336019" y="3733725"/>
            <a:chExt cx="2566206" cy="351310"/>
          </a:xfrm>
        </p:grpSpPr>
        <p:sp>
          <p:nvSpPr>
            <p:cNvPr id="1406" name="Google Shape;1406;p66"/>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6"/>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6"/>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6"/>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 name="Google Shape;1410;p66"/>
          <p:cNvGrpSpPr/>
          <p:nvPr/>
        </p:nvGrpSpPr>
        <p:grpSpPr>
          <a:xfrm>
            <a:off x="1990126" y="3950602"/>
            <a:ext cx="946551" cy="153200"/>
            <a:chOff x="4404545" y="3301592"/>
            <a:chExt cx="782403" cy="129272"/>
          </a:xfrm>
        </p:grpSpPr>
        <p:sp>
          <p:nvSpPr>
            <p:cNvPr id="1411" name="Google Shape;1411;p6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6"/>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 name="Google Shape;1413;p66"/>
          <p:cNvGrpSpPr/>
          <p:nvPr/>
        </p:nvGrpSpPr>
        <p:grpSpPr>
          <a:xfrm>
            <a:off x="1990126" y="3695937"/>
            <a:ext cx="962257" cy="139127"/>
            <a:chOff x="4411970" y="3131459"/>
            <a:chExt cx="710520" cy="117397"/>
          </a:xfrm>
        </p:grpSpPr>
        <p:sp>
          <p:nvSpPr>
            <p:cNvPr id="1414" name="Google Shape;1414;p6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416" name="Google Shape;1416;p66"/>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7" name="Google Shape;1417;p66"/>
          <p:cNvGrpSpPr/>
          <p:nvPr/>
        </p:nvGrpSpPr>
        <p:grpSpPr>
          <a:xfrm>
            <a:off x="990271" y="3621603"/>
            <a:ext cx="823838" cy="458988"/>
            <a:chOff x="4411970" y="1801825"/>
            <a:chExt cx="734586" cy="409262"/>
          </a:xfrm>
        </p:grpSpPr>
        <p:sp>
          <p:nvSpPr>
            <p:cNvPr id="1418" name="Google Shape;1418;p6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 name="Google Shape;1420;p66"/>
          <p:cNvGrpSpPr/>
          <p:nvPr/>
        </p:nvGrpSpPr>
        <p:grpSpPr>
          <a:xfrm>
            <a:off x="3095243" y="2339173"/>
            <a:ext cx="521514" cy="521514"/>
            <a:chOff x="5681300" y="2527788"/>
            <a:chExt cx="805800" cy="805800"/>
          </a:xfrm>
        </p:grpSpPr>
        <p:sp>
          <p:nvSpPr>
            <p:cNvPr id="1421" name="Google Shape;1421;p66"/>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 name="Google Shape;1423;p66"/>
          <p:cNvGrpSpPr/>
          <p:nvPr/>
        </p:nvGrpSpPr>
        <p:grpSpPr>
          <a:xfrm>
            <a:off x="3089483" y="3094865"/>
            <a:ext cx="533033" cy="533033"/>
            <a:chOff x="4049800" y="640400"/>
            <a:chExt cx="858900" cy="858900"/>
          </a:xfrm>
        </p:grpSpPr>
        <p:sp>
          <p:nvSpPr>
            <p:cNvPr id="1424" name="Google Shape;1424;p66"/>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6"/>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 name="Google Shape;1426;p66"/>
          <p:cNvGrpSpPr/>
          <p:nvPr/>
        </p:nvGrpSpPr>
        <p:grpSpPr>
          <a:xfrm>
            <a:off x="3014966" y="3772543"/>
            <a:ext cx="682068" cy="682068"/>
            <a:chOff x="5080188" y="927900"/>
            <a:chExt cx="961200" cy="961200"/>
          </a:xfrm>
        </p:grpSpPr>
        <p:sp>
          <p:nvSpPr>
            <p:cNvPr id="1427" name="Google Shape;1427;p66"/>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6"/>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6"/>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6"/>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 name="Google Shape;1435;p66"/>
          <p:cNvGrpSpPr/>
          <p:nvPr/>
        </p:nvGrpSpPr>
        <p:grpSpPr>
          <a:xfrm>
            <a:off x="4478465" y="3869234"/>
            <a:ext cx="505650" cy="504006"/>
            <a:chOff x="6039282" y="1042577"/>
            <a:chExt cx="734315" cy="731929"/>
          </a:xfrm>
        </p:grpSpPr>
        <p:sp>
          <p:nvSpPr>
            <p:cNvPr id="1436" name="Google Shape;1436;p6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 name="Google Shape;1457;p66"/>
          <p:cNvGrpSpPr/>
          <p:nvPr/>
        </p:nvGrpSpPr>
        <p:grpSpPr>
          <a:xfrm>
            <a:off x="5091067" y="2298862"/>
            <a:ext cx="567744" cy="602136"/>
            <a:chOff x="1825800" y="1651625"/>
            <a:chExt cx="539989" cy="571775"/>
          </a:xfrm>
        </p:grpSpPr>
        <p:sp>
          <p:nvSpPr>
            <p:cNvPr id="1458" name="Google Shape;1458;p66"/>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6"/>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6"/>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 name="Google Shape;1462;p66"/>
          <p:cNvGrpSpPr/>
          <p:nvPr/>
        </p:nvGrpSpPr>
        <p:grpSpPr>
          <a:xfrm>
            <a:off x="3765995" y="3855579"/>
            <a:ext cx="508123" cy="507955"/>
            <a:chOff x="1897577" y="2802432"/>
            <a:chExt cx="492176" cy="492014"/>
          </a:xfrm>
        </p:grpSpPr>
        <p:sp>
          <p:nvSpPr>
            <p:cNvPr id="1463" name="Google Shape;1463;p6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6"/>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6"/>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 name="Google Shape;1475;p66"/>
          <p:cNvGrpSpPr/>
          <p:nvPr/>
        </p:nvGrpSpPr>
        <p:grpSpPr>
          <a:xfrm>
            <a:off x="997525" y="4169123"/>
            <a:ext cx="809227" cy="200842"/>
            <a:chOff x="2013045" y="4813233"/>
            <a:chExt cx="921986" cy="228854"/>
          </a:xfrm>
        </p:grpSpPr>
        <p:sp>
          <p:nvSpPr>
            <p:cNvPr id="1476" name="Google Shape;1476;p66"/>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6"/>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 name="Google Shape;1478;p66"/>
          <p:cNvGrpSpPr/>
          <p:nvPr/>
        </p:nvGrpSpPr>
        <p:grpSpPr>
          <a:xfrm>
            <a:off x="1005985" y="2656004"/>
            <a:ext cx="792421" cy="269941"/>
            <a:chOff x="1046767" y="4756633"/>
            <a:chExt cx="859646" cy="292841"/>
          </a:xfrm>
        </p:grpSpPr>
        <p:sp>
          <p:nvSpPr>
            <p:cNvPr id="1479" name="Google Shape;1479;p66"/>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6"/>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6"/>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2" name="Google Shape;1482;p6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6" name="Google Shape;1486;p66"/>
          <p:cNvGrpSpPr/>
          <p:nvPr/>
        </p:nvGrpSpPr>
        <p:grpSpPr>
          <a:xfrm>
            <a:off x="7141841" y="2550562"/>
            <a:ext cx="166473" cy="141497"/>
            <a:chOff x="4660325" y="1866850"/>
            <a:chExt cx="68350" cy="58100"/>
          </a:xfrm>
        </p:grpSpPr>
        <p:sp>
          <p:nvSpPr>
            <p:cNvPr id="1487" name="Google Shape;1487;p6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 name="Google Shape;1489;p66"/>
          <p:cNvGrpSpPr/>
          <p:nvPr/>
        </p:nvGrpSpPr>
        <p:grpSpPr>
          <a:xfrm>
            <a:off x="7451186" y="2576286"/>
            <a:ext cx="162515" cy="90049"/>
            <a:chOff x="4791775" y="1877500"/>
            <a:chExt cx="66725" cy="36975"/>
          </a:xfrm>
        </p:grpSpPr>
        <p:sp>
          <p:nvSpPr>
            <p:cNvPr id="1490" name="Google Shape;1490;p6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 name="Google Shape;1492;p66"/>
          <p:cNvGrpSpPr/>
          <p:nvPr/>
        </p:nvGrpSpPr>
        <p:grpSpPr>
          <a:xfrm>
            <a:off x="7772899" y="2576286"/>
            <a:ext cx="144979" cy="90049"/>
            <a:chOff x="4923925" y="1877500"/>
            <a:chExt cx="59525" cy="36975"/>
          </a:xfrm>
        </p:grpSpPr>
        <p:sp>
          <p:nvSpPr>
            <p:cNvPr id="1493" name="Google Shape;1493;p6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 name="Google Shape;1495;p66"/>
          <p:cNvGrpSpPr/>
          <p:nvPr/>
        </p:nvGrpSpPr>
        <p:grpSpPr>
          <a:xfrm>
            <a:off x="8067390" y="2558477"/>
            <a:ext cx="141447" cy="125667"/>
            <a:chOff x="5058450" y="1870100"/>
            <a:chExt cx="58075" cy="51600"/>
          </a:xfrm>
        </p:grpSpPr>
        <p:sp>
          <p:nvSpPr>
            <p:cNvPr id="1496" name="Google Shape;1496;p6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 name="Google Shape;1498;p66"/>
          <p:cNvGrpSpPr/>
          <p:nvPr/>
        </p:nvGrpSpPr>
        <p:grpSpPr>
          <a:xfrm>
            <a:off x="7481905" y="2980885"/>
            <a:ext cx="101077" cy="107645"/>
            <a:chOff x="4811425" y="2065025"/>
            <a:chExt cx="41500" cy="44200"/>
          </a:xfrm>
        </p:grpSpPr>
        <p:sp>
          <p:nvSpPr>
            <p:cNvPr id="1499" name="Google Shape;1499;p6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 name="Google Shape;1501;p66"/>
          <p:cNvGrpSpPr/>
          <p:nvPr/>
        </p:nvGrpSpPr>
        <p:grpSpPr>
          <a:xfrm>
            <a:off x="7774342" y="2981098"/>
            <a:ext cx="120867" cy="107218"/>
            <a:chOff x="4929875" y="2065025"/>
            <a:chExt cx="49625" cy="44025"/>
          </a:xfrm>
        </p:grpSpPr>
        <p:sp>
          <p:nvSpPr>
            <p:cNvPr id="1502" name="Google Shape;1502;p6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 name="Google Shape;1504;p66"/>
          <p:cNvGrpSpPr/>
          <p:nvPr/>
        </p:nvGrpSpPr>
        <p:grpSpPr>
          <a:xfrm>
            <a:off x="8103011" y="2984112"/>
            <a:ext cx="70206" cy="101191"/>
            <a:chOff x="5083925" y="2066350"/>
            <a:chExt cx="28825" cy="41550"/>
          </a:xfrm>
        </p:grpSpPr>
        <p:sp>
          <p:nvSpPr>
            <p:cNvPr id="1505" name="Google Shape;1505;p6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 name="Google Shape;1507;p66"/>
          <p:cNvGrpSpPr/>
          <p:nvPr/>
        </p:nvGrpSpPr>
        <p:grpSpPr>
          <a:xfrm>
            <a:off x="7134565" y="2999759"/>
            <a:ext cx="181026" cy="69896"/>
            <a:chOff x="4659775" y="2072775"/>
            <a:chExt cx="74325" cy="28700"/>
          </a:xfrm>
        </p:grpSpPr>
        <p:sp>
          <p:nvSpPr>
            <p:cNvPr id="1508" name="Google Shape;1508;p6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 name="Google Shape;1511;p66"/>
          <p:cNvGrpSpPr/>
          <p:nvPr/>
        </p:nvGrpSpPr>
        <p:grpSpPr>
          <a:xfrm>
            <a:off x="8054421" y="2790324"/>
            <a:ext cx="167387" cy="89197"/>
            <a:chOff x="4662475" y="1976500"/>
            <a:chExt cx="68725" cy="36625"/>
          </a:xfrm>
        </p:grpSpPr>
        <p:sp>
          <p:nvSpPr>
            <p:cNvPr id="1512" name="Google Shape;1512;p6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 name="Google Shape;1515;p66"/>
          <p:cNvGrpSpPr/>
          <p:nvPr/>
        </p:nvGrpSpPr>
        <p:grpSpPr>
          <a:xfrm>
            <a:off x="7751326" y="2793764"/>
            <a:ext cx="166899" cy="82317"/>
            <a:chOff x="4920150" y="1977875"/>
            <a:chExt cx="68525" cy="33800"/>
          </a:xfrm>
        </p:grpSpPr>
        <p:sp>
          <p:nvSpPr>
            <p:cNvPr id="1516" name="Google Shape;1516;p6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 name="Google Shape;1519;p66"/>
          <p:cNvGrpSpPr/>
          <p:nvPr/>
        </p:nvGrpSpPr>
        <p:grpSpPr>
          <a:xfrm>
            <a:off x="7162483" y="3197682"/>
            <a:ext cx="125190" cy="127859"/>
            <a:chOff x="4676550" y="2160575"/>
            <a:chExt cx="51400" cy="52500"/>
          </a:xfrm>
        </p:grpSpPr>
        <p:sp>
          <p:nvSpPr>
            <p:cNvPr id="1520" name="Google Shape;1520;p6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 name="Google Shape;1523;p66"/>
          <p:cNvGrpSpPr/>
          <p:nvPr/>
        </p:nvGrpSpPr>
        <p:grpSpPr>
          <a:xfrm>
            <a:off x="7459741" y="3204714"/>
            <a:ext cx="145405" cy="113794"/>
            <a:chOff x="4768325" y="2163475"/>
            <a:chExt cx="59700" cy="46725"/>
          </a:xfrm>
        </p:grpSpPr>
        <p:sp>
          <p:nvSpPr>
            <p:cNvPr id="1524" name="Google Shape;1524;p6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6" name="Google Shape;1526;p6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2" name="Google Shape;1532;p66"/>
          <p:cNvGrpSpPr/>
          <p:nvPr/>
        </p:nvGrpSpPr>
        <p:grpSpPr>
          <a:xfrm>
            <a:off x="7476059" y="3459808"/>
            <a:ext cx="112768" cy="106853"/>
            <a:chOff x="4768575" y="2253950"/>
            <a:chExt cx="46300" cy="43875"/>
          </a:xfrm>
        </p:grpSpPr>
        <p:sp>
          <p:nvSpPr>
            <p:cNvPr id="1533" name="Google Shape;1533;p6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 name="Google Shape;1535;p66"/>
          <p:cNvGrpSpPr/>
          <p:nvPr/>
        </p:nvGrpSpPr>
        <p:grpSpPr>
          <a:xfrm>
            <a:off x="7775682" y="3948834"/>
            <a:ext cx="118187" cy="146246"/>
            <a:chOff x="4960900" y="2433225"/>
            <a:chExt cx="48525" cy="60050"/>
          </a:xfrm>
        </p:grpSpPr>
        <p:sp>
          <p:nvSpPr>
            <p:cNvPr id="1536" name="Google Shape;1536;p6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 name="Google Shape;1538;p66"/>
          <p:cNvGrpSpPr/>
          <p:nvPr/>
        </p:nvGrpSpPr>
        <p:grpSpPr>
          <a:xfrm>
            <a:off x="7464247" y="4212895"/>
            <a:ext cx="136394" cy="143810"/>
            <a:chOff x="4854075" y="2527625"/>
            <a:chExt cx="56000" cy="59050"/>
          </a:xfrm>
        </p:grpSpPr>
        <p:sp>
          <p:nvSpPr>
            <p:cNvPr id="1539" name="Google Shape;1539;p6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1" name="Google Shape;1541;p6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4" name="Google Shape;1544;p66"/>
          <p:cNvGrpSpPr/>
          <p:nvPr/>
        </p:nvGrpSpPr>
        <p:grpSpPr>
          <a:xfrm>
            <a:off x="8088458" y="3676639"/>
            <a:ext cx="99312" cy="160797"/>
            <a:chOff x="5059700" y="2334775"/>
            <a:chExt cx="40775" cy="66025"/>
          </a:xfrm>
        </p:grpSpPr>
        <p:sp>
          <p:nvSpPr>
            <p:cNvPr id="1545" name="Google Shape;1545;p6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 name="Google Shape;1554;p66"/>
          <p:cNvGrpSpPr/>
          <p:nvPr/>
        </p:nvGrpSpPr>
        <p:grpSpPr>
          <a:xfrm>
            <a:off x="8045622" y="3941771"/>
            <a:ext cx="184984" cy="160371"/>
            <a:chOff x="5037700" y="2430325"/>
            <a:chExt cx="75950" cy="65850"/>
          </a:xfrm>
        </p:grpSpPr>
        <p:sp>
          <p:nvSpPr>
            <p:cNvPr id="1555" name="Google Shape;1555;p6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 name="Google Shape;1557;p66"/>
          <p:cNvGrpSpPr/>
          <p:nvPr/>
        </p:nvGrpSpPr>
        <p:grpSpPr>
          <a:xfrm>
            <a:off x="7465128" y="3708223"/>
            <a:ext cx="173014" cy="97629"/>
            <a:chOff x="4756975" y="2341800"/>
            <a:chExt cx="91975" cy="51925"/>
          </a:xfrm>
        </p:grpSpPr>
        <p:sp>
          <p:nvSpPr>
            <p:cNvPr id="1558" name="Google Shape;1558;p6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 name="Google Shape;1578;p66"/>
          <p:cNvGrpSpPr/>
          <p:nvPr/>
        </p:nvGrpSpPr>
        <p:grpSpPr>
          <a:xfrm>
            <a:off x="7732065" y="4196920"/>
            <a:ext cx="212497" cy="175761"/>
            <a:chOff x="4943575" y="2516350"/>
            <a:chExt cx="98675" cy="81700"/>
          </a:xfrm>
        </p:grpSpPr>
        <p:sp>
          <p:nvSpPr>
            <p:cNvPr id="1579" name="Google Shape;1579;p6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7" name="Google Shape;1657;p6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6"/>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6"/>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5" name="Shape 1665"/>
        <p:cNvGrpSpPr/>
        <p:nvPr/>
      </p:nvGrpSpPr>
      <p:grpSpPr>
        <a:xfrm>
          <a:off x="0" y="0"/>
          <a:ext cx="0" cy="0"/>
          <a:chOff x="0" y="0"/>
          <a:chExt cx="0" cy="0"/>
        </a:xfrm>
      </p:grpSpPr>
      <p:grpSp>
        <p:nvGrpSpPr>
          <p:cNvPr id="1666" name="Google Shape;1666;p67"/>
          <p:cNvGrpSpPr/>
          <p:nvPr/>
        </p:nvGrpSpPr>
        <p:grpSpPr>
          <a:xfrm>
            <a:off x="6647587" y="3567393"/>
            <a:ext cx="560636" cy="516497"/>
            <a:chOff x="6652051" y="3714143"/>
            <a:chExt cx="560636" cy="516497"/>
          </a:xfrm>
        </p:grpSpPr>
        <p:grpSp>
          <p:nvGrpSpPr>
            <p:cNvPr id="1667" name="Google Shape;1667;p67"/>
            <p:cNvGrpSpPr/>
            <p:nvPr/>
          </p:nvGrpSpPr>
          <p:grpSpPr>
            <a:xfrm>
              <a:off x="6669657" y="3716715"/>
              <a:ext cx="466768" cy="464314"/>
              <a:chOff x="3139766" y="765669"/>
              <a:chExt cx="886380" cy="881888"/>
            </a:xfrm>
          </p:grpSpPr>
          <p:grpSp>
            <p:nvGrpSpPr>
              <p:cNvPr id="1668" name="Google Shape;1668;p67"/>
              <p:cNvGrpSpPr/>
              <p:nvPr/>
            </p:nvGrpSpPr>
            <p:grpSpPr>
              <a:xfrm>
                <a:off x="3139766" y="765669"/>
                <a:ext cx="886380" cy="881888"/>
                <a:chOff x="3139766" y="765669"/>
                <a:chExt cx="886380" cy="881888"/>
              </a:xfrm>
            </p:grpSpPr>
            <p:sp>
              <p:nvSpPr>
                <p:cNvPr id="1669" name="Google Shape;1669;p67"/>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7"/>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7"/>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7"/>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7"/>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7"/>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7"/>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7"/>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7"/>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8" name="Google Shape;1678;p67"/>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7"/>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7"/>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7"/>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2" name="Google Shape;1682;p67"/>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 name="Google Shape;1683;p67"/>
          <p:cNvGrpSpPr/>
          <p:nvPr/>
        </p:nvGrpSpPr>
        <p:grpSpPr>
          <a:xfrm>
            <a:off x="7646296" y="3047976"/>
            <a:ext cx="104231" cy="320340"/>
            <a:chOff x="7564426" y="3224343"/>
            <a:chExt cx="119985" cy="368801"/>
          </a:xfrm>
        </p:grpSpPr>
        <p:sp>
          <p:nvSpPr>
            <p:cNvPr id="1684" name="Google Shape;1684;p6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 name="Google Shape;1686;p67"/>
          <p:cNvGrpSpPr/>
          <p:nvPr/>
        </p:nvGrpSpPr>
        <p:grpSpPr>
          <a:xfrm>
            <a:off x="7345785" y="3042077"/>
            <a:ext cx="189489" cy="332132"/>
            <a:chOff x="8370831" y="3202002"/>
            <a:chExt cx="218129" cy="382376"/>
          </a:xfrm>
        </p:grpSpPr>
        <p:sp>
          <p:nvSpPr>
            <p:cNvPr id="1687" name="Google Shape;1687;p6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 name="Google Shape;1689;p67"/>
          <p:cNvGrpSpPr/>
          <p:nvPr/>
        </p:nvGrpSpPr>
        <p:grpSpPr>
          <a:xfrm>
            <a:off x="8069174" y="3453209"/>
            <a:ext cx="309429" cy="267000"/>
            <a:chOff x="6742064" y="3750480"/>
            <a:chExt cx="399315" cy="344560"/>
          </a:xfrm>
        </p:grpSpPr>
        <p:sp>
          <p:nvSpPr>
            <p:cNvPr id="1690" name="Google Shape;1690;p6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 name="Google Shape;1692;p67"/>
          <p:cNvGrpSpPr/>
          <p:nvPr/>
        </p:nvGrpSpPr>
        <p:grpSpPr>
          <a:xfrm>
            <a:off x="7608193" y="3804257"/>
            <a:ext cx="180437" cy="281608"/>
            <a:chOff x="7248525" y="3739696"/>
            <a:chExt cx="230531" cy="359790"/>
          </a:xfrm>
        </p:grpSpPr>
        <p:sp>
          <p:nvSpPr>
            <p:cNvPr id="1693" name="Google Shape;1693;p6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 name="Google Shape;1695;p67"/>
          <p:cNvGrpSpPr/>
          <p:nvPr/>
        </p:nvGrpSpPr>
        <p:grpSpPr>
          <a:xfrm>
            <a:off x="7854113" y="3447481"/>
            <a:ext cx="162896" cy="278710"/>
            <a:chOff x="7601242" y="3729267"/>
            <a:chExt cx="222566" cy="380803"/>
          </a:xfrm>
        </p:grpSpPr>
        <p:sp>
          <p:nvSpPr>
            <p:cNvPr id="1696" name="Google Shape;1696;p6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8" name="Google Shape;1698;p67"/>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9" name="Google Shape;1699;p67"/>
          <p:cNvGrpSpPr/>
          <p:nvPr/>
        </p:nvGrpSpPr>
        <p:grpSpPr>
          <a:xfrm>
            <a:off x="7343758" y="3448622"/>
            <a:ext cx="193543" cy="275990"/>
            <a:chOff x="8304647" y="3738687"/>
            <a:chExt cx="225076" cy="320956"/>
          </a:xfrm>
        </p:grpSpPr>
        <p:sp>
          <p:nvSpPr>
            <p:cNvPr id="1700" name="Google Shape;1700;p67"/>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 name="Google Shape;1703;p67"/>
          <p:cNvGrpSpPr/>
          <p:nvPr/>
        </p:nvGrpSpPr>
        <p:grpSpPr>
          <a:xfrm>
            <a:off x="7616251" y="3448622"/>
            <a:ext cx="178492" cy="275990"/>
            <a:chOff x="8615101" y="3738687"/>
            <a:chExt cx="207573" cy="320956"/>
          </a:xfrm>
        </p:grpSpPr>
        <p:sp>
          <p:nvSpPr>
            <p:cNvPr id="1704" name="Google Shape;1704;p67"/>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7" name="Google Shape;1707;p67"/>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8" name="Google Shape;1708;p67"/>
          <p:cNvGrpSpPr/>
          <p:nvPr/>
        </p:nvGrpSpPr>
        <p:grpSpPr>
          <a:xfrm>
            <a:off x="7841782" y="3851282"/>
            <a:ext cx="187557" cy="187557"/>
            <a:chOff x="8565775" y="671075"/>
            <a:chExt cx="441000" cy="441000"/>
          </a:xfrm>
        </p:grpSpPr>
        <p:sp>
          <p:nvSpPr>
            <p:cNvPr id="1709" name="Google Shape;1709;p67"/>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7"/>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1" name="Google Shape;1711;p67"/>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7"/>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3" name="Google Shape;1713;p67"/>
          <p:cNvGrpSpPr/>
          <p:nvPr/>
        </p:nvGrpSpPr>
        <p:grpSpPr>
          <a:xfrm>
            <a:off x="5996254" y="2923808"/>
            <a:ext cx="587865" cy="517731"/>
            <a:chOff x="6000718" y="3070557"/>
            <a:chExt cx="587865" cy="517731"/>
          </a:xfrm>
        </p:grpSpPr>
        <p:sp>
          <p:nvSpPr>
            <p:cNvPr id="1714" name="Google Shape;1714;p67"/>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7"/>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7"/>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7"/>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7"/>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7"/>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7"/>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7"/>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7"/>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7"/>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 name="Google Shape;1724;p67"/>
          <p:cNvGrpSpPr/>
          <p:nvPr/>
        </p:nvGrpSpPr>
        <p:grpSpPr>
          <a:xfrm>
            <a:off x="6011059" y="3567468"/>
            <a:ext cx="557665" cy="516387"/>
            <a:chOff x="6015523" y="3714217"/>
            <a:chExt cx="557665" cy="516387"/>
          </a:xfrm>
        </p:grpSpPr>
        <p:grpSp>
          <p:nvGrpSpPr>
            <p:cNvPr id="1725" name="Google Shape;1725;p67"/>
            <p:cNvGrpSpPr/>
            <p:nvPr/>
          </p:nvGrpSpPr>
          <p:grpSpPr>
            <a:xfrm>
              <a:off x="6036094" y="3716980"/>
              <a:ext cx="529822" cy="510480"/>
              <a:chOff x="3148311" y="-545634"/>
              <a:chExt cx="1006118" cy="969572"/>
            </a:xfrm>
          </p:grpSpPr>
          <p:sp>
            <p:nvSpPr>
              <p:cNvPr id="1726" name="Google Shape;1726;p67"/>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7"/>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7"/>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7"/>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7"/>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7"/>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7"/>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7"/>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7"/>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7"/>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6" name="Google Shape;1736;p67"/>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 name="Google Shape;1737;p67"/>
          <p:cNvGrpSpPr/>
          <p:nvPr/>
        </p:nvGrpSpPr>
        <p:grpSpPr>
          <a:xfrm>
            <a:off x="6639841" y="2926879"/>
            <a:ext cx="576302" cy="511871"/>
            <a:chOff x="6644304" y="3073628"/>
            <a:chExt cx="576302" cy="511871"/>
          </a:xfrm>
        </p:grpSpPr>
        <p:grpSp>
          <p:nvGrpSpPr>
            <p:cNvPr id="1738" name="Google Shape;1738;p67"/>
            <p:cNvGrpSpPr/>
            <p:nvPr/>
          </p:nvGrpSpPr>
          <p:grpSpPr>
            <a:xfrm>
              <a:off x="6712169" y="3073651"/>
              <a:ext cx="481611" cy="506713"/>
              <a:chOff x="1833536" y="-546641"/>
              <a:chExt cx="914567" cy="962419"/>
            </a:xfrm>
          </p:grpSpPr>
          <p:grpSp>
            <p:nvGrpSpPr>
              <p:cNvPr id="1739" name="Google Shape;1739;p67"/>
              <p:cNvGrpSpPr/>
              <p:nvPr/>
            </p:nvGrpSpPr>
            <p:grpSpPr>
              <a:xfrm>
                <a:off x="1833536" y="-524249"/>
                <a:ext cx="914567" cy="940027"/>
                <a:chOff x="1833536" y="-524249"/>
                <a:chExt cx="914567" cy="940027"/>
              </a:xfrm>
            </p:grpSpPr>
            <p:sp>
              <p:nvSpPr>
                <p:cNvPr id="1740" name="Google Shape;1740;p67"/>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7"/>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7"/>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7"/>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7"/>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5" name="Google Shape;1745;p67"/>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7"/>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7"/>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7"/>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9" name="Google Shape;1749;p6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 name="Google Shape;1750;p67"/>
          <p:cNvGrpSpPr/>
          <p:nvPr/>
        </p:nvGrpSpPr>
        <p:grpSpPr>
          <a:xfrm>
            <a:off x="719115" y="2852867"/>
            <a:ext cx="2622876" cy="1333540"/>
            <a:chOff x="238125" y="1038125"/>
            <a:chExt cx="7146800" cy="3633625"/>
          </a:xfrm>
        </p:grpSpPr>
        <p:sp>
          <p:nvSpPr>
            <p:cNvPr id="1751" name="Google Shape;1751;p6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3" name="Google Shape;3323;p67"/>
          <p:cNvGrpSpPr/>
          <p:nvPr/>
        </p:nvGrpSpPr>
        <p:grpSpPr>
          <a:xfrm>
            <a:off x="5904877" y="1016248"/>
            <a:ext cx="2435960" cy="1297725"/>
            <a:chOff x="233350" y="949250"/>
            <a:chExt cx="7137300" cy="3802300"/>
          </a:xfrm>
        </p:grpSpPr>
        <p:sp>
          <p:nvSpPr>
            <p:cNvPr id="3324" name="Google Shape;3324;p6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5" name="Google Shape;3375;p67"/>
          <p:cNvGrpSpPr/>
          <p:nvPr/>
        </p:nvGrpSpPr>
        <p:grpSpPr>
          <a:xfrm>
            <a:off x="698034" y="977939"/>
            <a:ext cx="2665073" cy="1317140"/>
            <a:chOff x="793334" y="1192826"/>
            <a:chExt cx="2665073" cy="1317140"/>
          </a:xfrm>
        </p:grpSpPr>
        <p:sp>
          <p:nvSpPr>
            <p:cNvPr id="3376" name="Google Shape;3376;p67"/>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7"/>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7"/>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7"/>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7"/>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7"/>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7"/>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7"/>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7"/>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7"/>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7"/>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7"/>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7"/>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7"/>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7"/>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7"/>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7"/>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7"/>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7"/>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7"/>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7"/>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7"/>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7"/>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7"/>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7"/>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7"/>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7"/>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7"/>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7"/>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7"/>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7"/>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7"/>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7"/>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7"/>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7"/>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7"/>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7"/>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7"/>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7"/>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7"/>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7"/>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7"/>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7"/>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7"/>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7"/>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7"/>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7"/>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7"/>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7"/>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7"/>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7"/>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7"/>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7"/>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7"/>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7"/>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7"/>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7"/>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7"/>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7"/>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7"/>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7"/>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7"/>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7"/>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7"/>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7"/>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7"/>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7"/>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7"/>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7"/>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7"/>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7"/>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7"/>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7"/>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7"/>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7"/>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7"/>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7"/>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7"/>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7"/>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7"/>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7"/>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7"/>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7"/>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7"/>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7"/>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7"/>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7"/>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7"/>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7"/>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7"/>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7"/>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7"/>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7"/>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7"/>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7"/>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7"/>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7"/>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7"/>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7"/>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7"/>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7"/>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7"/>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7"/>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7"/>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7"/>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7"/>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7"/>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7"/>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7"/>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7"/>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7"/>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7"/>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7"/>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7"/>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7"/>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7"/>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7"/>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7"/>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7"/>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7"/>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7"/>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7"/>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7"/>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7"/>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7"/>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7"/>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7"/>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7"/>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7"/>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7"/>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7"/>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7"/>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7"/>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7"/>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7"/>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7"/>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7"/>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7"/>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7"/>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7"/>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7"/>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7"/>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7"/>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7"/>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7"/>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7"/>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7"/>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7"/>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7"/>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7"/>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7"/>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7"/>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7"/>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7"/>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7"/>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7"/>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7"/>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7"/>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7"/>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7"/>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7"/>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7"/>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7"/>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7"/>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7"/>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7"/>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7"/>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7"/>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7"/>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7"/>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7"/>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7"/>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7"/>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7"/>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7"/>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7"/>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7"/>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7"/>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7"/>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7"/>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7"/>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7"/>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7"/>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7"/>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7"/>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7"/>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7"/>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7"/>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7"/>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7"/>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7"/>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7"/>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7"/>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7"/>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7"/>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7"/>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7"/>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7"/>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7"/>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7"/>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7"/>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7"/>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7"/>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7"/>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7"/>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7"/>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7"/>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7"/>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7"/>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7"/>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7"/>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7"/>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7"/>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7"/>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7"/>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7"/>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7"/>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7"/>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7"/>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7"/>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7"/>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7"/>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7"/>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7"/>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7"/>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7"/>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7"/>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7"/>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7"/>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7"/>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7"/>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7"/>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7"/>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7"/>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7"/>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7"/>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7"/>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7"/>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7"/>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7"/>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7"/>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7"/>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7"/>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7"/>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7"/>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7"/>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7"/>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7"/>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7"/>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7"/>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7"/>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7"/>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7"/>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7"/>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7"/>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7"/>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7"/>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7"/>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7"/>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7"/>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7"/>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7"/>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7"/>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7"/>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7"/>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7"/>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7"/>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7"/>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7"/>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7"/>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7"/>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7"/>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7"/>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7"/>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7"/>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7"/>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7"/>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7"/>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7"/>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7"/>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7"/>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7"/>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7"/>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7"/>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7"/>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7"/>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7"/>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7"/>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7"/>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7"/>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7"/>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7"/>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7"/>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7"/>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7"/>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7"/>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7"/>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7"/>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7"/>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7"/>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7"/>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7"/>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7"/>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7"/>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7"/>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7"/>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7"/>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7"/>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7"/>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7"/>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7"/>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7"/>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7"/>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7"/>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7"/>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7"/>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7"/>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7"/>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7"/>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7"/>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7"/>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7"/>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7"/>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7"/>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7"/>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7"/>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7"/>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7"/>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7"/>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7"/>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7"/>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7"/>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7"/>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7"/>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7"/>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7"/>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7"/>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7"/>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7"/>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7"/>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7"/>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7"/>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7"/>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7"/>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7"/>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7"/>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7"/>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7"/>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7"/>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7"/>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7"/>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7"/>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7"/>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7"/>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7"/>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7"/>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7"/>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7"/>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7"/>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7"/>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7"/>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7"/>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7"/>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7"/>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7"/>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7"/>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7"/>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7"/>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7"/>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7"/>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7"/>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7"/>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7"/>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7"/>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7"/>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7"/>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7"/>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7"/>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7"/>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7"/>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7"/>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7"/>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7"/>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7"/>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7"/>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7"/>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7"/>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7"/>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7"/>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7"/>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7"/>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7"/>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7"/>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7"/>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7"/>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7"/>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7"/>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7"/>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7"/>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7"/>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7"/>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7"/>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7"/>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7"/>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7"/>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7"/>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7"/>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7"/>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7"/>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7"/>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7"/>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7"/>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7"/>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7"/>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7"/>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7"/>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7"/>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7"/>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7"/>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7"/>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7"/>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7"/>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7"/>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7"/>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7"/>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7"/>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7"/>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7"/>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7"/>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7"/>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7"/>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7"/>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7"/>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7"/>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7"/>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7"/>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7"/>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7"/>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7"/>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7"/>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7"/>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7"/>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7"/>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7"/>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7"/>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7"/>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7"/>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7"/>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7"/>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7"/>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7"/>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7"/>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7"/>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7"/>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7"/>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7"/>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7"/>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7"/>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7"/>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7"/>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7"/>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7"/>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7"/>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7"/>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7"/>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7"/>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7"/>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7"/>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7"/>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7"/>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7"/>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7"/>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7"/>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7"/>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7"/>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7"/>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7"/>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7"/>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7"/>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7"/>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7"/>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7"/>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7"/>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7"/>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7"/>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7"/>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7"/>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7"/>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7"/>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7"/>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7"/>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7"/>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7"/>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7"/>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7"/>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7"/>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7"/>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7"/>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7"/>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7"/>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7"/>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7"/>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7"/>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7"/>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7"/>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7"/>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7"/>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7"/>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7"/>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7"/>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7"/>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7"/>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7"/>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7"/>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7"/>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7"/>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7"/>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7"/>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7"/>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7"/>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7"/>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7"/>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7"/>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7"/>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7"/>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7"/>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7"/>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7"/>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7"/>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7"/>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7"/>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7"/>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7"/>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7"/>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7"/>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7"/>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7"/>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7"/>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7"/>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7"/>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7"/>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7"/>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7"/>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7"/>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7"/>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7"/>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7"/>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7"/>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7"/>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7"/>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7"/>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7"/>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7"/>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7"/>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7"/>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7"/>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7"/>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7"/>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7"/>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7"/>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7"/>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7"/>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7"/>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7"/>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7"/>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7"/>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7"/>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7"/>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7"/>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7"/>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7"/>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7"/>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7"/>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7"/>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7"/>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7"/>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7"/>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7"/>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7"/>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7"/>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7"/>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7"/>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7"/>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7"/>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7"/>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7"/>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7"/>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7"/>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7"/>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7"/>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7"/>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7"/>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7"/>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7"/>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7"/>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7"/>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7"/>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7"/>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7"/>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7"/>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7"/>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7"/>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7"/>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7"/>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7"/>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7"/>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7"/>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7"/>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7"/>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7"/>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7"/>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7"/>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7"/>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7"/>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7"/>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7"/>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7"/>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7"/>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7"/>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7"/>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7"/>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7"/>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7"/>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7"/>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7"/>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7"/>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7"/>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7"/>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7"/>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7"/>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7"/>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7"/>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7"/>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7"/>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7"/>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7"/>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7"/>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7"/>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7"/>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7"/>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7"/>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7"/>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7"/>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7"/>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7"/>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7"/>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7"/>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7"/>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7"/>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7"/>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7"/>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7"/>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7"/>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7"/>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7"/>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7"/>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7"/>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7"/>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7"/>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7"/>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7"/>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7"/>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7"/>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7"/>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7"/>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7"/>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7"/>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7"/>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7"/>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7"/>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7"/>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7"/>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7"/>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7"/>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7"/>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7"/>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7"/>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7"/>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7"/>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7"/>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7"/>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7"/>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7"/>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7"/>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7"/>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7"/>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7"/>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7"/>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7"/>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7"/>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7"/>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7"/>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7"/>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7"/>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7"/>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7"/>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7"/>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7"/>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7"/>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7"/>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7"/>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7"/>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7"/>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7"/>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7"/>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7"/>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7"/>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7"/>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7"/>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7"/>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7"/>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7"/>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7"/>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7"/>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7"/>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7"/>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7"/>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7"/>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7"/>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7"/>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7"/>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7"/>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7"/>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7"/>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7"/>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7"/>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7"/>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7"/>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7"/>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7"/>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7"/>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7"/>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7"/>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7"/>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7"/>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7"/>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7"/>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7"/>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7"/>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7"/>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7"/>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7"/>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7"/>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7"/>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7"/>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7"/>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7"/>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7"/>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7"/>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7"/>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7"/>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7"/>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7"/>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7"/>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7"/>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7"/>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7"/>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7"/>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7"/>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7"/>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7"/>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7"/>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7"/>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7"/>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7"/>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7"/>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7"/>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7"/>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7"/>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7"/>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7"/>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7"/>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7"/>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7"/>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7"/>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7"/>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7"/>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7"/>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7"/>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7"/>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7"/>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7"/>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7"/>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7"/>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7"/>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7"/>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7"/>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7"/>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7"/>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7"/>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7"/>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7"/>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7"/>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7"/>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7"/>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7"/>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7"/>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7"/>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7"/>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7"/>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7"/>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7"/>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7"/>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7"/>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7"/>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7"/>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7"/>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7"/>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7"/>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7"/>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7"/>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7"/>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7"/>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7"/>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7"/>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7"/>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7"/>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7"/>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7"/>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7"/>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7"/>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7"/>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7"/>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7"/>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7"/>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7"/>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7"/>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7"/>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7"/>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7"/>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7"/>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7"/>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7"/>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7"/>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7"/>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7"/>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7"/>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7"/>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7"/>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7"/>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7"/>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7"/>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7"/>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7"/>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7"/>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7"/>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7"/>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7"/>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7"/>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7"/>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7"/>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7"/>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7"/>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7"/>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7"/>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7"/>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7"/>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7"/>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7"/>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7"/>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7"/>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7"/>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7"/>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7"/>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7"/>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7"/>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7"/>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7"/>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7"/>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7"/>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7"/>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7"/>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7"/>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7"/>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7"/>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7"/>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7"/>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7"/>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7"/>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7"/>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7"/>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7"/>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7"/>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7"/>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7"/>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7"/>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7"/>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7"/>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7"/>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7"/>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7"/>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7"/>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7"/>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7"/>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7"/>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7"/>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7"/>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7"/>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7"/>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7"/>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7"/>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7"/>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7"/>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7"/>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7"/>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7"/>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7"/>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7"/>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7"/>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7"/>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7"/>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7"/>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7"/>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7"/>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7"/>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7"/>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7"/>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7"/>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7"/>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7"/>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7"/>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7"/>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7"/>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7"/>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7"/>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7"/>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7"/>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7"/>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7"/>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7"/>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7"/>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7"/>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7"/>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7"/>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7"/>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7"/>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7"/>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7"/>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7"/>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7"/>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7"/>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7"/>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7"/>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7"/>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7"/>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7"/>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7"/>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7"/>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7"/>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7"/>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7"/>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7"/>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7"/>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7"/>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7"/>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7"/>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7"/>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7"/>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7"/>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7"/>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7"/>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7"/>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7"/>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7"/>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7"/>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7"/>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7"/>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7"/>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7"/>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7"/>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7"/>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7"/>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7"/>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7"/>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7"/>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7"/>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7"/>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7"/>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7"/>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7"/>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7"/>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7"/>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7"/>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7"/>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7"/>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7"/>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7"/>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7"/>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7"/>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7"/>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7"/>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7"/>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7"/>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7"/>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7"/>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7"/>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7"/>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7"/>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7"/>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7"/>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7"/>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7"/>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7"/>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7"/>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7"/>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7"/>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7"/>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7"/>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7"/>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7"/>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7"/>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7"/>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7"/>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7"/>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7"/>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7"/>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7"/>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7"/>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7"/>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7"/>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7"/>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7"/>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7"/>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7"/>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7"/>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7"/>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7"/>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7"/>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7"/>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7"/>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7"/>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7"/>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7"/>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7"/>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7"/>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7"/>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7"/>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7"/>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7"/>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7"/>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7"/>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7"/>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7"/>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7"/>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7"/>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7"/>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7"/>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7"/>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7"/>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7"/>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7"/>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7"/>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7"/>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7"/>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7"/>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7"/>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7"/>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7"/>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7"/>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7"/>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7"/>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7"/>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7"/>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7"/>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7"/>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7"/>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7"/>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7"/>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7"/>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7"/>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7"/>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7"/>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7"/>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7"/>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7"/>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7"/>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7"/>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7"/>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7"/>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7"/>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7"/>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7"/>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7"/>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7"/>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7"/>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7"/>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7"/>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7"/>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7"/>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7"/>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7"/>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7"/>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7"/>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7"/>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7"/>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7"/>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7"/>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7"/>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7"/>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7"/>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7"/>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7"/>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7"/>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7"/>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7"/>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7"/>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7"/>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7"/>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7"/>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7"/>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7"/>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7"/>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7"/>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7"/>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7"/>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7"/>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7"/>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7"/>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7"/>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7"/>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7"/>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7"/>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7"/>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7"/>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7"/>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7"/>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7"/>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7"/>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7"/>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7"/>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7"/>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7"/>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7"/>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7"/>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7"/>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7"/>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7"/>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7"/>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7"/>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7"/>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7"/>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7"/>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7"/>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7"/>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7"/>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7"/>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7"/>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7"/>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7"/>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7"/>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7"/>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7"/>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7"/>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7"/>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7"/>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7"/>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7"/>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7"/>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7"/>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7"/>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7"/>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7"/>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7"/>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7"/>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7"/>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7"/>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7"/>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7"/>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7"/>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7"/>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7"/>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7"/>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7"/>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7"/>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7"/>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7"/>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7"/>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7"/>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7"/>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7"/>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7"/>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7"/>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7"/>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7"/>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7"/>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7"/>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7"/>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7"/>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7"/>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7"/>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7"/>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7"/>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7"/>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7"/>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7"/>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7"/>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7"/>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7"/>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7"/>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7"/>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7"/>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7"/>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7"/>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7"/>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7"/>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7"/>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7"/>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7"/>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7"/>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7"/>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7"/>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7"/>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7"/>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7"/>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7"/>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7"/>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7"/>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7"/>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7"/>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7"/>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7"/>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7"/>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7"/>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7"/>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7"/>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7"/>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7"/>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7"/>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7"/>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7"/>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7"/>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7"/>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7"/>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7"/>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7"/>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7"/>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7"/>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7"/>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7"/>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7"/>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7"/>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7"/>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7"/>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7"/>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7"/>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7"/>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7"/>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7"/>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7"/>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7"/>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7"/>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7"/>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7"/>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7"/>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7"/>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7"/>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7"/>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7"/>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7"/>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7"/>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7"/>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7"/>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7"/>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7"/>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7"/>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7"/>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7"/>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7"/>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7"/>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7"/>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7"/>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7"/>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7"/>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7"/>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7"/>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7"/>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7"/>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7"/>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7"/>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7"/>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7"/>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7"/>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7"/>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7"/>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7"/>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7"/>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7"/>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7"/>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7"/>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7"/>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7"/>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7"/>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7"/>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7"/>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7"/>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7"/>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7"/>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7"/>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7"/>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7"/>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7"/>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7"/>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7"/>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7"/>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7"/>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7"/>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7"/>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7"/>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7"/>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7"/>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7"/>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7"/>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7"/>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7"/>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7"/>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7"/>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7"/>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7"/>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7"/>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7"/>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7"/>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7"/>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7"/>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7"/>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7"/>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7"/>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7"/>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7"/>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7"/>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7"/>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7"/>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7"/>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7"/>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7"/>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7"/>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7"/>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7"/>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7"/>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7"/>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7"/>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7"/>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7"/>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7"/>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7"/>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7"/>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7"/>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7"/>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7"/>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7"/>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7"/>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7"/>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7"/>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7"/>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7"/>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7"/>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7"/>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7"/>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7"/>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7"/>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7"/>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7"/>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7"/>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7"/>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7"/>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7"/>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7"/>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7"/>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7"/>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7"/>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7"/>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7"/>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7"/>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7"/>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7"/>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7"/>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7"/>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7"/>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7"/>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7"/>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7"/>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7"/>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7"/>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7"/>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7"/>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7"/>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7"/>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7"/>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7"/>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7"/>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7"/>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7"/>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7"/>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7"/>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7"/>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7"/>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7"/>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7"/>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7"/>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7"/>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7"/>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7"/>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7"/>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7"/>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7"/>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7"/>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7"/>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7"/>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7"/>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7"/>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7"/>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7"/>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7"/>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7"/>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7"/>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7"/>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7"/>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7"/>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7"/>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7"/>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7"/>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7"/>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7"/>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7"/>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7"/>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7"/>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7"/>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7"/>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7"/>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7"/>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7"/>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7"/>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7"/>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7"/>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7"/>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7"/>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7"/>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7"/>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7"/>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7"/>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7"/>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7"/>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7"/>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7"/>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7"/>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7"/>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7"/>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7"/>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7"/>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7"/>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7"/>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7"/>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7"/>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7"/>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7"/>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7"/>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7"/>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7"/>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7"/>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7"/>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7"/>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7"/>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7"/>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7"/>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7"/>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7"/>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7"/>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7"/>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7"/>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7"/>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7"/>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7"/>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7"/>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7"/>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7"/>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7"/>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7"/>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7"/>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7"/>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7"/>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7"/>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7"/>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7"/>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7"/>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7"/>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7"/>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7"/>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7"/>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7"/>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7"/>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7"/>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7"/>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7"/>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7"/>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7"/>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7"/>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7"/>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7"/>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7"/>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7"/>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7"/>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7"/>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7"/>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7"/>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7"/>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7"/>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7"/>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7"/>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7"/>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7"/>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7"/>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7"/>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7"/>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7"/>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7"/>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7"/>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7"/>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7"/>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7"/>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7"/>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7"/>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7"/>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7"/>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7"/>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7"/>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7"/>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7"/>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7"/>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7"/>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7"/>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7"/>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7"/>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7"/>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7"/>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7"/>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7"/>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7"/>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7"/>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7"/>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7"/>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7"/>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7"/>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7"/>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7"/>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7"/>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7"/>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7"/>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7"/>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7"/>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7"/>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7"/>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7"/>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7"/>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7"/>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7"/>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7"/>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7"/>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7"/>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7"/>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7"/>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7"/>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7"/>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7"/>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7"/>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7"/>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7"/>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7"/>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7"/>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7"/>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7"/>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7"/>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7"/>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7"/>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7"/>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7"/>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7"/>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7"/>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7"/>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7"/>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7"/>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7"/>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7"/>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7"/>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7"/>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7"/>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7"/>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7"/>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7"/>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7"/>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7"/>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7"/>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7"/>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7"/>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7"/>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7"/>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7"/>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7"/>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7"/>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7"/>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7"/>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7"/>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7"/>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7"/>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7"/>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7"/>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7"/>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7"/>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7"/>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7"/>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7"/>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7"/>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7"/>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7"/>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7"/>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7"/>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7"/>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7"/>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7"/>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7"/>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7"/>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7"/>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7"/>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7"/>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7"/>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7"/>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7"/>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7"/>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7"/>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7"/>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7"/>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7"/>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7"/>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7"/>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7"/>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7"/>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7"/>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7"/>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7"/>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7"/>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7"/>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7"/>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7"/>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7"/>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7"/>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7"/>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7"/>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7"/>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7"/>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7"/>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7"/>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7"/>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7"/>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7"/>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7"/>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7"/>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7"/>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7"/>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7"/>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7"/>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7"/>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7"/>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7"/>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7"/>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7"/>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7"/>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7"/>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7"/>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7"/>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7"/>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7"/>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7"/>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7"/>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7"/>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7"/>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7"/>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7"/>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7"/>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7"/>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7"/>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7"/>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7"/>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7"/>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7"/>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7"/>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7"/>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7"/>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7"/>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7"/>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7"/>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7"/>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7"/>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7"/>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7"/>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7"/>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7"/>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7"/>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7"/>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7"/>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7"/>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7"/>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7"/>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7"/>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7"/>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7"/>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7"/>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7"/>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7"/>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7"/>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7"/>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7"/>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7"/>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7"/>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7"/>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7"/>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7"/>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7"/>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7"/>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7"/>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7"/>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7"/>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7"/>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7"/>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7"/>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7"/>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7"/>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7"/>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7"/>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7"/>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7"/>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7"/>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7"/>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7"/>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7"/>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7"/>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7"/>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7"/>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7"/>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7"/>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7"/>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7"/>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7"/>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7"/>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7"/>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7"/>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7"/>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7"/>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7"/>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7"/>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7"/>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7"/>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7"/>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7"/>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7"/>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7"/>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7"/>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7"/>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7"/>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7"/>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7"/>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7"/>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7"/>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7"/>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7"/>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7"/>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7"/>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7"/>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7"/>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7"/>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7"/>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7"/>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7"/>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7"/>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7"/>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7"/>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7"/>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7"/>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7"/>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7"/>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7"/>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7"/>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7"/>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7"/>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7"/>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7"/>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7"/>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7"/>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7"/>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7"/>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7"/>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7"/>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7"/>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7"/>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7"/>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7"/>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7"/>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7"/>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7"/>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7"/>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7"/>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7"/>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7"/>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7"/>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7"/>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7"/>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7"/>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7"/>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7"/>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7"/>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7"/>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7"/>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7"/>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7"/>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7"/>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7"/>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7"/>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7"/>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7"/>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7"/>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7"/>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7"/>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7"/>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7"/>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7"/>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7"/>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7"/>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7"/>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7"/>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7"/>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7"/>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7"/>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7"/>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7"/>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7"/>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7"/>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7"/>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7"/>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7"/>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7"/>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7"/>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7"/>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7"/>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7"/>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7"/>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7"/>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7"/>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7"/>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7"/>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7"/>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7"/>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7"/>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7"/>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7"/>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7"/>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7"/>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7"/>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7"/>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7"/>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7"/>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7"/>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7"/>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7"/>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7"/>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7"/>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7"/>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7"/>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7"/>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7"/>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7"/>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7"/>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7"/>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7"/>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7"/>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7"/>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7"/>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7"/>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7"/>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7"/>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7"/>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7"/>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7"/>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7"/>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7"/>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7"/>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7"/>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7"/>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7"/>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7"/>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7"/>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7"/>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7"/>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7"/>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7"/>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7"/>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7"/>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7"/>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7"/>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7"/>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7"/>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7"/>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7"/>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7"/>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7"/>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7"/>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7"/>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7"/>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7"/>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7"/>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7"/>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7"/>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7"/>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7"/>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7"/>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7"/>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7"/>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7"/>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7"/>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7"/>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7"/>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7"/>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7"/>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7"/>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7"/>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7"/>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7"/>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7"/>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7"/>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7"/>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7"/>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7"/>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7"/>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7"/>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7"/>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7"/>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7"/>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7"/>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7"/>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7"/>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7"/>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7"/>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7"/>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7"/>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7"/>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7"/>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7"/>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7"/>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7"/>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7"/>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7"/>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7"/>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7"/>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7"/>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7"/>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7"/>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7"/>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7"/>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7"/>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7"/>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7"/>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7"/>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7"/>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7"/>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7"/>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7"/>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7"/>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7"/>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7"/>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7"/>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7"/>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7"/>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7"/>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7"/>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7"/>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7"/>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7"/>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7"/>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7"/>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7"/>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7"/>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7"/>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7"/>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7"/>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7"/>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7"/>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7"/>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7"/>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7"/>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7"/>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7"/>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7"/>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7"/>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7"/>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7"/>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7"/>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7"/>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7"/>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7"/>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7"/>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7"/>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7"/>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7"/>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7"/>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7"/>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7"/>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7"/>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7"/>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7"/>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7"/>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7"/>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7"/>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7"/>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7"/>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7"/>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7"/>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7"/>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7"/>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7"/>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7"/>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7"/>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7"/>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7"/>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7"/>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7"/>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7"/>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7"/>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7"/>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7"/>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7"/>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7"/>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7"/>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7"/>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7"/>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7"/>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7"/>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7"/>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7"/>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7"/>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7"/>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7"/>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7"/>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7"/>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7"/>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7"/>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7"/>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7"/>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7"/>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7"/>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7"/>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7"/>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7"/>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7"/>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7"/>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7"/>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7"/>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7"/>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7"/>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7"/>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7"/>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7"/>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7"/>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7"/>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7"/>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7"/>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7"/>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7"/>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7"/>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7"/>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7"/>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7"/>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7"/>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7"/>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7"/>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7"/>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7"/>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7"/>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7"/>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7"/>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7"/>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7"/>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7"/>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7"/>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7"/>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7"/>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7"/>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7"/>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7"/>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7"/>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7"/>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7"/>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7"/>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7"/>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7"/>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7"/>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7"/>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7"/>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7"/>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7"/>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7"/>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7"/>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7"/>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7"/>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7"/>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7"/>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7"/>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7"/>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7"/>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7"/>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7"/>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7"/>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7"/>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7"/>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7"/>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7"/>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7"/>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7"/>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7"/>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7"/>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7"/>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7"/>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7"/>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7"/>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7"/>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7"/>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7"/>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7"/>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7"/>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7"/>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7"/>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7"/>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7"/>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7"/>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7"/>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7"/>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7"/>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7"/>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7"/>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7"/>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7"/>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7"/>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7"/>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7"/>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7"/>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7"/>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7"/>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7"/>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7"/>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7"/>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7"/>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7"/>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7"/>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7"/>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7"/>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7"/>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7"/>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7"/>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7"/>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7"/>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7"/>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7"/>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7"/>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7"/>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7"/>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7"/>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7"/>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7"/>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7"/>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7"/>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7"/>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7"/>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7"/>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7"/>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7"/>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7"/>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7"/>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7"/>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7"/>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7"/>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7"/>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7"/>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7"/>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7"/>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7"/>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7"/>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7"/>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7"/>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7"/>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7"/>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7"/>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7"/>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7"/>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7"/>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7"/>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7"/>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7"/>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7"/>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7"/>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7"/>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7"/>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7"/>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7"/>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7"/>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7"/>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7"/>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7"/>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7"/>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7"/>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7"/>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7"/>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7"/>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7"/>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7"/>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7"/>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7"/>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7"/>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7"/>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7"/>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7"/>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7"/>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7"/>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7"/>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7"/>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7"/>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7"/>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7"/>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7"/>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7"/>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7"/>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7"/>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7"/>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7"/>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7"/>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7"/>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7"/>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7"/>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7"/>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7"/>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7"/>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7"/>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7"/>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7"/>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7"/>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7"/>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7"/>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7"/>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7"/>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7"/>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7"/>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7"/>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7"/>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7"/>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7"/>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7"/>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7"/>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7"/>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7"/>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7"/>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7"/>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7"/>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7"/>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7"/>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7"/>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7"/>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7"/>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7"/>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7"/>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7"/>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7"/>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7"/>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7"/>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7"/>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7"/>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7"/>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7"/>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7"/>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7"/>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7"/>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7"/>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7"/>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7"/>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7"/>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7"/>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7"/>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7"/>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7"/>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7"/>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7"/>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7"/>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7"/>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7"/>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7"/>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7"/>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7"/>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7"/>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7"/>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7"/>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7"/>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7"/>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7"/>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7"/>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7"/>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7"/>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7"/>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7"/>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7"/>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7"/>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7"/>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7"/>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7"/>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7"/>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7"/>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7"/>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7"/>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7"/>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7"/>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7"/>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7"/>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7"/>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7"/>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7"/>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7"/>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7"/>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7"/>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7"/>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7"/>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7"/>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7"/>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7"/>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7"/>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7"/>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7"/>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7"/>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7"/>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7"/>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7"/>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7"/>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7"/>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7"/>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7"/>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7"/>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7"/>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7"/>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7"/>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7"/>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7"/>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7"/>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7"/>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7"/>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7"/>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7"/>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7"/>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7"/>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7"/>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7"/>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7"/>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7"/>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7"/>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7"/>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7"/>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7"/>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7"/>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7"/>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7"/>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7"/>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7"/>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7"/>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7"/>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7"/>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7"/>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7"/>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7"/>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7"/>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7"/>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7"/>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7"/>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7"/>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7"/>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7"/>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7"/>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7"/>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7"/>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7"/>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7"/>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7"/>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7"/>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7"/>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7"/>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7"/>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7"/>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7"/>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7"/>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7"/>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7"/>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7"/>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7"/>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7"/>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7"/>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7"/>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7"/>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7"/>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7"/>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7"/>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7"/>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7"/>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7"/>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7"/>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7"/>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7"/>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7"/>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7"/>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7"/>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7"/>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7"/>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7"/>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7"/>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7"/>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7"/>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7"/>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7"/>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7"/>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7"/>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7"/>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7"/>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7"/>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7"/>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7"/>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7"/>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7"/>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7"/>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7"/>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7"/>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7"/>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7"/>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7"/>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7"/>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7"/>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7"/>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7"/>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7"/>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7"/>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7"/>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7"/>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7"/>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7"/>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7"/>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7"/>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7"/>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7"/>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7"/>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7"/>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7"/>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7"/>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7"/>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7"/>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7"/>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7"/>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7"/>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7"/>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7"/>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7"/>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7"/>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7"/>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7"/>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7"/>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7"/>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7"/>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7"/>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7"/>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7"/>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7"/>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7"/>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7"/>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7"/>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7"/>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7"/>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7"/>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7"/>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7"/>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7"/>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7"/>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7"/>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7"/>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7"/>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7"/>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7"/>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7"/>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7"/>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7"/>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7"/>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7"/>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7"/>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7"/>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7"/>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7"/>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7"/>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7"/>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7"/>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7"/>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7"/>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7"/>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7"/>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7"/>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7"/>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7"/>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7"/>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7"/>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7"/>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7"/>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7"/>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7"/>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7"/>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7"/>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7"/>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7"/>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7"/>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7"/>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7"/>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7"/>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7"/>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7"/>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7"/>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7"/>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7"/>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7"/>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7"/>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7"/>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7"/>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7"/>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7"/>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7"/>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7"/>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7"/>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7"/>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7"/>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7"/>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7"/>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7"/>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7"/>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7"/>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7"/>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7"/>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7"/>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7"/>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7"/>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7"/>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7"/>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7"/>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7"/>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7"/>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7"/>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7"/>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7"/>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7"/>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7"/>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7"/>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7"/>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7"/>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7"/>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7"/>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7"/>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7"/>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7"/>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7"/>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7"/>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7"/>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7"/>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7"/>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7"/>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7"/>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7"/>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7"/>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7"/>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7"/>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7"/>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7"/>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7"/>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7"/>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7"/>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7"/>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7"/>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7"/>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7"/>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7"/>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7"/>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7"/>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7"/>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7"/>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7"/>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7"/>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7"/>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7"/>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7"/>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7"/>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7"/>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7"/>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7"/>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7"/>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7"/>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7"/>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7"/>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7"/>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7"/>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7"/>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7"/>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7"/>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7"/>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7"/>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7"/>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7"/>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7"/>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7"/>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7"/>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7"/>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7"/>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7"/>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7"/>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7"/>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7"/>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7"/>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7"/>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7"/>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7"/>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7"/>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7"/>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7"/>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7"/>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7"/>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7"/>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7"/>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7"/>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7"/>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7"/>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7"/>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7"/>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7"/>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7"/>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7"/>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7"/>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7"/>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7"/>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7"/>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7"/>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7"/>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7"/>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7"/>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7"/>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7"/>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7"/>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7"/>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7"/>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7"/>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7"/>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7"/>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7"/>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7"/>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7"/>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7"/>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7"/>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7"/>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7"/>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7"/>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7"/>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7"/>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7"/>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7"/>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7"/>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7"/>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7"/>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7"/>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7"/>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7"/>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7"/>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7"/>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7"/>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7"/>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7"/>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7"/>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7"/>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7"/>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7"/>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7"/>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7"/>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7"/>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7"/>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7"/>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7"/>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7"/>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7"/>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7"/>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7"/>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7"/>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7"/>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7"/>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7"/>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7"/>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7"/>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7"/>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7"/>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7"/>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7"/>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7"/>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7"/>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7"/>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7"/>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7"/>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7"/>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7"/>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7"/>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7"/>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7"/>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7"/>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7"/>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7"/>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7"/>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7"/>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7"/>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7"/>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7"/>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7"/>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7"/>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7"/>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7"/>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7"/>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7"/>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7"/>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7"/>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7"/>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7"/>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7"/>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7"/>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7"/>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7"/>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7"/>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7"/>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7"/>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7"/>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7"/>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7"/>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7"/>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7"/>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7"/>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7"/>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7"/>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7"/>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7"/>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7"/>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7"/>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7"/>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7"/>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7"/>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7"/>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7"/>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7"/>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7"/>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7"/>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7"/>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7"/>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7"/>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7"/>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7"/>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7"/>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7"/>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7"/>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7"/>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7"/>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7"/>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7"/>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7"/>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7"/>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7"/>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7"/>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7"/>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7"/>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7"/>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7"/>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7"/>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7"/>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7"/>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7"/>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7"/>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7"/>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7"/>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7"/>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7"/>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7"/>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7"/>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7"/>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7"/>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7"/>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7"/>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7"/>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7"/>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7"/>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7"/>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7"/>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7"/>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7"/>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7"/>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7"/>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7"/>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7"/>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7"/>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7"/>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7"/>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7"/>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7"/>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7"/>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7"/>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7"/>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7"/>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7"/>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7"/>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7"/>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7"/>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7"/>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7"/>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7"/>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7"/>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7"/>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7"/>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7"/>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7"/>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7"/>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7"/>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7"/>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7"/>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7"/>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7"/>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7"/>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7"/>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7"/>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7"/>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7"/>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7"/>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7"/>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7"/>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7"/>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7"/>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7"/>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7"/>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7"/>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7"/>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7"/>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7"/>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7"/>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7"/>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7"/>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7"/>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7"/>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7"/>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7"/>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7"/>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7"/>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7"/>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7"/>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7"/>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7"/>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7"/>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7"/>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7"/>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7"/>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7"/>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7"/>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7"/>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7"/>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7"/>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7"/>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7"/>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7"/>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7"/>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7"/>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7"/>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7"/>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7"/>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7"/>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7"/>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7"/>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7"/>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7"/>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7"/>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7"/>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7"/>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7"/>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7"/>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7"/>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7"/>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7"/>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7"/>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7"/>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7"/>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7"/>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7"/>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7"/>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7"/>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7"/>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7"/>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7"/>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7"/>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7"/>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7"/>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7"/>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7"/>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7"/>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7"/>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7"/>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7"/>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7"/>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7"/>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7"/>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7"/>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7"/>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7"/>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7"/>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7"/>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7"/>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7"/>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7"/>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7"/>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7"/>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7"/>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7"/>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7"/>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7"/>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7"/>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7"/>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7"/>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7"/>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7"/>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7"/>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7"/>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7"/>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7"/>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7"/>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7"/>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7"/>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7"/>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7"/>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7"/>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7"/>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7"/>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7"/>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7"/>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7"/>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7"/>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7"/>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7"/>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7"/>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7"/>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7"/>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7"/>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7"/>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7"/>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7"/>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7"/>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7"/>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7"/>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7"/>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7"/>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7"/>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7"/>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7"/>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7"/>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7"/>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7"/>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7"/>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7"/>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7"/>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7"/>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7"/>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7"/>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7"/>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7"/>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7"/>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7"/>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7"/>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7"/>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7"/>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7"/>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7"/>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7"/>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7"/>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7"/>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7"/>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7"/>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7"/>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7"/>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7"/>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7"/>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7"/>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7"/>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7"/>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7"/>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7"/>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7"/>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7"/>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7"/>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7"/>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7"/>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7"/>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7"/>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7"/>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7"/>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7"/>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7"/>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7"/>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7"/>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7"/>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7"/>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7"/>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7"/>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7"/>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7"/>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7"/>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7"/>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7"/>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7"/>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7"/>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7"/>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7"/>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7"/>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7"/>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7"/>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7"/>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7"/>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7"/>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7"/>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7"/>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7"/>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7"/>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7"/>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7"/>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7"/>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7"/>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7"/>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7"/>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7"/>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7"/>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7"/>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7"/>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7"/>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7"/>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7"/>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7"/>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7"/>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7"/>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7"/>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7"/>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7"/>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7"/>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7"/>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7"/>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7"/>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7"/>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7"/>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7"/>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7"/>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7"/>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7"/>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7"/>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7"/>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7"/>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7"/>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7"/>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7"/>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7"/>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7"/>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7"/>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7"/>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7"/>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7"/>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7"/>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7"/>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7"/>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7"/>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7"/>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7"/>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7"/>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7"/>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7"/>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7"/>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7"/>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7"/>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7"/>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7"/>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7"/>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7"/>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7"/>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7"/>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7"/>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7"/>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7"/>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7"/>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7"/>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7"/>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7"/>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7"/>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7"/>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7"/>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7"/>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7"/>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7"/>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7"/>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7"/>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7"/>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7"/>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7"/>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7"/>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7"/>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7"/>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7"/>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7"/>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7"/>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7"/>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7"/>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7"/>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7"/>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7"/>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7"/>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7"/>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7"/>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7"/>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7"/>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7"/>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7"/>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7"/>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7"/>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7"/>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7"/>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7"/>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7"/>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7"/>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7"/>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7"/>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7"/>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7"/>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7"/>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7"/>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7"/>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7"/>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7"/>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7"/>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7"/>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7"/>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7"/>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7"/>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7"/>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7"/>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7"/>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7"/>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7"/>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7"/>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7"/>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7"/>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7"/>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7"/>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7"/>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7"/>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7"/>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7"/>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7"/>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7"/>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7"/>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7"/>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7"/>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7"/>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7"/>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7"/>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7"/>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7"/>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7"/>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7"/>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7"/>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7"/>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7"/>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7"/>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7"/>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7"/>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7"/>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7"/>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7"/>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7"/>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7"/>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7"/>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7"/>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7"/>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7"/>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7"/>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7"/>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7"/>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7"/>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7"/>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7"/>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7"/>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7"/>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7"/>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7"/>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7"/>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7"/>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7"/>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7"/>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7"/>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7"/>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7"/>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7"/>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7"/>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7"/>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7"/>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7"/>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7"/>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7"/>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7"/>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7"/>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7"/>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7"/>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7"/>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7"/>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7"/>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7"/>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7"/>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7"/>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7"/>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7"/>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7"/>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7"/>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7"/>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7"/>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7"/>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7"/>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7"/>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7"/>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7"/>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7"/>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7"/>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7"/>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7"/>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7"/>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7"/>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7"/>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7"/>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7"/>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7"/>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7"/>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7"/>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7"/>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7"/>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7"/>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7"/>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7"/>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7"/>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7"/>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7"/>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7"/>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7"/>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7"/>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7"/>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7"/>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7"/>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7"/>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7"/>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7"/>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7"/>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7"/>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7"/>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7"/>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7"/>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7"/>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7"/>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7"/>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7"/>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7"/>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7"/>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7"/>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7"/>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7"/>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7"/>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7"/>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7"/>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7"/>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7"/>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7"/>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7"/>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7"/>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7"/>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7"/>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7"/>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7"/>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7"/>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7"/>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7"/>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7"/>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7"/>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7"/>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7"/>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7"/>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7"/>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7"/>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7"/>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7"/>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7"/>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7"/>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7"/>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7"/>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7"/>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7"/>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7"/>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7"/>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7"/>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7"/>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7"/>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7"/>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7"/>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7"/>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7"/>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7"/>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7"/>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7"/>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7"/>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7"/>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7"/>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7"/>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7"/>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7"/>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7"/>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7"/>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7"/>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7"/>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7"/>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7"/>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7"/>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7"/>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7"/>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7"/>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7"/>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7"/>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7"/>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7"/>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7"/>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7"/>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7"/>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7"/>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7"/>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7"/>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7"/>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7"/>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7"/>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7"/>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7"/>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7"/>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7"/>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7"/>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7"/>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7"/>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7"/>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7"/>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7"/>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7"/>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7"/>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7"/>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7"/>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7"/>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7"/>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7"/>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7"/>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7"/>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7"/>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7"/>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7"/>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7"/>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7"/>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7"/>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7"/>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7"/>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7"/>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7"/>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7"/>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7"/>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7"/>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7"/>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7"/>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7"/>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7"/>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7"/>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7"/>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7"/>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7"/>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7"/>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7"/>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7"/>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7"/>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7"/>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7"/>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7"/>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7"/>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7"/>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7"/>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7"/>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7"/>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7"/>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7"/>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7"/>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7"/>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7"/>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7"/>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7"/>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7"/>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7"/>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7"/>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7"/>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7"/>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7"/>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7"/>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7"/>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7"/>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7"/>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7"/>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7"/>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7"/>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7"/>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7"/>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7"/>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7"/>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7"/>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7"/>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7"/>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7"/>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7"/>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7"/>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7"/>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7"/>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7"/>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7"/>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7"/>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7"/>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7"/>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7"/>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7"/>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7"/>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7"/>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7"/>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7"/>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7"/>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7"/>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7"/>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7"/>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7"/>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7"/>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7"/>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7"/>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7"/>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7"/>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7"/>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7"/>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7"/>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7"/>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7"/>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7"/>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7"/>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7"/>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7"/>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7"/>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7"/>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7"/>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7"/>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7"/>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7"/>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7"/>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7"/>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7"/>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7"/>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7"/>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7"/>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7"/>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7"/>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7"/>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7"/>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7"/>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7"/>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7"/>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7"/>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7"/>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7"/>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7"/>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7"/>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7"/>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7"/>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7"/>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7"/>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7"/>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7"/>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7"/>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7"/>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7"/>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7"/>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7"/>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7"/>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7"/>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7"/>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7"/>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7"/>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7"/>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7"/>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7"/>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7"/>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7"/>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7"/>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7"/>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7"/>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7"/>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7"/>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7"/>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7"/>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7"/>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7"/>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7"/>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7"/>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7"/>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7"/>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7"/>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7"/>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7"/>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7"/>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7"/>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7"/>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7"/>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7"/>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7"/>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7"/>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7"/>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7"/>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7"/>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7"/>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7"/>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7"/>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7"/>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7"/>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7"/>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7"/>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7"/>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7"/>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7"/>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7"/>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7"/>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7"/>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7"/>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7"/>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7"/>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7"/>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7"/>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7"/>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7"/>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7"/>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7"/>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7"/>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7"/>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7"/>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7"/>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7"/>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7"/>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7"/>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7"/>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7"/>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7"/>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7"/>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7"/>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7"/>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7"/>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7"/>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7"/>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7"/>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7"/>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7"/>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7"/>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7"/>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7"/>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7"/>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7"/>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7"/>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7"/>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7"/>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7"/>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7"/>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7"/>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7"/>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7"/>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7"/>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7"/>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7"/>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7"/>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7"/>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7"/>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7"/>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7"/>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7"/>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7"/>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7"/>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7"/>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7"/>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7"/>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7"/>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7"/>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7"/>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7"/>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7"/>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7"/>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7"/>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7"/>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7"/>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7"/>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7"/>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7"/>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7"/>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7"/>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7"/>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7"/>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7"/>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7"/>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7"/>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7"/>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7"/>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7"/>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7"/>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7"/>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7"/>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7"/>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7"/>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7"/>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7"/>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7"/>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7"/>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7"/>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7"/>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7"/>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7"/>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7"/>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7"/>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7"/>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7"/>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7"/>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7"/>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7"/>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7"/>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7"/>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7"/>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7"/>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7"/>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7"/>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7"/>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7"/>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7"/>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7"/>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7"/>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7"/>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7"/>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7"/>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7"/>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7"/>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7"/>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7"/>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7"/>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7"/>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7"/>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7"/>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7"/>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7"/>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7"/>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7"/>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7"/>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7"/>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7"/>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7"/>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7"/>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7"/>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7"/>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7"/>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7"/>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7"/>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7"/>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7"/>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7"/>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7"/>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7"/>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7"/>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7"/>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7"/>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7"/>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7"/>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7"/>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7"/>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7"/>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7"/>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7"/>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7"/>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7"/>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7"/>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7"/>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7"/>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7"/>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7"/>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7"/>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7"/>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7"/>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7"/>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7"/>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7"/>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7"/>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7"/>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7"/>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7"/>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7"/>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7"/>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7"/>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7"/>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7"/>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7"/>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7"/>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7"/>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7"/>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7"/>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7"/>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7"/>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7"/>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7"/>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7"/>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7"/>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7"/>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7"/>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7"/>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7"/>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7"/>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7"/>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7"/>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7"/>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7"/>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7"/>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7"/>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7"/>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7"/>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7"/>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7"/>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7"/>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7"/>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7"/>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7"/>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7"/>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7"/>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7"/>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7"/>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7"/>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7"/>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7"/>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7"/>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7"/>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7"/>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7"/>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7"/>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7"/>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7"/>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7"/>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7"/>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7"/>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7"/>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7"/>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7"/>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7"/>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7"/>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7"/>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7"/>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7"/>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7"/>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7"/>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7"/>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7"/>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7"/>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7"/>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7"/>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7"/>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7"/>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7"/>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7"/>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7"/>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7"/>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7"/>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7"/>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7"/>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7"/>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7"/>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7"/>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7"/>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7"/>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7"/>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7"/>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7"/>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7"/>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7"/>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7"/>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7"/>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7"/>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7"/>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7"/>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7"/>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7"/>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7"/>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7"/>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7"/>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7"/>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7"/>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7"/>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7"/>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7"/>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7"/>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7"/>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7"/>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7"/>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7"/>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7"/>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7"/>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7"/>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7"/>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7"/>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7"/>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7"/>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7"/>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7"/>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7"/>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7"/>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7"/>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7"/>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7"/>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7"/>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7"/>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7"/>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7"/>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7"/>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7"/>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7"/>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7"/>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7"/>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7"/>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7"/>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7"/>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7"/>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7"/>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7"/>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7"/>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7"/>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7"/>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7"/>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7"/>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7"/>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7"/>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7"/>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7"/>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7"/>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7"/>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7"/>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7"/>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7"/>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7"/>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7"/>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7"/>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7"/>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7"/>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7"/>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7"/>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7"/>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7"/>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7"/>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7"/>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7"/>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7"/>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7"/>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7"/>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7"/>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7"/>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7"/>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7"/>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7"/>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7"/>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7"/>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7"/>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7"/>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7"/>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7"/>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7"/>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7"/>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7"/>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7"/>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7"/>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7"/>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7"/>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7"/>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7"/>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7"/>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7"/>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7"/>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7"/>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7"/>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7"/>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7"/>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7"/>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7"/>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7"/>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7"/>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7"/>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7"/>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7"/>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7"/>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7"/>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7"/>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7"/>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7"/>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7"/>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7"/>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7"/>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7"/>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7"/>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7"/>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7"/>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7"/>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7"/>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7"/>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7"/>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7"/>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7"/>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7"/>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7"/>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7"/>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7"/>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7"/>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7"/>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7"/>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7"/>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7"/>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7"/>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7"/>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7"/>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7"/>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7"/>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7"/>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7"/>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7"/>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7"/>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7"/>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7"/>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7"/>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7"/>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7"/>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7"/>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7"/>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7"/>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7"/>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7"/>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7"/>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7"/>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7"/>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7"/>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7"/>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7"/>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7"/>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7"/>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7"/>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7"/>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7"/>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7"/>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7"/>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7"/>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67"/>
          <p:cNvGrpSpPr/>
          <p:nvPr/>
        </p:nvGrpSpPr>
        <p:grpSpPr>
          <a:xfrm>
            <a:off x="3416804" y="902588"/>
            <a:ext cx="2310381" cy="1488888"/>
            <a:chOff x="229225" y="549050"/>
            <a:chExt cx="7161750" cy="4615275"/>
          </a:xfrm>
        </p:grpSpPr>
        <p:sp>
          <p:nvSpPr>
            <p:cNvPr id="7344" name="Google Shape;7344;p67"/>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7"/>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7"/>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7"/>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7"/>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7"/>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7"/>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7"/>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7"/>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7"/>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7"/>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7"/>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7"/>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7"/>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7"/>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7"/>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7"/>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7"/>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7"/>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7"/>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7"/>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7"/>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7"/>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7"/>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7"/>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7"/>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7"/>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7"/>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7"/>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7"/>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7"/>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7"/>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7"/>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7"/>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7"/>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7"/>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7"/>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7"/>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7"/>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7"/>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7"/>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7"/>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7"/>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7"/>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7"/>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7"/>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7"/>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7"/>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7"/>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7"/>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7"/>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7"/>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7"/>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7"/>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7"/>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7"/>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7"/>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7"/>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7"/>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7"/>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7"/>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7"/>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7"/>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7"/>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7"/>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7"/>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7"/>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7"/>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7"/>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7"/>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7"/>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7"/>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7"/>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7"/>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7"/>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7"/>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7"/>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7"/>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7"/>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7"/>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7"/>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7"/>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7"/>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7"/>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7"/>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7"/>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7"/>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7"/>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7"/>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7"/>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7"/>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7"/>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7"/>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7"/>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7"/>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7"/>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7"/>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7"/>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7"/>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7"/>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7"/>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7"/>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7"/>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7"/>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7"/>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7"/>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7"/>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7"/>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7"/>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7"/>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7"/>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7"/>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7"/>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7"/>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7"/>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7"/>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7"/>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1" name="Google Shape;7461;p67"/>
          <p:cNvGrpSpPr/>
          <p:nvPr/>
        </p:nvGrpSpPr>
        <p:grpSpPr>
          <a:xfrm>
            <a:off x="3514722" y="2832485"/>
            <a:ext cx="2310282" cy="1374222"/>
            <a:chOff x="238125" y="732525"/>
            <a:chExt cx="7130500" cy="4241425"/>
          </a:xfrm>
        </p:grpSpPr>
        <p:sp>
          <p:nvSpPr>
            <p:cNvPr id="7462" name="Google Shape;7462;p67"/>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7"/>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7"/>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7"/>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7"/>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7"/>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7"/>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7"/>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7"/>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7"/>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7"/>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7"/>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7"/>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7"/>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7"/>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7"/>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7"/>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7"/>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7"/>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7"/>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7"/>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7"/>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7"/>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7"/>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7"/>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7"/>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7"/>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7"/>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7"/>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7"/>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7"/>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7"/>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7"/>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7"/>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7"/>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7"/>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7"/>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7"/>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7"/>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7"/>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7"/>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7"/>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7"/>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7"/>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7"/>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7"/>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7"/>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7"/>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7"/>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7"/>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7"/>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7"/>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7"/>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7"/>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7"/>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7"/>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7"/>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7"/>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7"/>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7"/>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7"/>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7"/>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7"/>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7"/>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7"/>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7"/>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7"/>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7"/>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7"/>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7"/>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7"/>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7"/>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7"/>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7"/>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7"/>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7"/>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7"/>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7"/>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7"/>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7"/>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7"/>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7"/>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7"/>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7"/>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7"/>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7"/>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7"/>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7"/>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7"/>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7"/>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7"/>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7"/>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7"/>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7"/>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7"/>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7"/>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7"/>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7"/>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7"/>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7"/>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7"/>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7"/>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7"/>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7"/>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7"/>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7"/>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7"/>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7"/>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7"/>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7"/>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7"/>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7"/>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7"/>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7"/>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79" name="Shape 7579"/>
        <p:cNvGrpSpPr/>
        <p:nvPr/>
      </p:nvGrpSpPr>
      <p:grpSpPr>
        <a:xfrm>
          <a:off x="0" y="0"/>
          <a:ext cx="0" cy="0"/>
          <a:chOff x="0" y="0"/>
          <a:chExt cx="0" cy="0"/>
        </a:xfrm>
      </p:grpSpPr>
      <p:grpSp>
        <p:nvGrpSpPr>
          <p:cNvPr id="7580" name="Google Shape;7580;p68"/>
          <p:cNvGrpSpPr/>
          <p:nvPr/>
        </p:nvGrpSpPr>
        <p:grpSpPr>
          <a:xfrm>
            <a:off x="2100561" y="3398658"/>
            <a:ext cx="1102891" cy="760337"/>
            <a:chOff x="4967783" y="2151471"/>
            <a:chExt cx="3920692" cy="2702940"/>
          </a:xfrm>
        </p:grpSpPr>
        <p:grpSp>
          <p:nvGrpSpPr>
            <p:cNvPr id="7581" name="Google Shape;7581;p68"/>
            <p:cNvGrpSpPr/>
            <p:nvPr/>
          </p:nvGrpSpPr>
          <p:grpSpPr>
            <a:xfrm>
              <a:off x="5045709" y="2252109"/>
              <a:ext cx="3761071" cy="2501708"/>
              <a:chOff x="2691784" y="1805334"/>
              <a:chExt cx="3761071" cy="2501708"/>
            </a:xfrm>
          </p:grpSpPr>
          <p:sp>
            <p:nvSpPr>
              <p:cNvPr id="7582" name="Google Shape;7582;p68"/>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8"/>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8"/>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8"/>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8"/>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8"/>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8"/>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68"/>
            <p:cNvGrpSpPr/>
            <p:nvPr/>
          </p:nvGrpSpPr>
          <p:grpSpPr>
            <a:xfrm>
              <a:off x="4967783" y="2151471"/>
              <a:ext cx="3920692" cy="2702940"/>
              <a:chOff x="2613858" y="1704696"/>
              <a:chExt cx="3920692" cy="2702940"/>
            </a:xfrm>
          </p:grpSpPr>
          <p:sp>
            <p:nvSpPr>
              <p:cNvPr id="7590" name="Google Shape;7590;p68"/>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8"/>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8"/>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8"/>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8"/>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95" name="Google Shape;7595;p68"/>
          <p:cNvGrpSpPr/>
          <p:nvPr/>
        </p:nvGrpSpPr>
        <p:grpSpPr>
          <a:xfrm>
            <a:off x="3504470" y="1286935"/>
            <a:ext cx="1561911" cy="708580"/>
            <a:chOff x="3530532" y="1496185"/>
            <a:chExt cx="1561911" cy="708580"/>
          </a:xfrm>
        </p:grpSpPr>
        <p:grpSp>
          <p:nvGrpSpPr>
            <p:cNvPr id="7596" name="Google Shape;7596;p68"/>
            <p:cNvGrpSpPr/>
            <p:nvPr/>
          </p:nvGrpSpPr>
          <p:grpSpPr>
            <a:xfrm>
              <a:off x="3720318" y="1857562"/>
              <a:ext cx="1372125" cy="54"/>
              <a:chOff x="3720318" y="1857562"/>
              <a:chExt cx="1372125" cy="54"/>
            </a:xfrm>
          </p:grpSpPr>
          <p:cxnSp>
            <p:nvCxnSpPr>
              <p:cNvPr id="7597" name="Google Shape;7597;p68"/>
              <p:cNvCxnSpPr>
                <a:endCxn id="7598"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599" name="Google Shape;7599;p68"/>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600" name="Google Shape;7600;p68"/>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601" name="Google Shape;7601;p68"/>
              <p:cNvCxnSpPr>
                <a:stCxn id="7598"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602" name="Google Shape;7602;p68"/>
            <p:cNvGrpSpPr/>
            <p:nvPr/>
          </p:nvGrpSpPr>
          <p:grpSpPr>
            <a:xfrm>
              <a:off x="3567462" y="1496185"/>
              <a:ext cx="286500" cy="272914"/>
              <a:chOff x="3567462" y="1496185"/>
              <a:chExt cx="286500" cy="272914"/>
            </a:xfrm>
          </p:grpSpPr>
          <p:cxnSp>
            <p:nvCxnSpPr>
              <p:cNvPr id="7603" name="Google Shape;7603;p68"/>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604" name="Google Shape;7604;p68"/>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5" name="Google Shape;7605;p68"/>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8"/>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7" name="Google Shape;7607;p68"/>
            <p:cNvGrpSpPr/>
            <p:nvPr/>
          </p:nvGrpSpPr>
          <p:grpSpPr>
            <a:xfrm>
              <a:off x="3929014" y="1960574"/>
              <a:ext cx="286500" cy="242342"/>
              <a:chOff x="3929014" y="1960574"/>
              <a:chExt cx="286500" cy="242342"/>
            </a:xfrm>
          </p:grpSpPr>
          <p:cxnSp>
            <p:nvCxnSpPr>
              <p:cNvPr id="7608" name="Google Shape;7608;p68"/>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609" name="Google Shape;7609;p68"/>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0" name="Google Shape;7610;p68"/>
            <p:cNvGrpSpPr/>
            <p:nvPr/>
          </p:nvGrpSpPr>
          <p:grpSpPr>
            <a:xfrm>
              <a:off x="4290828" y="1496185"/>
              <a:ext cx="286500" cy="272914"/>
              <a:chOff x="4290828" y="1496185"/>
              <a:chExt cx="286500" cy="272914"/>
            </a:xfrm>
          </p:grpSpPr>
          <p:cxnSp>
            <p:nvCxnSpPr>
              <p:cNvPr id="7611" name="Google Shape;7611;p68"/>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612" name="Google Shape;7612;p68"/>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3" name="Google Shape;7613;p68"/>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8"/>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4" name="Google Shape;7614;p68"/>
            <p:cNvGrpSpPr/>
            <p:nvPr/>
          </p:nvGrpSpPr>
          <p:grpSpPr>
            <a:xfrm>
              <a:off x="4657726" y="1959674"/>
              <a:ext cx="286500" cy="245092"/>
              <a:chOff x="4657726" y="1959674"/>
              <a:chExt cx="286500" cy="245092"/>
            </a:xfrm>
          </p:grpSpPr>
          <p:cxnSp>
            <p:nvCxnSpPr>
              <p:cNvPr id="7615" name="Google Shape;7615;p68"/>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616" name="Google Shape;7616;p68"/>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17" name="Google Shape;7617;p68"/>
          <p:cNvGrpSpPr/>
          <p:nvPr/>
        </p:nvGrpSpPr>
        <p:grpSpPr>
          <a:xfrm>
            <a:off x="3486489" y="2149032"/>
            <a:ext cx="1597032" cy="378649"/>
            <a:chOff x="3512551" y="2358282"/>
            <a:chExt cx="1597032" cy="378649"/>
          </a:xfrm>
        </p:grpSpPr>
        <p:grpSp>
          <p:nvGrpSpPr>
            <p:cNvPr id="7618" name="Google Shape;7618;p68"/>
            <p:cNvGrpSpPr/>
            <p:nvPr/>
          </p:nvGrpSpPr>
          <p:grpSpPr>
            <a:xfrm>
              <a:off x="3738198" y="2553002"/>
              <a:ext cx="1145834" cy="117"/>
              <a:chOff x="3738198" y="2553002"/>
              <a:chExt cx="1145834" cy="117"/>
            </a:xfrm>
          </p:grpSpPr>
          <p:cxnSp>
            <p:nvCxnSpPr>
              <p:cNvPr id="7619" name="Google Shape;7619;p68"/>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620" name="Google Shape;7620;p68"/>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621" name="Google Shape;7621;p68"/>
              <p:cNvCxnSpPr>
                <a:stCxn id="7622" idx="6"/>
                <a:endCxn id="7623"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624" name="Google Shape;7624;p68"/>
            <p:cNvGrpSpPr/>
            <p:nvPr/>
          </p:nvGrpSpPr>
          <p:grpSpPr>
            <a:xfrm>
              <a:off x="3969644" y="2440153"/>
              <a:ext cx="225900" cy="296779"/>
              <a:chOff x="3969644" y="2440153"/>
              <a:chExt cx="225900" cy="296779"/>
            </a:xfrm>
          </p:grpSpPr>
          <p:cxnSp>
            <p:nvCxnSpPr>
              <p:cNvPr id="7625" name="Google Shape;7625;p68"/>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623" name="Google Shape;7623;p68"/>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8"/>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68"/>
            <p:cNvGrpSpPr/>
            <p:nvPr/>
          </p:nvGrpSpPr>
          <p:grpSpPr>
            <a:xfrm>
              <a:off x="4426818" y="2358282"/>
              <a:ext cx="225600" cy="307471"/>
              <a:chOff x="4426818" y="2358282"/>
              <a:chExt cx="225600" cy="307471"/>
            </a:xfrm>
          </p:grpSpPr>
          <p:cxnSp>
            <p:nvCxnSpPr>
              <p:cNvPr id="7628" name="Google Shape;7628;p68"/>
              <p:cNvCxnSpPr>
                <a:stCxn id="7629"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630" name="Google Shape;7630;p68"/>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8"/>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68"/>
            <p:cNvGrpSpPr/>
            <p:nvPr/>
          </p:nvGrpSpPr>
          <p:grpSpPr>
            <a:xfrm>
              <a:off x="4883984" y="2440153"/>
              <a:ext cx="225600" cy="296479"/>
              <a:chOff x="4883984" y="2440153"/>
              <a:chExt cx="225600" cy="296479"/>
            </a:xfrm>
          </p:grpSpPr>
          <p:cxnSp>
            <p:nvCxnSpPr>
              <p:cNvPr id="7632" name="Google Shape;7632;p68"/>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633" name="Google Shape;7633;p68"/>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8"/>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68"/>
            <p:cNvGrpSpPr/>
            <p:nvPr/>
          </p:nvGrpSpPr>
          <p:grpSpPr>
            <a:xfrm>
              <a:off x="3512551" y="2358356"/>
              <a:ext cx="225647" cy="307629"/>
              <a:chOff x="2182679" y="2005014"/>
              <a:chExt cx="792300" cy="1080158"/>
            </a:xfrm>
          </p:grpSpPr>
          <p:cxnSp>
            <p:nvCxnSpPr>
              <p:cNvPr id="7636" name="Google Shape;7636;p68"/>
              <p:cNvCxnSpPr>
                <a:stCxn id="7637"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622" name="Google Shape;7622;p68"/>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8"/>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38" name="Google Shape;7638;p68"/>
          <p:cNvGrpSpPr/>
          <p:nvPr/>
        </p:nvGrpSpPr>
        <p:grpSpPr>
          <a:xfrm>
            <a:off x="6846571" y="972829"/>
            <a:ext cx="1559809" cy="722610"/>
            <a:chOff x="634175" y="2986275"/>
            <a:chExt cx="3147949" cy="1458344"/>
          </a:xfrm>
        </p:grpSpPr>
        <p:cxnSp>
          <p:nvCxnSpPr>
            <p:cNvPr id="7639" name="Google Shape;7639;p68"/>
            <p:cNvCxnSpPr>
              <a:stCxn id="7640" idx="4"/>
              <a:endCxn id="7641"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642" name="Google Shape;7642;p68"/>
            <p:cNvCxnSpPr>
              <a:stCxn id="7641" idx="0"/>
              <a:endCxn id="7643"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644" name="Google Shape;7644;p68"/>
            <p:cNvCxnSpPr>
              <a:stCxn id="7643" idx="4"/>
              <a:endCxn id="7645"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646" name="Google Shape;7646;p68"/>
            <p:cNvCxnSpPr>
              <a:stCxn id="7645" idx="0"/>
              <a:endCxn id="7647"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647" name="Google Shape;7647;p68"/>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643" name="Google Shape;7643;p68"/>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640" name="Google Shape;7640;p68"/>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645" name="Google Shape;7645;p68"/>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641" name="Google Shape;7641;p68"/>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648" name="Google Shape;7648;p68"/>
          <p:cNvGrpSpPr/>
          <p:nvPr/>
        </p:nvGrpSpPr>
        <p:grpSpPr>
          <a:xfrm>
            <a:off x="3500361" y="2682737"/>
            <a:ext cx="1570719" cy="294123"/>
            <a:chOff x="998425" y="1182125"/>
            <a:chExt cx="1065400" cy="199500"/>
          </a:xfrm>
        </p:grpSpPr>
        <p:sp>
          <p:nvSpPr>
            <p:cNvPr id="7649" name="Google Shape;7649;p6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68"/>
          <p:cNvGrpSpPr/>
          <p:nvPr/>
        </p:nvGrpSpPr>
        <p:grpSpPr>
          <a:xfrm>
            <a:off x="6843617" y="1800224"/>
            <a:ext cx="1565716" cy="366729"/>
            <a:chOff x="1247650" y="2075423"/>
            <a:chExt cx="6648477" cy="1557238"/>
          </a:xfrm>
        </p:grpSpPr>
        <p:sp>
          <p:nvSpPr>
            <p:cNvPr id="7655" name="Google Shape;7655;p6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1" name="Google Shape;7661;p68"/>
          <p:cNvGrpSpPr/>
          <p:nvPr/>
        </p:nvGrpSpPr>
        <p:grpSpPr>
          <a:xfrm>
            <a:off x="6827929" y="2949039"/>
            <a:ext cx="1597061" cy="663440"/>
            <a:chOff x="6796238" y="3158297"/>
            <a:chExt cx="1630319" cy="677257"/>
          </a:xfrm>
        </p:grpSpPr>
        <p:cxnSp>
          <p:nvCxnSpPr>
            <p:cNvPr id="7662" name="Google Shape;7662;p68"/>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663" name="Google Shape;7663;p68"/>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664" name="Google Shape;7664;p68"/>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665" name="Google Shape;7665;p68"/>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666" name="Google Shape;7666;p68"/>
            <p:cNvGrpSpPr/>
            <p:nvPr/>
          </p:nvGrpSpPr>
          <p:grpSpPr>
            <a:xfrm>
              <a:off x="6796238" y="3311904"/>
              <a:ext cx="1630319" cy="377697"/>
              <a:chOff x="6796238" y="3311904"/>
              <a:chExt cx="1630319" cy="377697"/>
            </a:xfrm>
          </p:grpSpPr>
          <p:sp>
            <p:nvSpPr>
              <p:cNvPr id="7667" name="Google Shape;7667;p68"/>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8"/>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8"/>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70" name="Google Shape;7670;p68"/>
          <p:cNvGrpSpPr/>
          <p:nvPr/>
        </p:nvGrpSpPr>
        <p:grpSpPr>
          <a:xfrm>
            <a:off x="5349067" y="970431"/>
            <a:ext cx="1368606" cy="1593805"/>
            <a:chOff x="1839112" y="2209163"/>
            <a:chExt cx="1918159" cy="2233784"/>
          </a:xfrm>
        </p:grpSpPr>
        <p:sp>
          <p:nvSpPr>
            <p:cNvPr id="7671" name="Google Shape;7671;p68"/>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8"/>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8"/>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74" name="Google Shape;7674;p68"/>
            <p:cNvCxnSpPr>
              <a:stCxn id="7671" idx="6"/>
              <a:endCxn id="7672"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675" name="Google Shape;7675;p68"/>
            <p:cNvCxnSpPr>
              <a:stCxn id="7672" idx="4"/>
              <a:endCxn id="7676"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677" name="Google Shape;7677;p68"/>
            <p:cNvCxnSpPr>
              <a:stCxn id="7676" idx="6"/>
              <a:endCxn id="7673"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678" name="Google Shape;7678;p68"/>
            <p:cNvCxnSpPr>
              <a:stCxn id="7673" idx="4"/>
              <a:endCxn id="7679"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676" name="Google Shape;7676;p68"/>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8"/>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8"/>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81" name="Google Shape;7681;p68"/>
            <p:cNvCxnSpPr>
              <a:endCxn id="7680"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682" name="Google Shape;7682;p68"/>
          <p:cNvGrpSpPr/>
          <p:nvPr/>
        </p:nvGrpSpPr>
        <p:grpSpPr>
          <a:xfrm>
            <a:off x="3481440" y="976667"/>
            <a:ext cx="1637968" cy="154942"/>
            <a:chOff x="238125" y="2506075"/>
            <a:chExt cx="7115411" cy="673075"/>
          </a:xfrm>
        </p:grpSpPr>
        <p:sp>
          <p:nvSpPr>
            <p:cNvPr id="7683" name="Google Shape;7683;p6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68"/>
          <p:cNvGrpSpPr/>
          <p:nvPr/>
        </p:nvGrpSpPr>
        <p:grpSpPr>
          <a:xfrm>
            <a:off x="720125" y="1298264"/>
            <a:ext cx="2476762" cy="91743"/>
            <a:chOff x="1464850" y="436376"/>
            <a:chExt cx="6001362" cy="222300"/>
          </a:xfrm>
        </p:grpSpPr>
        <p:sp>
          <p:nvSpPr>
            <p:cNvPr id="7689" name="Google Shape;7689;p68"/>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8"/>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8"/>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8"/>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8"/>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94" name="Google Shape;7694;p68"/>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695" name="Google Shape;7695;p68"/>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696" name="Google Shape;7696;p68"/>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697" name="Google Shape;7697;p68"/>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698" name="Google Shape;7698;p68"/>
          <p:cNvGrpSpPr/>
          <p:nvPr/>
        </p:nvGrpSpPr>
        <p:grpSpPr>
          <a:xfrm>
            <a:off x="706392" y="2533730"/>
            <a:ext cx="1452710" cy="651923"/>
            <a:chOff x="803162" y="2667727"/>
            <a:chExt cx="1411906" cy="633611"/>
          </a:xfrm>
        </p:grpSpPr>
        <p:cxnSp>
          <p:nvCxnSpPr>
            <p:cNvPr id="7699" name="Google Shape;7699;p68"/>
            <p:cNvCxnSpPr>
              <a:stCxn id="7700" idx="2"/>
              <a:endCxn id="7701"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02" name="Google Shape;7702;p68"/>
            <p:cNvCxnSpPr>
              <a:stCxn id="7703" idx="0"/>
              <a:endCxn id="7700"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04" name="Google Shape;7704;p68"/>
            <p:cNvCxnSpPr>
              <a:stCxn id="7703" idx="2"/>
              <a:endCxn id="7705"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06" name="Google Shape;7706;p68"/>
            <p:cNvCxnSpPr>
              <a:stCxn id="7707" idx="0"/>
              <a:endCxn id="7703"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08" name="Google Shape;7708;p68"/>
            <p:cNvCxnSpPr>
              <a:stCxn id="7701" idx="2"/>
              <a:endCxn id="7709"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710" name="Google Shape;7710;p68"/>
            <p:cNvCxnSpPr>
              <a:stCxn id="7711" idx="0"/>
              <a:endCxn id="7701"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707" name="Google Shape;7707;p68"/>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05" name="Google Shape;7705;p68"/>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11" name="Google Shape;7711;p68"/>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09" name="Google Shape;7709;p68"/>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01" name="Google Shape;7701;p68"/>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03" name="Google Shape;7703;p68"/>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700" name="Google Shape;7700;p68"/>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712" name="Google Shape;7712;p68"/>
          <p:cNvGrpSpPr/>
          <p:nvPr/>
        </p:nvGrpSpPr>
        <p:grpSpPr>
          <a:xfrm>
            <a:off x="706394" y="969268"/>
            <a:ext cx="2518541" cy="209309"/>
            <a:chOff x="803163" y="1111966"/>
            <a:chExt cx="2447800" cy="203430"/>
          </a:xfrm>
        </p:grpSpPr>
        <p:grpSp>
          <p:nvGrpSpPr>
            <p:cNvPr id="7713" name="Google Shape;7713;p68"/>
            <p:cNvGrpSpPr/>
            <p:nvPr/>
          </p:nvGrpSpPr>
          <p:grpSpPr>
            <a:xfrm>
              <a:off x="1958180" y="1111966"/>
              <a:ext cx="588019" cy="121396"/>
              <a:chOff x="4808316" y="2800065"/>
              <a:chExt cx="1999386" cy="412910"/>
            </a:xfrm>
          </p:grpSpPr>
          <p:sp>
            <p:nvSpPr>
              <p:cNvPr id="7714" name="Google Shape;7714;p68"/>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5" name="Google Shape;7715;p68"/>
              <p:cNvGrpSpPr/>
              <p:nvPr/>
            </p:nvGrpSpPr>
            <p:grpSpPr>
              <a:xfrm>
                <a:off x="4808316" y="2800065"/>
                <a:ext cx="92400" cy="411825"/>
                <a:chOff x="845575" y="2563700"/>
                <a:chExt cx="92400" cy="411825"/>
              </a:xfrm>
            </p:grpSpPr>
            <p:cxnSp>
              <p:nvCxnSpPr>
                <p:cNvPr id="7716" name="Google Shape;7716;p6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17" name="Google Shape;7717;p6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718" name="Google Shape;7718;p68"/>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719" name="Google Shape;7719;p68"/>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0" name="Google Shape;7720;p68"/>
            <p:cNvGrpSpPr/>
            <p:nvPr/>
          </p:nvGrpSpPr>
          <p:grpSpPr>
            <a:xfrm>
              <a:off x="803163" y="1111974"/>
              <a:ext cx="591158" cy="121545"/>
              <a:chOff x="803163" y="1111974"/>
              <a:chExt cx="591158" cy="121545"/>
            </a:xfrm>
          </p:grpSpPr>
          <p:grpSp>
            <p:nvGrpSpPr>
              <p:cNvPr id="7721" name="Google Shape;7721;p68"/>
              <p:cNvGrpSpPr/>
              <p:nvPr/>
            </p:nvGrpSpPr>
            <p:grpSpPr>
              <a:xfrm>
                <a:off x="803163" y="1111974"/>
                <a:ext cx="27175" cy="121077"/>
                <a:chOff x="845575" y="2563700"/>
                <a:chExt cx="92400" cy="411825"/>
              </a:xfrm>
            </p:grpSpPr>
            <p:cxnSp>
              <p:nvCxnSpPr>
                <p:cNvPr id="7722" name="Google Shape;7722;p6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23" name="Google Shape;7723;p6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4" name="Google Shape;7724;p68"/>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68"/>
            <p:cNvGrpSpPr/>
            <p:nvPr/>
          </p:nvGrpSpPr>
          <p:grpSpPr>
            <a:xfrm>
              <a:off x="1381910" y="1194219"/>
              <a:ext cx="588341" cy="121177"/>
              <a:chOff x="1381910" y="1194219"/>
              <a:chExt cx="588341" cy="121177"/>
            </a:xfrm>
          </p:grpSpPr>
          <p:grpSp>
            <p:nvGrpSpPr>
              <p:cNvPr id="7726" name="Google Shape;7726;p68"/>
              <p:cNvGrpSpPr/>
              <p:nvPr/>
            </p:nvGrpSpPr>
            <p:grpSpPr>
              <a:xfrm rot="10800000">
                <a:off x="1381910" y="1194319"/>
                <a:ext cx="27175" cy="121077"/>
                <a:chOff x="2070100" y="2563700"/>
                <a:chExt cx="92400" cy="411825"/>
              </a:xfrm>
            </p:grpSpPr>
            <p:cxnSp>
              <p:nvCxnSpPr>
                <p:cNvPr id="7727" name="Google Shape;7727;p6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28" name="Google Shape;7728;p6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9" name="Google Shape;7729;p68"/>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68"/>
            <p:cNvGrpSpPr/>
            <p:nvPr/>
          </p:nvGrpSpPr>
          <p:grpSpPr>
            <a:xfrm>
              <a:off x="2532079" y="1194219"/>
              <a:ext cx="704927" cy="121177"/>
              <a:chOff x="2532079" y="1194219"/>
              <a:chExt cx="704927" cy="121177"/>
            </a:xfrm>
          </p:grpSpPr>
          <p:grpSp>
            <p:nvGrpSpPr>
              <p:cNvPr id="7731" name="Google Shape;7731;p68"/>
              <p:cNvGrpSpPr/>
              <p:nvPr/>
            </p:nvGrpSpPr>
            <p:grpSpPr>
              <a:xfrm rot="10800000">
                <a:off x="2532079" y="1194319"/>
                <a:ext cx="27175" cy="121077"/>
                <a:chOff x="2070100" y="2563700"/>
                <a:chExt cx="92400" cy="411825"/>
              </a:xfrm>
            </p:grpSpPr>
            <p:cxnSp>
              <p:nvCxnSpPr>
                <p:cNvPr id="7732" name="Google Shape;7732;p6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33" name="Google Shape;7733;p6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4" name="Google Shape;7734;p68"/>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5" name="Google Shape;7735;p68"/>
          <p:cNvGrpSpPr/>
          <p:nvPr/>
        </p:nvGrpSpPr>
        <p:grpSpPr>
          <a:xfrm>
            <a:off x="3499404" y="3665900"/>
            <a:ext cx="1567778" cy="491677"/>
            <a:chOff x="5194708" y="3484366"/>
            <a:chExt cx="3148148" cy="987304"/>
          </a:xfrm>
        </p:grpSpPr>
        <p:grpSp>
          <p:nvGrpSpPr>
            <p:cNvPr id="7736" name="Google Shape;7736;p68"/>
            <p:cNvGrpSpPr/>
            <p:nvPr/>
          </p:nvGrpSpPr>
          <p:grpSpPr>
            <a:xfrm>
              <a:off x="7531521" y="3484366"/>
              <a:ext cx="811335" cy="987304"/>
              <a:chOff x="3379425" y="1617275"/>
              <a:chExt cx="1090650" cy="1327200"/>
            </a:xfrm>
          </p:grpSpPr>
          <p:sp>
            <p:nvSpPr>
              <p:cNvPr id="7737" name="Google Shape;7737;p6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68"/>
            <p:cNvGrpSpPr/>
            <p:nvPr/>
          </p:nvGrpSpPr>
          <p:grpSpPr>
            <a:xfrm>
              <a:off x="6752546" y="3484366"/>
              <a:ext cx="811428" cy="987304"/>
              <a:chOff x="2332275" y="1617275"/>
              <a:chExt cx="1090775" cy="1327200"/>
            </a:xfrm>
          </p:grpSpPr>
          <p:sp>
            <p:nvSpPr>
              <p:cNvPr id="7741" name="Google Shape;7741;p6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68"/>
            <p:cNvGrpSpPr/>
            <p:nvPr/>
          </p:nvGrpSpPr>
          <p:grpSpPr>
            <a:xfrm>
              <a:off x="5973664" y="3484366"/>
              <a:ext cx="811335" cy="987304"/>
              <a:chOff x="1285250" y="1617275"/>
              <a:chExt cx="1090650" cy="1327200"/>
            </a:xfrm>
          </p:grpSpPr>
          <p:sp>
            <p:nvSpPr>
              <p:cNvPr id="7745" name="Google Shape;7745;p6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8" name="Google Shape;7748;p68"/>
            <p:cNvGrpSpPr/>
            <p:nvPr/>
          </p:nvGrpSpPr>
          <p:grpSpPr>
            <a:xfrm>
              <a:off x="5194708" y="3484366"/>
              <a:ext cx="811409" cy="987304"/>
              <a:chOff x="238125" y="1617275"/>
              <a:chExt cx="1090750" cy="1327200"/>
            </a:xfrm>
          </p:grpSpPr>
          <p:sp>
            <p:nvSpPr>
              <p:cNvPr id="7749" name="Google Shape;7749;p6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2" name="Google Shape;7752;p68"/>
          <p:cNvGrpSpPr/>
          <p:nvPr/>
        </p:nvGrpSpPr>
        <p:grpSpPr>
          <a:xfrm>
            <a:off x="3460013" y="3146311"/>
            <a:ext cx="1616964" cy="346256"/>
            <a:chOff x="1808063" y="4294338"/>
            <a:chExt cx="3370782" cy="721817"/>
          </a:xfrm>
        </p:grpSpPr>
        <p:sp>
          <p:nvSpPr>
            <p:cNvPr id="7753" name="Google Shape;7753;p6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3" name="Google Shape;7763;p68"/>
          <p:cNvGrpSpPr/>
          <p:nvPr/>
        </p:nvGrpSpPr>
        <p:grpSpPr>
          <a:xfrm>
            <a:off x="738225" y="3432340"/>
            <a:ext cx="1295882" cy="646587"/>
            <a:chOff x="834100" y="3642869"/>
            <a:chExt cx="1259483" cy="628426"/>
          </a:xfrm>
        </p:grpSpPr>
        <p:sp>
          <p:nvSpPr>
            <p:cNvPr id="7764" name="Google Shape;7764;p68"/>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8"/>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8"/>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8"/>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8"/>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8"/>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8"/>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8"/>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8"/>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8"/>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8"/>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8"/>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8"/>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8"/>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8"/>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8"/>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8"/>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8"/>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8"/>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8"/>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8"/>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8"/>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8"/>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8"/>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8"/>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9" name="Google Shape;7789;p68"/>
            <p:cNvGrpSpPr/>
            <p:nvPr/>
          </p:nvGrpSpPr>
          <p:grpSpPr>
            <a:xfrm>
              <a:off x="1360364" y="3847835"/>
              <a:ext cx="208119" cy="224359"/>
              <a:chOff x="1360769" y="3847100"/>
              <a:chExt cx="208119" cy="224359"/>
            </a:xfrm>
          </p:grpSpPr>
          <p:sp>
            <p:nvSpPr>
              <p:cNvPr id="7790" name="Google Shape;7790;p68"/>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8"/>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8"/>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8"/>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8"/>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8"/>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8"/>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8"/>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8"/>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8"/>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8"/>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8"/>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8"/>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8"/>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8"/>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8"/>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8"/>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8"/>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8"/>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8"/>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0" name="Google Shape;7810;p68"/>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8"/>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8"/>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8"/>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8"/>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8"/>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8"/>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8"/>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8"/>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8"/>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8"/>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8"/>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8"/>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8"/>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68"/>
          <p:cNvGrpSpPr/>
          <p:nvPr/>
        </p:nvGrpSpPr>
        <p:grpSpPr>
          <a:xfrm rot="5400000">
            <a:off x="5951338" y="3228837"/>
            <a:ext cx="164064" cy="1414916"/>
            <a:chOff x="4428249" y="1369375"/>
            <a:chExt cx="36905" cy="429569"/>
          </a:xfrm>
        </p:grpSpPr>
        <p:sp>
          <p:nvSpPr>
            <p:cNvPr id="7825" name="Google Shape;7825;p68"/>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8"/>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8"/>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8"/>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8"/>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8"/>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8"/>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8"/>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8"/>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8"/>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8"/>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8"/>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8"/>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8"/>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8"/>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8"/>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8"/>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8"/>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8"/>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8"/>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8"/>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8"/>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8"/>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8"/>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8"/>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8"/>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8"/>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8"/>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8"/>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8"/>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8"/>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8"/>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7" name="Google Shape;7857;p68"/>
          <p:cNvGrpSpPr/>
          <p:nvPr/>
        </p:nvGrpSpPr>
        <p:grpSpPr>
          <a:xfrm flipH="1" rot="10800000">
            <a:off x="5323767" y="2817380"/>
            <a:ext cx="1419207" cy="24808"/>
            <a:chOff x="219558" y="4738465"/>
            <a:chExt cx="5852400" cy="102300"/>
          </a:xfrm>
        </p:grpSpPr>
        <p:cxnSp>
          <p:nvCxnSpPr>
            <p:cNvPr id="7858" name="Google Shape;7858;p68"/>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859" name="Google Shape;7859;p68"/>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8"/>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8"/>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8"/>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8"/>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4" name="Google Shape;7864;p68"/>
          <p:cNvGrpSpPr/>
          <p:nvPr/>
        </p:nvGrpSpPr>
        <p:grpSpPr>
          <a:xfrm>
            <a:off x="5335086" y="3190444"/>
            <a:ext cx="1396570" cy="385016"/>
            <a:chOff x="5286284" y="2966544"/>
            <a:chExt cx="1396570" cy="385016"/>
          </a:xfrm>
        </p:grpSpPr>
        <p:cxnSp>
          <p:nvCxnSpPr>
            <p:cNvPr id="7865" name="Google Shape;7865;p68"/>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866" name="Google Shape;7866;p68"/>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867" name="Google Shape;7867;p68"/>
            <p:cNvGrpSpPr/>
            <p:nvPr/>
          </p:nvGrpSpPr>
          <p:grpSpPr>
            <a:xfrm>
              <a:off x="5287688" y="3173364"/>
              <a:ext cx="1395166" cy="74100"/>
              <a:chOff x="5287688" y="3173364"/>
              <a:chExt cx="1395166" cy="74100"/>
            </a:xfrm>
          </p:grpSpPr>
          <p:cxnSp>
            <p:nvCxnSpPr>
              <p:cNvPr id="7868" name="Google Shape;7868;p68"/>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869" name="Google Shape;7869;p68"/>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870" name="Google Shape;7870;p68"/>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71" name="Google Shape;7871;p68"/>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72" name="Google Shape;7872;p68"/>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73" name="Google Shape;7873;p68"/>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74" name="Google Shape;7874;p68"/>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875" name="Google Shape;7875;p68"/>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876" name="Google Shape;7876;p68"/>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877" name="Google Shape;7877;p68"/>
          <p:cNvGrpSpPr/>
          <p:nvPr/>
        </p:nvGrpSpPr>
        <p:grpSpPr>
          <a:xfrm>
            <a:off x="2021151" y="1609220"/>
            <a:ext cx="1182276" cy="662027"/>
            <a:chOff x="2029517" y="1732295"/>
            <a:chExt cx="1149068" cy="643432"/>
          </a:xfrm>
        </p:grpSpPr>
        <p:grpSp>
          <p:nvGrpSpPr>
            <p:cNvPr id="7878" name="Google Shape;7878;p68"/>
            <p:cNvGrpSpPr/>
            <p:nvPr/>
          </p:nvGrpSpPr>
          <p:grpSpPr>
            <a:xfrm>
              <a:off x="2708660" y="1746937"/>
              <a:ext cx="455427" cy="244429"/>
              <a:chOff x="2700693" y="1746937"/>
              <a:chExt cx="455427" cy="244429"/>
            </a:xfrm>
          </p:grpSpPr>
          <p:grpSp>
            <p:nvGrpSpPr>
              <p:cNvPr id="7879" name="Google Shape;7879;p68"/>
              <p:cNvGrpSpPr/>
              <p:nvPr/>
            </p:nvGrpSpPr>
            <p:grpSpPr>
              <a:xfrm>
                <a:off x="2905682" y="1782817"/>
                <a:ext cx="250438" cy="208549"/>
                <a:chOff x="2905682" y="1782817"/>
                <a:chExt cx="250438" cy="208549"/>
              </a:xfrm>
            </p:grpSpPr>
            <p:cxnSp>
              <p:nvCxnSpPr>
                <p:cNvPr id="7880" name="Google Shape;7880;p68"/>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81" name="Google Shape;7881;p68"/>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2" name="Google Shape;7882;p68"/>
              <p:cNvGrpSpPr/>
              <p:nvPr/>
            </p:nvGrpSpPr>
            <p:grpSpPr>
              <a:xfrm>
                <a:off x="2700693" y="1746937"/>
                <a:ext cx="449967" cy="72374"/>
                <a:chOff x="2700693" y="1746937"/>
                <a:chExt cx="449967" cy="72374"/>
              </a:xfrm>
            </p:grpSpPr>
            <p:cxnSp>
              <p:nvCxnSpPr>
                <p:cNvPr id="7883" name="Google Shape;7883;p68"/>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84" name="Google Shape;7884;p68"/>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85" name="Google Shape;7885;p68"/>
            <p:cNvGrpSpPr/>
            <p:nvPr/>
          </p:nvGrpSpPr>
          <p:grpSpPr>
            <a:xfrm>
              <a:off x="2029517" y="1732295"/>
              <a:ext cx="1149068" cy="643432"/>
              <a:chOff x="2029517" y="1732295"/>
              <a:chExt cx="1149068" cy="643432"/>
            </a:xfrm>
          </p:grpSpPr>
          <p:grpSp>
            <p:nvGrpSpPr>
              <p:cNvPr id="7886" name="Google Shape;7886;p68"/>
              <p:cNvGrpSpPr/>
              <p:nvPr/>
            </p:nvGrpSpPr>
            <p:grpSpPr>
              <a:xfrm>
                <a:off x="2703618" y="2103152"/>
                <a:ext cx="474966" cy="260017"/>
                <a:chOff x="2703618" y="2103152"/>
                <a:chExt cx="474966" cy="260017"/>
              </a:xfrm>
            </p:grpSpPr>
            <p:grpSp>
              <p:nvGrpSpPr>
                <p:cNvPr id="7887" name="Google Shape;7887;p68"/>
                <p:cNvGrpSpPr/>
                <p:nvPr/>
              </p:nvGrpSpPr>
              <p:grpSpPr>
                <a:xfrm>
                  <a:off x="2703618" y="2290640"/>
                  <a:ext cx="450291" cy="72529"/>
                  <a:chOff x="2703618" y="2290640"/>
                  <a:chExt cx="450291" cy="72529"/>
                </a:xfrm>
              </p:grpSpPr>
              <p:cxnSp>
                <p:nvCxnSpPr>
                  <p:cNvPr id="7888" name="Google Shape;7888;p68"/>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89" name="Google Shape;7889;p68"/>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0" name="Google Shape;7890;p68"/>
                <p:cNvGrpSpPr/>
                <p:nvPr/>
              </p:nvGrpSpPr>
              <p:grpSpPr>
                <a:xfrm>
                  <a:off x="2908607" y="2103152"/>
                  <a:ext cx="269977" cy="223538"/>
                  <a:chOff x="2908607" y="2103152"/>
                  <a:chExt cx="269977" cy="223538"/>
                </a:xfrm>
              </p:grpSpPr>
              <p:cxnSp>
                <p:nvCxnSpPr>
                  <p:cNvPr id="7891" name="Google Shape;7891;p68"/>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892" name="Google Shape;7892;p68"/>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3" name="Google Shape;7893;p68"/>
              <p:cNvGrpSpPr/>
              <p:nvPr/>
            </p:nvGrpSpPr>
            <p:grpSpPr>
              <a:xfrm>
                <a:off x="2029517" y="1732295"/>
                <a:ext cx="685827" cy="643432"/>
                <a:chOff x="2029517" y="1732295"/>
                <a:chExt cx="685827" cy="643432"/>
              </a:xfrm>
            </p:grpSpPr>
            <p:sp>
              <p:nvSpPr>
                <p:cNvPr id="7894" name="Google Shape;7894;p68"/>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95" name="Google Shape;7895;p68"/>
                <p:cNvGrpSpPr/>
                <p:nvPr/>
              </p:nvGrpSpPr>
              <p:grpSpPr>
                <a:xfrm>
                  <a:off x="2158948" y="1732295"/>
                  <a:ext cx="556396" cy="333108"/>
                  <a:chOff x="2158948" y="1732295"/>
                  <a:chExt cx="556396" cy="333108"/>
                </a:xfrm>
              </p:grpSpPr>
              <p:cxnSp>
                <p:nvCxnSpPr>
                  <p:cNvPr id="7896" name="Google Shape;7896;p68"/>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897" name="Google Shape;7897;p68"/>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8" name="Google Shape;7898;p68"/>
                <p:cNvGrpSpPr/>
                <p:nvPr/>
              </p:nvGrpSpPr>
              <p:grpSpPr>
                <a:xfrm>
                  <a:off x="2159908" y="2065057"/>
                  <a:ext cx="550884" cy="310670"/>
                  <a:chOff x="2159908" y="2065057"/>
                  <a:chExt cx="550884" cy="310670"/>
                </a:xfrm>
              </p:grpSpPr>
              <p:cxnSp>
                <p:nvCxnSpPr>
                  <p:cNvPr id="7899" name="Google Shape;7899;p68"/>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900" name="Google Shape;7900;p68"/>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901" name="Google Shape;7901;p68"/>
          <p:cNvGrpSpPr/>
          <p:nvPr/>
        </p:nvGrpSpPr>
        <p:grpSpPr>
          <a:xfrm>
            <a:off x="706400" y="1556833"/>
            <a:ext cx="962651" cy="810058"/>
            <a:chOff x="844912" y="1681380"/>
            <a:chExt cx="935611" cy="787305"/>
          </a:xfrm>
        </p:grpSpPr>
        <p:grpSp>
          <p:nvGrpSpPr>
            <p:cNvPr id="7902" name="Google Shape;7902;p68"/>
            <p:cNvGrpSpPr/>
            <p:nvPr/>
          </p:nvGrpSpPr>
          <p:grpSpPr>
            <a:xfrm>
              <a:off x="844912" y="1819635"/>
              <a:ext cx="329836" cy="510016"/>
              <a:chOff x="844912" y="1819635"/>
              <a:chExt cx="329836" cy="510016"/>
            </a:xfrm>
          </p:grpSpPr>
          <p:sp>
            <p:nvSpPr>
              <p:cNvPr id="7903" name="Google Shape;7903;p68"/>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8"/>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8"/>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8"/>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8"/>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8"/>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68"/>
            <p:cNvGrpSpPr/>
            <p:nvPr/>
          </p:nvGrpSpPr>
          <p:grpSpPr>
            <a:xfrm>
              <a:off x="1284601" y="2158168"/>
              <a:ext cx="495923" cy="310517"/>
              <a:chOff x="1284601" y="2158168"/>
              <a:chExt cx="495923" cy="310517"/>
            </a:xfrm>
          </p:grpSpPr>
          <p:sp>
            <p:nvSpPr>
              <p:cNvPr id="7910" name="Google Shape;7910;p68"/>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1" name="Google Shape;7911;p68"/>
              <p:cNvGrpSpPr/>
              <p:nvPr/>
            </p:nvGrpSpPr>
            <p:grpSpPr>
              <a:xfrm>
                <a:off x="1507666" y="2158168"/>
                <a:ext cx="272858" cy="310517"/>
                <a:chOff x="1507666" y="2158168"/>
                <a:chExt cx="272858" cy="310517"/>
              </a:xfrm>
            </p:grpSpPr>
            <p:grpSp>
              <p:nvGrpSpPr>
                <p:cNvPr id="7912" name="Google Shape;7912;p68"/>
                <p:cNvGrpSpPr/>
                <p:nvPr/>
              </p:nvGrpSpPr>
              <p:grpSpPr>
                <a:xfrm>
                  <a:off x="1507666" y="2176104"/>
                  <a:ext cx="166395" cy="273149"/>
                  <a:chOff x="1507666" y="2176104"/>
                  <a:chExt cx="166395" cy="273149"/>
                </a:xfrm>
              </p:grpSpPr>
              <p:sp>
                <p:nvSpPr>
                  <p:cNvPr id="7913" name="Google Shape;7913;p68"/>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8"/>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8"/>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8"/>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8"/>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8"/>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8"/>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0" name="Google Shape;7920;p68"/>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8"/>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22" name="Google Shape;7922;p68"/>
            <p:cNvGrpSpPr/>
            <p:nvPr/>
          </p:nvGrpSpPr>
          <p:grpSpPr>
            <a:xfrm>
              <a:off x="1284601" y="1681380"/>
              <a:ext cx="495923" cy="310517"/>
              <a:chOff x="1284601" y="1681380"/>
              <a:chExt cx="495923" cy="310517"/>
            </a:xfrm>
          </p:grpSpPr>
          <p:sp>
            <p:nvSpPr>
              <p:cNvPr id="7923" name="Google Shape;7923;p68"/>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4" name="Google Shape;7924;p68"/>
              <p:cNvGrpSpPr/>
              <p:nvPr/>
            </p:nvGrpSpPr>
            <p:grpSpPr>
              <a:xfrm>
                <a:off x="1507666" y="1681380"/>
                <a:ext cx="272858" cy="310517"/>
                <a:chOff x="1507666" y="1681380"/>
                <a:chExt cx="272858" cy="310517"/>
              </a:xfrm>
            </p:grpSpPr>
            <p:grpSp>
              <p:nvGrpSpPr>
                <p:cNvPr id="7925" name="Google Shape;7925;p68"/>
                <p:cNvGrpSpPr/>
                <p:nvPr/>
              </p:nvGrpSpPr>
              <p:grpSpPr>
                <a:xfrm>
                  <a:off x="1507666" y="1700120"/>
                  <a:ext cx="166395" cy="272984"/>
                  <a:chOff x="1507666" y="1700120"/>
                  <a:chExt cx="166395" cy="272984"/>
                </a:xfrm>
              </p:grpSpPr>
              <p:sp>
                <p:nvSpPr>
                  <p:cNvPr id="7926" name="Google Shape;7926;p68"/>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8"/>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8"/>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8"/>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8"/>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8"/>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8"/>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3" name="Google Shape;7933;p68"/>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8"/>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35" name="Google Shape;7935;p68"/>
          <p:cNvGrpSpPr/>
          <p:nvPr/>
        </p:nvGrpSpPr>
        <p:grpSpPr>
          <a:xfrm>
            <a:off x="6815341" y="2324262"/>
            <a:ext cx="1622269" cy="552443"/>
            <a:chOff x="6894650" y="2574740"/>
            <a:chExt cx="1445100" cy="492111"/>
          </a:xfrm>
        </p:grpSpPr>
        <p:sp>
          <p:nvSpPr>
            <p:cNvPr id="7936" name="Google Shape;7936;p68"/>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8"/>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8"/>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8"/>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8"/>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41" name="Google Shape;7941;p68"/>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942" name="Google Shape;7942;p68"/>
          <p:cNvGrpSpPr/>
          <p:nvPr/>
        </p:nvGrpSpPr>
        <p:grpSpPr>
          <a:xfrm>
            <a:off x="6834884" y="3698518"/>
            <a:ext cx="1583206" cy="475705"/>
            <a:chOff x="6953919" y="3907920"/>
            <a:chExt cx="1377300" cy="475705"/>
          </a:xfrm>
        </p:grpSpPr>
        <p:cxnSp>
          <p:nvCxnSpPr>
            <p:cNvPr id="7943" name="Google Shape;7943;p68"/>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944" name="Google Shape;7944;p68"/>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945" name="Google Shape;7945;p68"/>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946" name="Google Shape;7946;p68"/>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947" name="Google Shape;7947;p68"/>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948" name="Google Shape;7948;p68"/>
          <p:cNvGrpSpPr/>
          <p:nvPr/>
        </p:nvGrpSpPr>
        <p:grpSpPr>
          <a:xfrm>
            <a:off x="2338472" y="2459663"/>
            <a:ext cx="836286" cy="824529"/>
            <a:chOff x="2389399" y="2595741"/>
            <a:chExt cx="812796" cy="801369"/>
          </a:xfrm>
        </p:grpSpPr>
        <p:grpSp>
          <p:nvGrpSpPr>
            <p:cNvPr id="7949" name="Google Shape;7949;p68"/>
            <p:cNvGrpSpPr/>
            <p:nvPr/>
          </p:nvGrpSpPr>
          <p:grpSpPr>
            <a:xfrm>
              <a:off x="2492145" y="2881565"/>
              <a:ext cx="607300" cy="229751"/>
              <a:chOff x="2492145" y="2881565"/>
              <a:chExt cx="607300" cy="229751"/>
            </a:xfrm>
          </p:grpSpPr>
          <p:sp>
            <p:nvSpPr>
              <p:cNvPr id="7950" name="Google Shape;7950;p68"/>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8"/>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8"/>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68"/>
            <p:cNvGrpSpPr/>
            <p:nvPr/>
          </p:nvGrpSpPr>
          <p:grpSpPr>
            <a:xfrm>
              <a:off x="2389399" y="2595741"/>
              <a:ext cx="812796" cy="296825"/>
              <a:chOff x="2389399" y="2595741"/>
              <a:chExt cx="812796" cy="296825"/>
            </a:xfrm>
          </p:grpSpPr>
          <p:grpSp>
            <p:nvGrpSpPr>
              <p:cNvPr id="7954" name="Google Shape;7954;p68"/>
              <p:cNvGrpSpPr/>
              <p:nvPr/>
            </p:nvGrpSpPr>
            <p:grpSpPr>
              <a:xfrm>
                <a:off x="2389399" y="2595741"/>
                <a:ext cx="363638" cy="296825"/>
                <a:chOff x="2389399" y="2595741"/>
                <a:chExt cx="363638" cy="296825"/>
              </a:xfrm>
            </p:grpSpPr>
            <p:grpSp>
              <p:nvGrpSpPr>
                <p:cNvPr id="7955" name="Google Shape;7955;p68"/>
                <p:cNvGrpSpPr/>
                <p:nvPr/>
              </p:nvGrpSpPr>
              <p:grpSpPr>
                <a:xfrm>
                  <a:off x="2493852" y="2794333"/>
                  <a:ext cx="259185" cy="98232"/>
                  <a:chOff x="2493852" y="2794333"/>
                  <a:chExt cx="259185" cy="98232"/>
                </a:xfrm>
              </p:grpSpPr>
              <p:sp>
                <p:nvSpPr>
                  <p:cNvPr id="7956" name="Google Shape;7956;p68"/>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8"/>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8"/>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68"/>
                <p:cNvGrpSpPr/>
                <p:nvPr/>
              </p:nvGrpSpPr>
              <p:grpSpPr>
                <a:xfrm>
                  <a:off x="2389399" y="2595741"/>
                  <a:ext cx="224343" cy="182054"/>
                  <a:chOff x="2389399" y="2595741"/>
                  <a:chExt cx="224343" cy="182054"/>
                </a:xfrm>
              </p:grpSpPr>
              <p:sp>
                <p:nvSpPr>
                  <p:cNvPr id="7960" name="Google Shape;7960;p68"/>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8"/>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2" name="Google Shape;7962;p68"/>
              <p:cNvGrpSpPr/>
              <p:nvPr/>
            </p:nvGrpSpPr>
            <p:grpSpPr>
              <a:xfrm>
                <a:off x="2683630" y="2595741"/>
                <a:ext cx="224334" cy="296825"/>
                <a:chOff x="2683630" y="2595741"/>
                <a:chExt cx="224334" cy="296825"/>
              </a:xfrm>
            </p:grpSpPr>
            <p:grpSp>
              <p:nvGrpSpPr>
                <p:cNvPr id="7963" name="Google Shape;7963;p68"/>
                <p:cNvGrpSpPr/>
                <p:nvPr/>
              </p:nvGrpSpPr>
              <p:grpSpPr>
                <a:xfrm>
                  <a:off x="2788083" y="2794333"/>
                  <a:ext cx="15356" cy="98232"/>
                  <a:chOff x="2788083" y="2794333"/>
                  <a:chExt cx="15356" cy="98232"/>
                </a:xfrm>
              </p:grpSpPr>
              <p:sp>
                <p:nvSpPr>
                  <p:cNvPr id="7964" name="Google Shape;7964;p68"/>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8"/>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8"/>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68"/>
                <p:cNvGrpSpPr/>
                <p:nvPr/>
              </p:nvGrpSpPr>
              <p:grpSpPr>
                <a:xfrm>
                  <a:off x="2683630" y="2595741"/>
                  <a:ext cx="224334" cy="182054"/>
                  <a:chOff x="2683630" y="2595741"/>
                  <a:chExt cx="224334" cy="182054"/>
                </a:xfrm>
              </p:grpSpPr>
              <p:sp>
                <p:nvSpPr>
                  <p:cNvPr id="7968" name="Google Shape;7968;p68"/>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8"/>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70" name="Google Shape;7970;p68"/>
              <p:cNvGrpSpPr/>
              <p:nvPr/>
            </p:nvGrpSpPr>
            <p:grpSpPr>
              <a:xfrm>
                <a:off x="2838475" y="2595741"/>
                <a:ext cx="363719" cy="296825"/>
                <a:chOff x="2838475" y="2595741"/>
                <a:chExt cx="363719" cy="296825"/>
              </a:xfrm>
            </p:grpSpPr>
            <p:grpSp>
              <p:nvGrpSpPr>
                <p:cNvPr id="7971" name="Google Shape;7971;p68"/>
                <p:cNvGrpSpPr/>
                <p:nvPr/>
              </p:nvGrpSpPr>
              <p:grpSpPr>
                <a:xfrm>
                  <a:off x="2838475" y="2794333"/>
                  <a:ext cx="259185" cy="98232"/>
                  <a:chOff x="2838475" y="2794333"/>
                  <a:chExt cx="259185" cy="98232"/>
                </a:xfrm>
              </p:grpSpPr>
              <p:sp>
                <p:nvSpPr>
                  <p:cNvPr id="7972" name="Google Shape;7972;p68"/>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8"/>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8"/>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5" name="Google Shape;7975;p68"/>
                <p:cNvGrpSpPr/>
                <p:nvPr/>
              </p:nvGrpSpPr>
              <p:grpSpPr>
                <a:xfrm>
                  <a:off x="2977852" y="2595741"/>
                  <a:ext cx="224343" cy="182054"/>
                  <a:chOff x="2977852" y="2595741"/>
                  <a:chExt cx="224343" cy="182054"/>
                </a:xfrm>
              </p:grpSpPr>
              <p:sp>
                <p:nvSpPr>
                  <p:cNvPr id="7976" name="Google Shape;7976;p68"/>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8"/>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78" name="Google Shape;7978;p68"/>
            <p:cNvGrpSpPr/>
            <p:nvPr/>
          </p:nvGrpSpPr>
          <p:grpSpPr>
            <a:xfrm>
              <a:off x="2389399" y="3100241"/>
              <a:ext cx="812796" cy="296869"/>
              <a:chOff x="2389399" y="3100241"/>
              <a:chExt cx="812796" cy="296869"/>
            </a:xfrm>
          </p:grpSpPr>
          <p:grpSp>
            <p:nvGrpSpPr>
              <p:cNvPr id="7979" name="Google Shape;7979;p68"/>
              <p:cNvGrpSpPr/>
              <p:nvPr/>
            </p:nvGrpSpPr>
            <p:grpSpPr>
              <a:xfrm>
                <a:off x="2683630" y="3100241"/>
                <a:ext cx="224334" cy="296869"/>
                <a:chOff x="2683630" y="3100241"/>
                <a:chExt cx="224334" cy="296869"/>
              </a:xfrm>
            </p:grpSpPr>
            <p:grpSp>
              <p:nvGrpSpPr>
                <p:cNvPr id="7980" name="Google Shape;7980;p68"/>
                <p:cNvGrpSpPr/>
                <p:nvPr/>
              </p:nvGrpSpPr>
              <p:grpSpPr>
                <a:xfrm>
                  <a:off x="2788083" y="3100241"/>
                  <a:ext cx="15356" cy="98237"/>
                  <a:chOff x="2788083" y="3100241"/>
                  <a:chExt cx="15356" cy="98237"/>
                </a:xfrm>
              </p:grpSpPr>
              <p:sp>
                <p:nvSpPr>
                  <p:cNvPr id="7981" name="Google Shape;7981;p68"/>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8"/>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8"/>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68"/>
                <p:cNvGrpSpPr/>
                <p:nvPr/>
              </p:nvGrpSpPr>
              <p:grpSpPr>
                <a:xfrm>
                  <a:off x="2683630" y="3215065"/>
                  <a:ext cx="224334" cy="182045"/>
                  <a:chOff x="2683630" y="3215065"/>
                  <a:chExt cx="224334" cy="182045"/>
                </a:xfrm>
              </p:grpSpPr>
              <p:sp>
                <p:nvSpPr>
                  <p:cNvPr id="7985" name="Google Shape;7985;p68"/>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8"/>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87" name="Google Shape;7987;p68"/>
              <p:cNvGrpSpPr/>
              <p:nvPr/>
            </p:nvGrpSpPr>
            <p:grpSpPr>
              <a:xfrm>
                <a:off x="2389399" y="3100241"/>
                <a:ext cx="363638" cy="296869"/>
                <a:chOff x="2389399" y="3100241"/>
                <a:chExt cx="363638" cy="296869"/>
              </a:xfrm>
            </p:grpSpPr>
            <p:grpSp>
              <p:nvGrpSpPr>
                <p:cNvPr id="7988" name="Google Shape;7988;p68"/>
                <p:cNvGrpSpPr/>
                <p:nvPr/>
              </p:nvGrpSpPr>
              <p:grpSpPr>
                <a:xfrm>
                  <a:off x="2493852" y="3100241"/>
                  <a:ext cx="259185" cy="98237"/>
                  <a:chOff x="2493852" y="3100241"/>
                  <a:chExt cx="259185" cy="98237"/>
                </a:xfrm>
              </p:grpSpPr>
              <p:sp>
                <p:nvSpPr>
                  <p:cNvPr id="7989" name="Google Shape;7989;p68"/>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8"/>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8"/>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68"/>
                <p:cNvGrpSpPr/>
                <p:nvPr/>
              </p:nvGrpSpPr>
              <p:grpSpPr>
                <a:xfrm>
                  <a:off x="2389399" y="3215065"/>
                  <a:ext cx="224343" cy="182045"/>
                  <a:chOff x="2389399" y="3215065"/>
                  <a:chExt cx="224343" cy="182045"/>
                </a:xfrm>
              </p:grpSpPr>
              <p:sp>
                <p:nvSpPr>
                  <p:cNvPr id="7993" name="Google Shape;7993;p68"/>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8"/>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95" name="Google Shape;7995;p68"/>
              <p:cNvGrpSpPr/>
              <p:nvPr/>
            </p:nvGrpSpPr>
            <p:grpSpPr>
              <a:xfrm>
                <a:off x="2838475" y="3100241"/>
                <a:ext cx="363719" cy="296869"/>
                <a:chOff x="2838475" y="3100241"/>
                <a:chExt cx="363719" cy="296869"/>
              </a:xfrm>
            </p:grpSpPr>
            <p:grpSp>
              <p:nvGrpSpPr>
                <p:cNvPr id="7996" name="Google Shape;7996;p68"/>
                <p:cNvGrpSpPr/>
                <p:nvPr/>
              </p:nvGrpSpPr>
              <p:grpSpPr>
                <a:xfrm>
                  <a:off x="2838475" y="3100241"/>
                  <a:ext cx="259185" cy="98237"/>
                  <a:chOff x="2838475" y="3100241"/>
                  <a:chExt cx="259185" cy="98237"/>
                </a:xfrm>
              </p:grpSpPr>
              <p:sp>
                <p:nvSpPr>
                  <p:cNvPr id="7997" name="Google Shape;7997;p68"/>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8"/>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8"/>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68"/>
                <p:cNvGrpSpPr/>
                <p:nvPr/>
              </p:nvGrpSpPr>
              <p:grpSpPr>
                <a:xfrm>
                  <a:off x="2977852" y="3215065"/>
                  <a:ext cx="224343" cy="182045"/>
                  <a:chOff x="2977852" y="3215065"/>
                  <a:chExt cx="224343" cy="182045"/>
                </a:xfrm>
              </p:grpSpPr>
              <p:sp>
                <p:nvSpPr>
                  <p:cNvPr id="8001" name="Google Shape;8001;p68"/>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8"/>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06" name="Shape 8006"/>
        <p:cNvGrpSpPr/>
        <p:nvPr/>
      </p:nvGrpSpPr>
      <p:grpSpPr>
        <a:xfrm>
          <a:off x="0" y="0"/>
          <a:ext cx="0" cy="0"/>
          <a:chOff x="0" y="0"/>
          <a:chExt cx="0" cy="0"/>
        </a:xfrm>
      </p:grpSpPr>
      <p:grpSp>
        <p:nvGrpSpPr>
          <p:cNvPr id="8007" name="Google Shape;8007;p69"/>
          <p:cNvGrpSpPr/>
          <p:nvPr/>
        </p:nvGrpSpPr>
        <p:grpSpPr>
          <a:xfrm>
            <a:off x="702075" y="3155925"/>
            <a:ext cx="2390414" cy="1024800"/>
            <a:chOff x="728925" y="3296613"/>
            <a:chExt cx="2390414" cy="1024800"/>
          </a:xfrm>
        </p:grpSpPr>
        <p:grpSp>
          <p:nvGrpSpPr>
            <p:cNvPr id="8008" name="Google Shape;8008;p69"/>
            <p:cNvGrpSpPr/>
            <p:nvPr/>
          </p:nvGrpSpPr>
          <p:grpSpPr>
            <a:xfrm>
              <a:off x="728925" y="3619800"/>
              <a:ext cx="2390414" cy="500893"/>
              <a:chOff x="728925" y="3619800"/>
              <a:chExt cx="2390414" cy="500893"/>
            </a:xfrm>
          </p:grpSpPr>
          <p:sp>
            <p:nvSpPr>
              <p:cNvPr id="8009" name="Google Shape;8009;p69"/>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10" name="Google Shape;8010;p69"/>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011" name="Google Shape;8011;p69"/>
            <p:cNvGrpSpPr/>
            <p:nvPr/>
          </p:nvGrpSpPr>
          <p:grpSpPr>
            <a:xfrm>
              <a:off x="1348050" y="3296613"/>
              <a:ext cx="1706152" cy="1024800"/>
              <a:chOff x="1348050" y="3296613"/>
              <a:chExt cx="1706152" cy="1024800"/>
            </a:xfrm>
          </p:grpSpPr>
          <p:sp>
            <p:nvSpPr>
              <p:cNvPr id="8012" name="Google Shape;8012;p69"/>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13" name="Google Shape;8013;p69"/>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14" name="Google Shape;8014;p69"/>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15" name="Google Shape;8015;p69"/>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16" name="Google Shape;8016;p69"/>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017" name="Google Shape;8017;p69"/>
            <p:cNvGrpSpPr/>
            <p:nvPr/>
          </p:nvGrpSpPr>
          <p:grpSpPr>
            <a:xfrm>
              <a:off x="1455707" y="3654858"/>
              <a:ext cx="1491150" cy="417657"/>
              <a:chOff x="1455707" y="3654858"/>
              <a:chExt cx="1491150" cy="417657"/>
            </a:xfrm>
          </p:grpSpPr>
          <p:sp>
            <p:nvSpPr>
              <p:cNvPr id="8018" name="Google Shape;8018;p69"/>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9"/>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9"/>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9"/>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9"/>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9"/>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9"/>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9"/>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9"/>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9"/>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9"/>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9"/>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9"/>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9"/>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9"/>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9"/>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9"/>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9"/>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9"/>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9"/>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038" name="Google Shape;8038;p69"/>
          <p:cNvGraphicFramePr/>
          <p:nvPr/>
        </p:nvGraphicFramePr>
        <p:xfrm>
          <a:off x="5937775" y="2153837"/>
          <a:ext cx="3000000" cy="3000000"/>
        </p:xfrm>
        <a:graphic>
          <a:graphicData uri="http://schemas.openxmlformats.org/drawingml/2006/table">
            <a:tbl>
              <a:tblPr>
                <a:noFill/>
                <a:tableStyleId>{1871D869-1DA8-478E-A485-93D4A9C36B63}</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039" name="Google Shape;8039;p69"/>
          <p:cNvGrpSpPr/>
          <p:nvPr/>
        </p:nvGrpSpPr>
        <p:grpSpPr>
          <a:xfrm>
            <a:off x="710451" y="981601"/>
            <a:ext cx="2396505" cy="976502"/>
            <a:chOff x="749309" y="1112739"/>
            <a:chExt cx="2371603" cy="976502"/>
          </a:xfrm>
        </p:grpSpPr>
        <p:grpSp>
          <p:nvGrpSpPr>
            <p:cNvPr id="8040" name="Google Shape;8040;p69"/>
            <p:cNvGrpSpPr/>
            <p:nvPr/>
          </p:nvGrpSpPr>
          <p:grpSpPr>
            <a:xfrm>
              <a:off x="1092126" y="1112739"/>
              <a:ext cx="2028786" cy="975464"/>
              <a:chOff x="1092126" y="1112739"/>
              <a:chExt cx="2028786" cy="975464"/>
            </a:xfrm>
          </p:grpSpPr>
          <p:sp>
            <p:nvSpPr>
              <p:cNvPr id="8041" name="Google Shape;8041;p69"/>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9"/>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9"/>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9"/>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9"/>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9"/>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9"/>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9"/>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9"/>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9"/>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9"/>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9"/>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9"/>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9"/>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9"/>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9"/>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9"/>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9"/>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9"/>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9"/>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9"/>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9"/>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9"/>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9"/>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69"/>
            <p:cNvGrpSpPr/>
            <p:nvPr/>
          </p:nvGrpSpPr>
          <p:grpSpPr>
            <a:xfrm>
              <a:off x="749309" y="1112739"/>
              <a:ext cx="314700" cy="975464"/>
              <a:chOff x="749309" y="1112739"/>
              <a:chExt cx="314700" cy="975464"/>
            </a:xfrm>
          </p:grpSpPr>
          <p:sp>
            <p:nvSpPr>
              <p:cNvPr id="8066" name="Google Shape;8066;p69"/>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9"/>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9"/>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9"/>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0" name="Google Shape;8070;p6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074" name="Google Shape;8074;p69"/>
          <p:cNvGraphicFramePr/>
          <p:nvPr/>
        </p:nvGraphicFramePr>
        <p:xfrm>
          <a:off x="5937800" y="981587"/>
          <a:ext cx="3000000" cy="3000000"/>
        </p:xfrm>
        <a:graphic>
          <a:graphicData uri="http://schemas.openxmlformats.org/drawingml/2006/table">
            <a:tbl>
              <a:tblPr>
                <a:noFill/>
                <a:tableStyleId>{1871D869-1DA8-478E-A485-93D4A9C36B63}</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075" name="Google Shape;8075;p69"/>
          <p:cNvGraphicFramePr/>
          <p:nvPr/>
        </p:nvGraphicFramePr>
        <p:xfrm>
          <a:off x="3358663" y="2153837"/>
          <a:ext cx="3000000" cy="3000000"/>
        </p:xfrm>
        <a:graphic>
          <a:graphicData uri="http://schemas.openxmlformats.org/drawingml/2006/table">
            <a:tbl>
              <a:tblPr>
                <a:noFill/>
                <a:tableStyleId>{1871D869-1DA8-478E-A485-93D4A9C36B63}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076" name="Google Shape;8076;p69"/>
          <p:cNvGrpSpPr/>
          <p:nvPr/>
        </p:nvGrpSpPr>
        <p:grpSpPr>
          <a:xfrm>
            <a:off x="3360649" y="3144798"/>
            <a:ext cx="2363377" cy="1047062"/>
            <a:chOff x="3358399" y="3285485"/>
            <a:chExt cx="2363377" cy="1047062"/>
          </a:xfrm>
        </p:grpSpPr>
        <p:grpSp>
          <p:nvGrpSpPr>
            <p:cNvPr id="8077" name="Google Shape;8077;p69"/>
            <p:cNvGrpSpPr/>
            <p:nvPr/>
          </p:nvGrpSpPr>
          <p:grpSpPr>
            <a:xfrm>
              <a:off x="3358412" y="3285485"/>
              <a:ext cx="2363244" cy="139500"/>
              <a:chOff x="3358412" y="3285485"/>
              <a:chExt cx="2363244" cy="139500"/>
            </a:xfrm>
          </p:grpSpPr>
          <p:sp>
            <p:nvSpPr>
              <p:cNvPr id="8078" name="Google Shape;8078;p69"/>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9"/>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9"/>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9"/>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9"/>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3" name="Google Shape;8083;p69"/>
            <p:cNvGrpSpPr/>
            <p:nvPr/>
          </p:nvGrpSpPr>
          <p:grpSpPr>
            <a:xfrm>
              <a:off x="3358412" y="3466996"/>
              <a:ext cx="2363244" cy="139500"/>
              <a:chOff x="3358412" y="3466996"/>
              <a:chExt cx="2363244" cy="139500"/>
            </a:xfrm>
          </p:grpSpPr>
          <p:sp>
            <p:nvSpPr>
              <p:cNvPr id="8084" name="Google Shape;8084;p69"/>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9"/>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9"/>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9"/>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9"/>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69"/>
            <p:cNvGrpSpPr/>
            <p:nvPr/>
          </p:nvGrpSpPr>
          <p:grpSpPr>
            <a:xfrm>
              <a:off x="3358412" y="3648507"/>
              <a:ext cx="2363244" cy="139500"/>
              <a:chOff x="3358412" y="3648507"/>
              <a:chExt cx="2363244" cy="139500"/>
            </a:xfrm>
          </p:grpSpPr>
          <p:sp>
            <p:nvSpPr>
              <p:cNvPr id="8090" name="Google Shape;8090;p69"/>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9"/>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9"/>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9"/>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9"/>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5" name="Google Shape;8095;p69"/>
            <p:cNvGrpSpPr/>
            <p:nvPr/>
          </p:nvGrpSpPr>
          <p:grpSpPr>
            <a:xfrm>
              <a:off x="3358412" y="3830018"/>
              <a:ext cx="2363244" cy="139500"/>
              <a:chOff x="3358412" y="3830018"/>
              <a:chExt cx="2363244" cy="139500"/>
            </a:xfrm>
          </p:grpSpPr>
          <p:sp>
            <p:nvSpPr>
              <p:cNvPr id="8096" name="Google Shape;8096;p69"/>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9"/>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9"/>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9"/>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9"/>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69"/>
            <p:cNvGrpSpPr/>
            <p:nvPr/>
          </p:nvGrpSpPr>
          <p:grpSpPr>
            <a:xfrm>
              <a:off x="3358399" y="4011514"/>
              <a:ext cx="2363377" cy="139537"/>
              <a:chOff x="3294800" y="4134603"/>
              <a:chExt cx="2638876" cy="152400"/>
            </a:xfrm>
          </p:grpSpPr>
          <p:sp>
            <p:nvSpPr>
              <p:cNvPr id="8102" name="Google Shape;8102;p6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69"/>
            <p:cNvGrpSpPr/>
            <p:nvPr/>
          </p:nvGrpSpPr>
          <p:grpSpPr>
            <a:xfrm>
              <a:off x="3358399" y="4193010"/>
              <a:ext cx="2363377" cy="139537"/>
              <a:chOff x="3294800" y="4134603"/>
              <a:chExt cx="2638876" cy="152400"/>
            </a:xfrm>
          </p:grpSpPr>
          <p:sp>
            <p:nvSpPr>
              <p:cNvPr id="8108" name="Google Shape;8108;p6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113" name="Google Shape;8113;p69"/>
          <p:cNvGraphicFramePr/>
          <p:nvPr/>
        </p:nvGraphicFramePr>
        <p:xfrm>
          <a:off x="711450" y="2153837"/>
          <a:ext cx="3000000" cy="3000000"/>
        </p:xfrm>
        <a:graphic>
          <a:graphicData uri="http://schemas.openxmlformats.org/drawingml/2006/table">
            <a:tbl>
              <a:tblPr>
                <a:noFill/>
                <a:tableStyleId>{1871D869-1DA8-478E-A485-93D4A9C36B63}</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114" name="Google Shape;8114;p69"/>
          <p:cNvGrpSpPr/>
          <p:nvPr/>
        </p:nvGrpSpPr>
        <p:grpSpPr>
          <a:xfrm>
            <a:off x="4161119" y="2557652"/>
            <a:ext cx="1302095" cy="60959"/>
            <a:chOff x="3558802" y="4011427"/>
            <a:chExt cx="1866000" cy="111300"/>
          </a:xfrm>
        </p:grpSpPr>
        <p:sp>
          <p:nvSpPr>
            <p:cNvPr id="8115" name="Google Shape;8115;p6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69"/>
          <p:cNvGrpSpPr/>
          <p:nvPr/>
        </p:nvGrpSpPr>
        <p:grpSpPr>
          <a:xfrm>
            <a:off x="4706607" y="2839811"/>
            <a:ext cx="914340" cy="60959"/>
            <a:chOff x="3558802" y="4011427"/>
            <a:chExt cx="1866000" cy="111300"/>
          </a:xfrm>
        </p:grpSpPr>
        <p:sp>
          <p:nvSpPr>
            <p:cNvPr id="8118" name="Google Shape;8118;p6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69"/>
          <p:cNvGrpSpPr/>
          <p:nvPr/>
        </p:nvGrpSpPr>
        <p:grpSpPr>
          <a:xfrm>
            <a:off x="5874449" y="3167609"/>
            <a:ext cx="2519825" cy="1001454"/>
            <a:chOff x="1906114" y="789980"/>
            <a:chExt cx="1487676" cy="606868"/>
          </a:xfrm>
        </p:grpSpPr>
        <p:cxnSp>
          <p:nvCxnSpPr>
            <p:cNvPr id="8121" name="Google Shape;8121;p6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122" name="Google Shape;8122;p6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123" name="Google Shape;8123;p6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124" name="Google Shape;8124;p6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125" name="Google Shape;8125;p6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126" name="Google Shape;8126;p6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127" name="Google Shape;8127;p6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128" name="Google Shape;8128;p6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135" name="Google Shape;8135;p6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136" name="Google Shape;8136;p6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137" name="Google Shape;8137;p6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69"/>
          <p:cNvGrpSpPr/>
          <p:nvPr/>
        </p:nvGrpSpPr>
        <p:grpSpPr>
          <a:xfrm>
            <a:off x="3355812" y="951645"/>
            <a:ext cx="2363393" cy="1005865"/>
            <a:chOff x="3292400" y="1193188"/>
            <a:chExt cx="2615240" cy="1131075"/>
          </a:xfrm>
        </p:grpSpPr>
        <p:sp>
          <p:nvSpPr>
            <p:cNvPr id="8139" name="Google Shape;8139;p69"/>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40" name="Google Shape;8140;p69"/>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41" name="Google Shape;8141;p69"/>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142" name="Google Shape;8142;p69"/>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143" name="Google Shape;8143;p69"/>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144" name="Google Shape;8144;p69"/>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145" name="Google Shape;8145;p69"/>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146" name="Google Shape;8146;p69"/>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147" name="Google Shape;8147;p69"/>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148" name="Google Shape;8148;p69"/>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149" name="Google Shape;8149;p69"/>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150" name="Google Shape;8150;p69"/>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151" name="Google Shape;8151;p69"/>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152" name="Google Shape;8152;p69"/>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153" name="Google Shape;8153;p69"/>
            <p:cNvGrpSpPr/>
            <p:nvPr/>
          </p:nvGrpSpPr>
          <p:grpSpPr>
            <a:xfrm>
              <a:off x="3748438" y="1378608"/>
              <a:ext cx="2159202" cy="903971"/>
              <a:chOff x="1683525" y="2179850"/>
              <a:chExt cx="4519050" cy="2134525"/>
            </a:xfrm>
          </p:grpSpPr>
          <p:sp>
            <p:nvSpPr>
              <p:cNvPr id="8154" name="Google Shape;8154;p6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55" name="Google Shape;8155;p6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56" name="Google Shape;8156;p6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57" name="Google Shape;8157;p6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58" name="Google Shape;8158;p6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59" name="Google Shape;8159;p6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60" name="Google Shape;8160;p6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61" name="Google Shape;8161;p6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62" name="Google Shape;8162;p6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63" name="Google Shape;8163;p6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64" name="Google Shape;8164;p6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65" name="Google Shape;8165;p6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9" name="Shape 8169"/>
        <p:cNvGrpSpPr/>
        <p:nvPr/>
      </p:nvGrpSpPr>
      <p:grpSpPr>
        <a:xfrm>
          <a:off x="0" y="0"/>
          <a:ext cx="0" cy="0"/>
          <a:chOff x="0" y="0"/>
          <a:chExt cx="0" cy="0"/>
        </a:xfrm>
      </p:grpSpPr>
      <p:grpSp>
        <p:nvGrpSpPr>
          <p:cNvPr id="8170" name="Google Shape;8170;p70"/>
          <p:cNvGrpSpPr/>
          <p:nvPr/>
        </p:nvGrpSpPr>
        <p:grpSpPr>
          <a:xfrm>
            <a:off x="4796684" y="970941"/>
            <a:ext cx="745431" cy="718863"/>
            <a:chOff x="4249973" y="1201875"/>
            <a:chExt cx="1958568" cy="1888762"/>
          </a:xfrm>
        </p:grpSpPr>
        <p:sp>
          <p:nvSpPr>
            <p:cNvPr id="8171" name="Google Shape;8171;p70"/>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2" name="Google Shape;8172;p70"/>
            <p:cNvGrpSpPr/>
            <p:nvPr/>
          </p:nvGrpSpPr>
          <p:grpSpPr>
            <a:xfrm>
              <a:off x="5853086" y="1789142"/>
              <a:ext cx="355454" cy="1048099"/>
              <a:chOff x="5576108" y="2016725"/>
              <a:chExt cx="565200" cy="1666560"/>
            </a:xfrm>
          </p:grpSpPr>
          <p:sp>
            <p:nvSpPr>
              <p:cNvPr id="8173" name="Google Shape;8173;p70"/>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74" name="Google Shape;8174;p7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5" name="Google Shape;8175;p70"/>
            <p:cNvGrpSpPr/>
            <p:nvPr/>
          </p:nvGrpSpPr>
          <p:grpSpPr>
            <a:xfrm>
              <a:off x="4869455" y="2691676"/>
              <a:ext cx="1013897" cy="398961"/>
              <a:chOff x="4012057" y="3451825"/>
              <a:chExt cx="1612175" cy="634379"/>
            </a:xfrm>
          </p:grpSpPr>
          <p:sp>
            <p:nvSpPr>
              <p:cNvPr id="8176" name="Google Shape;8176;p70"/>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77" name="Google Shape;8177;p7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70"/>
            <p:cNvGrpSpPr/>
            <p:nvPr/>
          </p:nvGrpSpPr>
          <p:grpSpPr>
            <a:xfrm>
              <a:off x="4276937" y="2155961"/>
              <a:ext cx="651965" cy="891358"/>
              <a:chOff x="3069908" y="2599997"/>
              <a:chExt cx="1036675" cy="1417328"/>
            </a:xfrm>
          </p:grpSpPr>
          <p:sp>
            <p:nvSpPr>
              <p:cNvPr id="8179" name="Google Shape;8179;p70"/>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80" name="Google Shape;8180;p7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1" name="Google Shape;8181;p70"/>
            <p:cNvGrpSpPr/>
            <p:nvPr/>
          </p:nvGrpSpPr>
          <p:grpSpPr>
            <a:xfrm>
              <a:off x="5054918" y="1201875"/>
              <a:ext cx="999548" cy="602711"/>
              <a:chOff x="4306958" y="1082925"/>
              <a:chExt cx="1589359" cy="958358"/>
            </a:xfrm>
          </p:grpSpPr>
          <p:sp>
            <p:nvSpPr>
              <p:cNvPr id="8182" name="Google Shape;8182;p70"/>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83" name="Google Shape;8183;p7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70"/>
            <p:cNvGrpSpPr/>
            <p:nvPr/>
          </p:nvGrpSpPr>
          <p:grpSpPr>
            <a:xfrm>
              <a:off x="4249973" y="1303451"/>
              <a:ext cx="799317" cy="841334"/>
              <a:chOff x="3027033" y="1244439"/>
              <a:chExt cx="1270977" cy="1337786"/>
            </a:xfrm>
          </p:grpSpPr>
          <p:sp>
            <p:nvSpPr>
              <p:cNvPr id="8185" name="Google Shape;8185;p70"/>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86" name="Google Shape;8186;p7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87" name="Google Shape;8187;p70"/>
          <p:cNvGrpSpPr/>
          <p:nvPr/>
        </p:nvGrpSpPr>
        <p:grpSpPr>
          <a:xfrm>
            <a:off x="713057" y="1849390"/>
            <a:ext cx="761767" cy="729896"/>
            <a:chOff x="2657744" y="2337745"/>
            <a:chExt cx="832987" cy="798137"/>
          </a:xfrm>
        </p:grpSpPr>
        <p:sp>
          <p:nvSpPr>
            <p:cNvPr id="8188" name="Google Shape;8188;p70"/>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0"/>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0"/>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70"/>
          <p:cNvGrpSpPr/>
          <p:nvPr/>
        </p:nvGrpSpPr>
        <p:grpSpPr>
          <a:xfrm>
            <a:off x="3224022" y="1852597"/>
            <a:ext cx="685569" cy="723586"/>
            <a:chOff x="3398134" y="2057755"/>
            <a:chExt cx="704087" cy="743130"/>
          </a:xfrm>
        </p:grpSpPr>
        <p:grpSp>
          <p:nvGrpSpPr>
            <p:cNvPr id="8195" name="Google Shape;8195;p70"/>
            <p:cNvGrpSpPr/>
            <p:nvPr/>
          </p:nvGrpSpPr>
          <p:grpSpPr>
            <a:xfrm>
              <a:off x="3398134" y="2290183"/>
              <a:ext cx="315300" cy="219900"/>
              <a:chOff x="3398134" y="2290183"/>
              <a:chExt cx="315300" cy="219900"/>
            </a:xfrm>
          </p:grpSpPr>
          <p:sp>
            <p:nvSpPr>
              <p:cNvPr id="8196" name="Google Shape;8196;p70"/>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197" name="Google Shape;8197;p70"/>
              <p:cNvCxnSpPr>
                <a:stCxn id="8196"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198" name="Google Shape;8198;p70"/>
            <p:cNvGrpSpPr/>
            <p:nvPr/>
          </p:nvGrpSpPr>
          <p:grpSpPr>
            <a:xfrm>
              <a:off x="3547823" y="2467358"/>
              <a:ext cx="219900" cy="333527"/>
              <a:chOff x="3547823" y="2467358"/>
              <a:chExt cx="219900" cy="333527"/>
            </a:xfrm>
          </p:grpSpPr>
          <p:sp>
            <p:nvSpPr>
              <p:cNvPr id="8199" name="Google Shape;8199;p70"/>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00" name="Google Shape;8200;p70"/>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201" name="Google Shape;8201;p70"/>
            <p:cNvGrpSpPr/>
            <p:nvPr/>
          </p:nvGrpSpPr>
          <p:grpSpPr>
            <a:xfrm>
              <a:off x="3734138" y="2467358"/>
              <a:ext cx="219900" cy="333527"/>
              <a:chOff x="3734138" y="2467358"/>
              <a:chExt cx="219900" cy="333527"/>
            </a:xfrm>
          </p:grpSpPr>
          <p:sp>
            <p:nvSpPr>
              <p:cNvPr id="8202" name="Google Shape;8202;p70"/>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03" name="Google Shape;8203;p70"/>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204" name="Google Shape;8204;p70"/>
            <p:cNvGrpSpPr/>
            <p:nvPr/>
          </p:nvGrpSpPr>
          <p:grpSpPr>
            <a:xfrm>
              <a:off x="3787560" y="2288011"/>
              <a:ext cx="314661" cy="219900"/>
              <a:chOff x="3787560" y="2288011"/>
              <a:chExt cx="314661" cy="219900"/>
            </a:xfrm>
          </p:grpSpPr>
          <p:sp>
            <p:nvSpPr>
              <p:cNvPr id="8205" name="Google Shape;8205;p70"/>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206" name="Google Shape;8206;p70"/>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207" name="Google Shape;8207;p70"/>
            <p:cNvGrpSpPr/>
            <p:nvPr/>
          </p:nvGrpSpPr>
          <p:grpSpPr>
            <a:xfrm>
              <a:off x="3637290" y="2057755"/>
              <a:ext cx="219900" cy="335499"/>
              <a:chOff x="3637290" y="2057755"/>
              <a:chExt cx="219900" cy="335499"/>
            </a:xfrm>
          </p:grpSpPr>
          <p:sp>
            <p:nvSpPr>
              <p:cNvPr id="8208" name="Google Shape;8208;p70"/>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209" name="Google Shape;8209;p70"/>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210" name="Google Shape;8210;p70"/>
          <p:cNvGrpSpPr/>
          <p:nvPr/>
        </p:nvGrpSpPr>
        <p:grpSpPr>
          <a:xfrm>
            <a:off x="4899244" y="1859292"/>
            <a:ext cx="710153" cy="710153"/>
            <a:chOff x="5007123" y="2079403"/>
            <a:chExt cx="687600" cy="687600"/>
          </a:xfrm>
        </p:grpSpPr>
        <p:sp>
          <p:nvSpPr>
            <p:cNvPr id="8211" name="Google Shape;8211;p70"/>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0"/>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0"/>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0"/>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5" name="Google Shape;8215;p70"/>
          <p:cNvGrpSpPr/>
          <p:nvPr/>
        </p:nvGrpSpPr>
        <p:grpSpPr>
          <a:xfrm>
            <a:off x="5708681" y="1853799"/>
            <a:ext cx="720998" cy="721183"/>
            <a:chOff x="5797446" y="2063053"/>
            <a:chExt cx="698100" cy="698280"/>
          </a:xfrm>
        </p:grpSpPr>
        <p:sp>
          <p:nvSpPr>
            <p:cNvPr id="8216" name="Google Shape;8216;p70"/>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0"/>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0"/>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0"/>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70"/>
          <p:cNvGrpSpPr/>
          <p:nvPr/>
        </p:nvGrpSpPr>
        <p:grpSpPr>
          <a:xfrm>
            <a:off x="8153828" y="3499404"/>
            <a:ext cx="280585" cy="673164"/>
            <a:chOff x="8075075" y="3754290"/>
            <a:chExt cx="255612" cy="613194"/>
          </a:xfrm>
        </p:grpSpPr>
        <p:grpSp>
          <p:nvGrpSpPr>
            <p:cNvPr id="8221" name="Google Shape;8221;p70"/>
            <p:cNvGrpSpPr/>
            <p:nvPr/>
          </p:nvGrpSpPr>
          <p:grpSpPr>
            <a:xfrm>
              <a:off x="8075075" y="3754290"/>
              <a:ext cx="255612" cy="613194"/>
              <a:chOff x="8075075" y="3754290"/>
              <a:chExt cx="255612" cy="613194"/>
            </a:xfrm>
          </p:grpSpPr>
          <p:sp>
            <p:nvSpPr>
              <p:cNvPr id="8222" name="Google Shape;8222;p70"/>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0"/>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4" name="Google Shape;8224;p70"/>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70"/>
          <p:cNvGrpSpPr/>
          <p:nvPr/>
        </p:nvGrpSpPr>
        <p:grpSpPr>
          <a:xfrm>
            <a:off x="5270887" y="3488200"/>
            <a:ext cx="470352" cy="683745"/>
            <a:chOff x="1697726" y="3244179"/>
            <a:chExt cx="788124" cy="1146069"/>
          </a:xfrm>
        </p:grpSpPr>
        <p:sp>
          <p:nvSpPr>
            <p:cNvPr id="8226" name="Google Shape;8226;p7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8" name="Google Shape;8228;p70"/>
          <p:cNvSpPr/>
          <p:nvPr/>
        </p:nvSpPr>
        <p:spPr>
          <a:xfrm>
            <a:off x="8128351" y="34022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9" name="Google Shape;8229;p70"/>
          <p:cNvGrpSpPr/>
          <p:nvPr/>
        </p:nvGrpSpPr>
        <p:grpSpPr>
          <a:xfrm>
            <a:off x="5892037" y="3499402"/>
            <a:ext cx="293891" cy="293845"/>
            <a:chOff x="6134814" y="3754290"/>
            <a:chExt cx="293891" cy="293845"/>
          </a:xfrm>
        </p:grpSpPr>
        <p:sp>
          <p:nvSpPr>
            <p:cNvPr id="8230" name="Google Shape;8230;p70"/>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0"/>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2" name="Google Shape;8232;p70"/>
          <p:cNvGrpSpPr/>
          <p:nvPr/>
        </p:nvGrpSpPr>
        <p:grpSpPr>
          <a:xfrm>
            <a:off x="5892037" y="3878074"/>
            <a:ext cx="293891" cy="293891"/>
            <a:chOff x="6134814" y="4086186"/>
            <a:chExt cx="293891" cy="293891"/>
          </a:xfrm>
        </p:grpSpPr>
        <p:sp>
          <p:nvSpPr>
            <p:cNvPr id="8233" name="Google Shape;8233;p70"/>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0"/>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5" name="Google Shape;8235;p70"/>
          <p:cNvSpPr/>
          <p:nvPr/>
        </p:nvSpPr>
        <p:spPr>
          <a:xfrm>
            <a:off x="6930464" y="34986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0"/>
          <p:cNvSpPr/>
          <p:nvPr/>
        </p:nvSpPr>
        <p:spPr>
          <a:xfrm rot="10800000">
            <a:off x="6336727" y="34963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7" name="Google Shape;8237;p70"/>
          <p:cNvGrpSpPr/>
          <p:nvPr/>
        </p:nvGrpSpPr>
        <p:grpSpPr>
          <a:xfrm>
            <a:off x="7817013" y="2706766"/>
            <a:ext cx="622883" cy="621944"/>
            <a:chOff x="1187048" y="238125"/>
            <a:chExt cx="5256397" cy="5248476"/>
          </a:xfrm>
        </p:grpSpPr>
        <p:sp>
          <p:nvSpPr>
            <p:cNvPr id="8238" name="Google Shape;8238;p7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0"/>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0"/>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0"/>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2" name="Google Shape;8242;p70"/>
          <p:cNvGrpSpPr/>
          <p:nvPr/>
        </p:nvGrpSpPr>
        <p:grpSpPr>
          <a:xfrm>
            <a:off x="2274118" y="2716375"/>
            <a:ext cx="1310987" cy="612407"/>
            <a:chOff x="238125" y="1188750"/>
            <a:chExt cx="7140450" cy="3335550"/>
          </a:xfrm>
        </p:grpSpPr>
        <p:sp>
          <p:nvSpPr>
            <p:cNvPr id="8243" name="Google Shape;8243;p7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70"/>
          <p:cNvGrpSpPr/>
          <p:nvPr/>
        </p:nvGrpSpPr>
        <p:grpSpPr>
          <a:xfrm>
            <a:off x="6599990" y="2706930"/>
            <a:ext cx="1110299" cy="621702"/>
            <a:chOff x="238125" y="1335475"/>
            <a:chExt cx="5418735" cy="3034175"/>
          </a:xfrm>
        </p:grpSpPr>
        <p:sp>
          <p:nvSpPr>
            <p:cNvPr id="8249" name="Google Shape;8249;p7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70"/>
          <p:cNvGrpSpPr/>
          <p:nvPr/>
        </p:nvGrpSpPr>
        <p:grpSpPr>
          <a:xfrm>
            <a:off x="5417649" y="2703827"/>
            <a:ext cx="1074451" cy="627181"/>
            <a:chOff x="5359127" y="2910889"/>
            <a:chExt cx="1097723" cy="640831"/>
          </a:xfrm>
        </p:grpSpPr>
        <p:grpSp>
          <p:nvGrpSpPr>
            <p:cNvPr id="8253" name="Google Shape;8253;p70"/>
            <p:cNvGrpSpPr/>
            <p:nvPr/>
          </p:nvGrpSpPr>
          <p:grpSpPr>
            <a:xfrm>
              <a:off x="5929791" y="3263088"/>
              <a:ext cx="527060" cy="287097"/>
              <a:chOff x="5929791" y="3263088"/>
              <a:chExt cx="527060" cy="287097"/>
            </a:xfrm>
          </p:grpSpPr>
          <p:sp>
            <p:nvSpPr>
              <p:cNvPr id="8254" name="Google Shape;8254;p70"/>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55" name="Google Shape;8255;p70"/>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56" name="Google Shape;8256;p70"/>
            <p:cNvGrpSpPr/>
            <p:nvPr/>
          </p:nvGrpSpPr>
          <p:grpSpPr>
            <a:xfrm>
              <a:off x="5359127" y="3263089"/>
              <a:ext cx="526428" cy="288631"/>
              <a:chOff x="5359127" y="3263089"/>
              <a:chExt cx="526428" cy="288631"/>
            </a:xfrm>
          </p:grpSpPr>
          <p:sp>
            <p:nvSpPr>
              <p:cNvPr id="8257" name="Google Shape;8257;p70"/>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58" name="Google Shape;8258;p70"/>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59" name="Google Shape;8259;p70"/>
            <p:cNvGrpSpPr/>
            <p:nvPr/>
          </p:nvGrpSpPr>
          <p:grpSpPr>
            <a:xfrm>
              <a:off x="5551525" y="2910889"/>
              <a:ext cx="520901" cy="610283"/>
              <a:chOff x="5551525" y="2910889"/>
              <a:chExt cx="520901" cy="610283"/>
            </a:xfrm>
          </p:grpSpPr>
          <p:sp>
            <p:nvSpPr>
              <p:cNvPr id="8260" name="Google Shape;8260;p70"/>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61" name="Google Shape;8261;p70"/>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62" name="Google Shape;8262;p70"/>
            <p:cNvGrpSpPr/>
            <p:nvPr/>
          </p:nvGrpSpPr>
          <p:grpSpPr>
            <a:xfrm>
              <a:off x="5743962" y="2919100"/>
              <a:ext cx="623674" cy="284502"/>
              <a:chOff x="5743962" y="2919100"/>
              <a:chExt cx="623674" cy="284502"/>
            </a:xfrm>
          </p:grpSpPr>
          <p:sp>
            <p:nvSpPr>
              <p:cNvPr id="8263" name="Google Shape;8263;p70"/>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64" name="Google Shape;8264;p70"/>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265" name="Google Shape;8265;p70"/>
          <p:cNvGrpSpPr/>
          <p:nvPr/>
        </p:nvGrpSpPr>
        <p:grpSpPr>
          <a:xfrm>
            <a:off x="7568863" y="1854538"/>
            <a:ext cx="874976" cy="719600"/>
            <a:chOff x="7608988" y="2093194"/>
            <a:chExt cx="817276" cy="672147"/>
          </a:xfrm>
        </p:grpSpPr>
        <p:cxnSp>
          <p:nvCxnSpPr>
            <p:cNvPr id="8266" name="Google Shape;8266;p70"/>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67" name="Google Shape;8267;p70"/>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68" name="Google Shape;8268;p70"/>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69" name="Google Shape;8269;p70"/>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70" name="Google Shape;8270;p70"/>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271" name="Google Shape;8271;p70"/>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272" name="Google Shape;8272;p70"/>
            <p:cNvGrpSpPr/>
            <p:nvPr/>
          </p:nvGrpSpPr>
          <p:grpSpPr>
            <a:xfrm>
              <a:off x="7721175" y="2093194"/>
              <a:ext cx="599587" cy="623846"/>
              <a:chOff x="7721175" y="2093194"/>
              <a:chExt cx="599587" cy="623846"/>
            </a:xfrm>
          </p:grpSpPr>
          <p:grpSp>
            <p:nvGrpSpPr>
              <p:cNvPr id="8273" name="Google Shape;8273;p70"/>
              <p:cNvGrpSpPr/>
              <p:nvPr/>
            </p:nvGrpSpPr>
            <p:grpSpPr>
              <a:xfrm>
                <a:off x="7721175" y="2093194"/>
                <a:ext cx="291605" cy="623846"/>
                <a:chOff x="9405575" y="2061418"/>
                <a:chExt cx="291605" cy="623846"/>
              </a:xfrm>
            </p:grpSpPr>
            <p:sp>
              <p:nvSpPr>
                <p:cNvPr id="8274" name="Google Shape;8274;p7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70"/>
              <p:cNvGrpSpPr/>
              <p:nvPr/>
            </p:nvGrpSpPr>
            <p:grpSpPr>
              <a:xfrm flipH="1">
                <a:off x="8029157" y="2093194"/>
                <a:ext cx="291605" cy="623846"/>
                <a:chOff x="9405575" y="2061418"/>
                <a:chExt cx="291605" cy="623846"/>
              </a:xfrm>
            </p:grpSpPr>
            <p:sp>
              <p:nvSpPr>
                <p:cNvPr id="8282" name="Google Shape;8282;p7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89" name="Google Shape;8289;p70"/>
          <p:cNvGrpSpPr/>
          <p:nvPr/>
        </p:nvGrpSpPr>
        <p:grpSpPr>
          <a:xfrm>
            <a:off x="4013299" y="970941"/>
            <a:ext cx="712557" cy="785901"/>
            <a:chOff x="4206459" y="1191441"/>
            <a:chExt cx="712557" cy="785901"/>
          </a:xfrm>
        </p:grpSpPr>
        <p:sp>
          <p:nvSpPr>
            <p:cNvPr id="8290" name="Google Shape;8290;p70"/>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0"/>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0"/>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0"/>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4" name="Google Shape;8294;p70"/>
            <p:cNvGrpSpPr/>
            <p:nvPr/>
          </p:nvGrpSpPr>
          <p:grpSpPr>
            <a:xfrm>
              <a:off x="4644280" y="1290523"/>
              <a:ext cx="143716" cy="29463"/>
              <a:chOff x="4644280" y="1290523"/>
              <a:chExt cx="143716" cy="29463"/>
            </a:xfrm>
          </p:grpSpPr>
          <p:sp>
            <p:nvSpPr>
              <p:cNvPr id="8295" name="Google Shape;8295;p70"/>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0"/>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0"/>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0"/>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70"/>
            <p:cNvGrpSpPr/>
            <p:nvPr/>
          </p:nvGrpSpPr>
          <p:grpSpPr>
            <a:xfrm>
              <a:off x="4356567" y="1191441"/>
              <a:ext cx="143690" cy="29488"/>
              <a:chOff x="4356567" y="1191441"/>
              <a:chExt cx="143690" cy="29488"/>
            </a:xfrm>
          </p:grpSpPr>
          <p:sp>
            <p:nvSpPr>
              <p:cNvPr id="8300" name="Google Shape;8300;p70"/>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0"/>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0"/>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0"/>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70"/>
            <p:cNvGrpSpPr/>
            <p:nvPr/>
          </p:nvGrpSpPr>
          <p:grpSpPr>
            <a:xfrm>
              <a:off x="4339009" y="1863727"/>
              <a:ext cx="143703" cy="29476"/>
              <a:chOff x="4339009" y="1863727"/>
              <a:chExt cx="143703" cy="29476"/>
            </a:xfrm>
          </p:grpSpPr>
          <p:sp>
            <p:nvSpPr>
              <p:cNvPr id="8305" name="Google Shape;8305;p70"/>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0"/>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0"/>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0"/>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9" name="Google Shape;8309;p70"/>
            <p:cNvGrpSpPr/>
            <p:nvPr/>
          </p:nvGrpSpPr>
          <p:grpSpPr>
            <a:xfrm>
              <a:off x="4206459" y="1607315"/>
              <a:ext cx="29539" cy="142899"/>
              <a:chOff x="4206459" y="1607315"/>
              <a:chExt cx="29539" cy="142899"/>
            </a:xfrm>
          </p:grpSpPr>
          <p:sp>
            <p:nvSpPr>
              <p:cNvPr id="8310" name="Google Shape;8310;p70"/>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0"/>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0"/>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0"/>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4" name="Google Shape;8314;p70"/>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0"/>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0"/>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0"/>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8" name="Google Shape;8318;p70"/>
            <p:cNvGrpSpPr/>
            <p:nvPr/>
          </p:nvGrpSpPr>
          <p:grpSpPr>
            <a:xfrm>
              <a:off x="4889463" y="1423737"/>
              <a:ext cx="29552" cy="142899"/>
              <a:chOff x="4889463" y="1423737"/>
              <a:chExt cx="29552" cy="142899"/>
            </a:xfrm>
          </p:grpSpPr>
          <p:sp>
            <p:nvSpPr>
              <p:cNvPr id="8319" name="Google Shape;8319;p70"/>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0"/>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0"/>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0"/>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70"/>
            <p:cNvGrpSpPr/>
            <p:nvPr/>
          </p:nvGrpSpPr>
          <p:grpSpPr>
            <a:xfrm>
              <a:off x="4771663" y="1876896"/>
              <a:ext cx="108651" cy="100447"/>
              <a:chOff x="4771663" y="1876896"/>
              <a:chExt cx="108651" cy="100447"/>
            </a:xfrm>
          </p:grpSpPr>
          <p:sp>
            <p:nvSpPr>
              <p:cNvPr id="8324" name="Google Shape;8324;p70"/>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0"/>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0"/>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0"/>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28" name="Google Shape;8328;p70"/>
          <p:cNvGrpSpPr/>
          <p:nvPr/>
        </p:nvGrpSpPr>
        <p:grpSpPr>
          <a:xfrm>
            <a:off x="4008774" y="1854164"/>
            <a:ext cx="791287" cy="720350"/>
            <a:chOff x="267375" y="1071875"/>
            <a:chExt cx="470500" cy="428550"/>
          </a:xfrm>
        </p:grpSpPr>
        <p:sp>
          <p:nvSpPr>
            <p:cNvPr id="8329" name="Google Shape;8329;p70"/>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0"/>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0"/>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0"/>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0"/>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0"/>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0"/>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0"/>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7" name="Google Shape;8337;p70"/>
          <p:cNvGrpSpPr/>
          <p:nvPr/>
        </p:nvGrpSpPr>
        <p:grpSpPr>
          <a:xfrm>
            <a:off x="709269" y="3498794"/>
            <a:ext cx="1408444" cy="673166"/>
            <a:chOff x="712664" y="3693287"/>
            <a:chExt cx="1460738" cy="698160"/>
          </a:xfrm>
        </p:grpSpPr>
        <p:grpSp>
          <p:nvGrpSpPr>
            <p:cNvPr id="8338" name="Google Shape;8338;p70"/>
            <p:cNvGrpSpPr/>
            <p:nvPr/>
          </p:nvGrpSpPr>
          <p:grpSpPr>
            <a:xfrm>
              <a:off x="1380079" y="4133090"/>
              <a:ext cx="234048" cy="258099"/>
              <a:chOff x="1380079" y="4133090"/>
              <a:chExt cx="234048" cy="258099"/>
            </a:xfrm>
          </p:grpSpPr>
          <p:sp>
            <p:nvSpPr>
              <p:cNvPr id="8339" name="Google Shape;8339;p70"/>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0"/>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0"/>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70"/>
            <p:cNvGrpSpPr/>
            <p:nvPr/>
          </p:nvGrpSpPr>
          <p:grpSpPr>
            <a:xfrm>
              <a:off x="884610" y="3864082"/>
              <a:ext cx="1118566" cy="527275"/>
              <a:chOff x="890961" y="3865463"/>
              <a:chExt cx="1115221" cy="525698"/>
            </a:xfrm>
          </p:grpSpPr>
          <p:sp>
            <p:nvSpPr>
              <p:cNvPr id="8343" name="Google Shape;8343;p70"/>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0"/>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0"/>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70"/>
            <p:cNvGrpSpPr/>
            <p:nvPr/>
          </p:nvGrpSpPr>
          <p:grpSpPr>
            <a:xfrm>
              <a:off x="712664" y="3693287"/>
              <a:ext cx="1460738" cy="698160"/>
              <a:chOff x="712664" y="3693025"/>
              <a:chExt cx="1460738" cy="698160"/>
            </a:xfrm>
          </p:grpSpPr>
          <p:sp>
            <p:nvSpPr>
              <p:cNvPr id="8347" name="Google Shape;8347;p70"/>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0"/>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0"/>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0"/>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0"/>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0"/>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53" name="Google Shape;8353;p70"/>
          <p:cNvGrpSpPr/>
          <p:nvPr/>
        </p:nvGrpSpPr>
        <p:grpSpPr>
          <a:xfrm>
            <a:off x="3146985" y="970941"/>
            <a:ext cx="795485" cy="738831"/>
            <a:chOff x="3348603" y="1236445"/>
            <a:chExt cx="749256" cy="695894"/>
          </a:xfrm>
        </p:grpSpPr>
        <p:grpSp>
          <p:nvGrpSpPr>
            <p:cNvPr id="8354" name="Google Shape;8354;p70"/>
            <p:cNvGrpSpPr/>
            <p:nvPr/>
          </p:nvGrpSpPr>
          <p:grpSpPr>
            <a:xfrm>
              <a:off x="3583779" y="1236445"/>
              <a:ext cx="293795" cy="285811"/>
              <a:chOff x="3750225" y="1774000"/>
              <a:chExt cx="149575" cy="145525"/>
            </a:xfrm>
          </p:grpSpPr>
          <p:sp>
            <p:nvSpPr>
              <p:cNvPr id="8355" name="Google Shape;8355;p7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7" name="Google Shape;8357;p70"/>
            <p:cNvGrpSpPr/>
            <p:nvPr/>
          </p:nvGrpSpPr>
          <p:grpSpPr>
            <a:xfrm>
              <a:off x="3775534" y="1462599"/>
              <a:ext cx="322325" cy="285958"/>
              <a:chOff x="3847850" y="1889150"/>
              <a:chExt cx="164100" cy="145600"/>
            </a:xfrm>
          </p:grpSpPr>
          <p:sp>
            <p:nvSpPr>
              <p:cNvPr id="8358" name="Google Shape;8358;p7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0" name="Google Shape;8360;p70"/>
            <p:cNvGrpSpPr/>
            <p:nvPr/>
          </p:nvGrpSpPr>
          <p:grpSpPr>
            <a:xfrm>
              <a:off x="3545329" y="1646528"/>
              <a:ext cx="293746" cy="285811"/>
              <a:chOff x="3730650" y="1982800"/>
              <a:chExt cx="149550" cy="145525"/>
            </a:xfrm>
          </p:grpSpPr>
          <p:sp>
            <p:nvSpPr>
              <p:cNvPr id="8361" name="Google Shape;8361;p7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3" name="Google Shape;8363;p70"/>
            <p:cNvGrpSpPr/>
            <p:nvPr/>
          </p:nvGrpSpPr>
          <p:grpSpPr>
            <a:xfrm>
              <a:off x="3348603" y="1415046"/>
              <a:ext cx="294384" cy="284387"/>
              <a:chOff x="3630494" y="1864938"/>
              <a:chExt cx="149875" cy="144800"/>
            </a:xfrm>
          </p:grpSpPr>
          <p:sp>
            <p:nvSpPr>
              <p:cNvPr id="8364" name="Google Shape;8364;p70"/>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0"/>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6" name="Google Shape;8366;p70"/>
          <p:cNvGrpSpPr/>
          <p:nvPr/>
        </p:nvGrpSpPr>
        <p:grpSpPr>
          <a:xfrm>
            <a:off x="2268512" y="3493837"/>
            <a:ext cx="1324924" cy="678083"/>
            <a:chOff x="2413923" y="3711366"/>
            <a:chExt cx="1374117" cy="703260"/>
          </a:xfrm>
        </p:grpSpPr>
        <p:grpSp>
          <p:nvGrpSpPr>
            <p:cNvPr id="8367" name="Google Shape;8367;p70"/>
            <p:cNvGrpSpPr/>
            <p:nvPr/>
          </p:nvGrpSpPr>
          <p:grpSpPr>
            <a:xfrm>
              <a:off x="2413923" y="3711366"/>
              <a:ext cx="1374117" cy="703260"/>
              <a:chOff x="2413923" y="3711366"/>
              <a:chExt cx="1374117" cy="703260"/>
            </a:xfrm>
          </p:grpSpPr>
          <p:sp>
            <p:nvSpPr>
              <p:cNvPr id="8368" name="Google Shape;8368;p70"/>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9" name="Google Shape;8369;p70"/>
              <p:cNvGrpSpPr/>
              <p:nvPr/>
            </p:nvGrpSpPr>
            <p:grpSpPr>
              <a:xfrm>
                <a:off x="2600284" y="3808654"/>
                <a:ext cx="234506" cy="138009"/>
                <a:chOff x="2600284" y="3808654"/>
                <a:chExt cx="234506" cy="138009"/>
              </a:xfrm>
            </p:grpSpPr>
            <p:sp>
              <p:nvSpPr>
                <p:cNvPr id="8370" name="Google Shape;8370;p70"/>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71" name="Google Shape;8371;p70"/>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72" name="Google Shape;8372;p70"/>
              <p:cNvGrpSpPr/>
              <p:nvPr/>
            </p:nvGrpSpPr>
            <p:grpSpPr>
              <a:xfrm>
                <a:off x="3359659" y="3805664"/>
                <a:ext cx="232294" cy="141000"/>
                <a:chOff x="3359659" y="3805664"/>
                <a:chExt cx="232294" cy="141000"/>
              </a:xfrm>
            </p:grpSpPr>
            <p:sp>
              <p:nvSpPr>
                <p:cNvPr id="8373" name="Google Shape;8373;p70"/>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74" name="Google Shape;8374;p70"/>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75" name="Google Shape;8375;p70"/>
              <p:cNvGrpSpPr/>
              <p:nvPr/>
            </p:nvGrpSpPr>
            <p:grpSpPr>
              <a:xfrm>
                <a:off x="3067316" y="3711366"/>
                <a:ext cx="66900" cy="166809"/>
                <a:chOff x="3067316" y="3711366"/>
                <a:chExt cx="66900" cy="166809"/>
              </a:xfrm>
            </p:grpSpPr>
            <p:sp>
              <p:nvSpPr>
                <p:cNvPr id="8376" name="Google Shape;8376;p70"/>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77" name="Google Shape;8377;p70"/>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78" name="Google Shape;8378;p70"/>
              <p:cNvGrpSpPr/>
              <p:nvPr/>
            </p:nvGrpSpPr>
            <p:grpSpPr>
              <a:xfrm>
                <a:off x="2413923" y="4058666"/>
                <a:ext cx="224119" cy="66900"/>
                <a:chOff x="2413923" y="4058666"/>
                <a:chExt cx="224119" cy="66900"/>
              </a:xfrm>
            </p:grpSpPr>
            <p:sp>
              <p:nvSpPr>
                <p:cNvPr id="8379" name="Google Shape;8379;p70"/>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80" name="Google Shape;8380;p70"/>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81" name="Google Shape;8381;p70"/>
              <p:cNvGrpSpPr/>
              <p:nvPr/>
            </p:nvGrpSpPr>
            <p:grpSpPr>
              <a:xfrm>
                <a:off x="3564643" y="4058666"/>
                <a:ext cx="223397" cy="66900"/>
                <a:chOff x="3564643" y="4058666"/>
                <a:chExt cx="223397" cy="66900"/>
              </a:xfrm>
            </p:grpSpPr>
            <p:sp>
              <p:nvSpPr>
                <p:cNvPr id="8382" name="Google Shape;8382;p70"/>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83" name="Google Shape;8383;p70"/>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384" name="Google Shape;8384;p70"/>
            <p:cNvGrpSpPr/>
            <p:nvPr/>
          </p:nvGrpSpPr>
          <p:grpSpPr>
            <a:xfrm>
              <a:off x="2633353" y="3965763"/>
              <a:ext cx="933975" cy="445687"/>
              <a:chOff x="2633353" y="3965763"/>
              <a:chExt cx="933975" cy="445687"/>
            </a:xfrm>
          </p:grpSpPr>
          <p:sp>
            <p:nvSpPr>
              <p:cNvPr id="8385" name="Google Shape;8385;p70"/>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0"/>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87" name="Google Shape;8387;p70"/>
          <p:cNvGrpSpPr/>
          <p:nvPr/>
        </p:nvGrpSpPr>
        <p:grpSpPr>
          <a:xfrm>
            <a:off x="6392784" y="1044384"/>
            <a:ext cx="1131087" cy="587383"/>
            <a:chOff x="238125" y="999450"/>
            <a:chExt cx="7140700" cy="3708225"/>
          </a:xfrm>
        </p:grpSpPr>
        <p:sp>
          <p:nvSpPr>
            <p:cNvPr id="8388" name="Google Shape;8388;p70"/>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0"/>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70"/>
          <p:cNvGrpSpPr/>
          <p:nvPr/>
        </p:nvGrpSpPr>
        <p:grpSpPr>
          <a:xfrm>
            <a:off x="3744234" y="3493879"/>
            <a:ext cx="1375854" cy="678131"/>
            <a:chOff x="3913765" y="3641905"/>
            <a:chExt cx="1522805" cy="750560"/>
          </a:xfrm>
        </p:grpSpPr>
        <p:grpSp>
          <p:nvGrpSpPr>
            <p:cNvPr id="8398" name="Google Shape;8398;p70"/>
            <p:cNvGrpSpPr/>
            <p:nvPr/>
          </p:nvGrpSpPr>
          <p:grpSpPr>
            <a:xfrm>
              <a:off x="3913765" y="3997002"/>
              <a:ext cx="1522805" cy="395463"/>
              <a:chOff x="3913765" y="3997002"/>
              <a:chExt cx="1522805" cy="395463"/>
            </a:xfrm>
          </p:grpSpPr>
          <p:grpSp>
            <p:nvGrpSpPr>
              <p:cNvPr id="8399" name="Google Shape;8399;p70"/>
              <p:cNvGrpSpPr/>
              <p:nvPr/>
            </p:nvGrpSpPr>
            <p:grpSpPr>
              <a:xfrm>
                <a:off x="3913765" y="4138659"/>
                <a:ext cx="507602" cy="253806"/>
                <a:chOff x="3913765" y="4138659"/>
                <a:chExt cx="507602" cy="253806"/>
              </a:xfrm>
            </p:grpSpPr>
            <p:sp>
              <p:nvSpPr>
                <p:cNvPr id="8400" name="Google Shape;8400;p70"/>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0"/>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402" name="Google Shape;8402;p70"/>
              <p:cNvGrpSpPr/>
              <p:nvPr/>
            </p:nvGrpSpPr>
            <p:grpSpPr>
              <a:xfrm>
                <a:off x="4421361" y="3997002"/>
                <a:ext cx="507618" cy="395463"/>
                <a:chOff x="4421361" y="3997002"/>
                <a:chExt cx="507618" cy="395463"/>
              </a:xfrm>
            </p:grpSpPr>
            <p:sp>
              <p:nvSpPr>
                <p:cNvPr id="8403" name="Google Shape;8403;p70"/>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0"/>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70"/>
              <p:cNvGrpSpPr/>
              <p:nvPr/>
            </p:nvGrpSpPr>
            <p:grpSpPr>
              <a:xfrm>
                <a:off x="4928973" y="4189418"/>
                <a:ext cx="507596" cy="203047"/>
                <a:chOff x="4928973" y="4189418"/>
                <a:chExt cx="507596" cy="203047"/>
              </a:xfrm>
            </p:grpSpPr>
            <p:sp>
              <p:nvSpPr>
                <p:cNvPr id="8406" name="Google Shape;8406;p70"/>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0"/>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08" name="Google Shape;8408;p70"/>
            <p:cNvGrpSpPr/>
            <p:nvPr/>
          </p:nvGrpSpPr>
          <p:grpSpPr>
            <a:xfrm>
              <a:off x="4482186" y="3641905"/>
              <a:ext cx="397605" cy="349784"/>
              <a:chOff x="2906375" y="1159725"/>
              <a:chExt cx="1860575" cy="1636800"/>
            </a:xfrm>
          </p:grpSpPr>
          <p:sp>
            <p:nvSpPr>
              <p:cNvPr id="8409" name="Google Shape;8409;p70"/>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0"/>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0"/>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0"/>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3" name="Google Shape;8413;p70"/>
          <p:cNvGrpSpPr/>
          <p:nvPr/>
        </p:nvGrpSpPr>
        <p:grpSpPr>
          <a:xfrm>
            <a:off x="6528943" y="1853805"/>
            <a:ext cx="940737" cy="721067"/>
            <a:chOff x="6599718" y="2068734"/>
            <a:chExt cx="940737" cy="721067"/>
          </a:xfrm>
        </p:grpSpPr>
        <p:sp>
          <p:nvSpPr>
            <p:cNvPr id="8414" name="Google Shape;8414;p70"/>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0"/>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0"/>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0"/>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0"/>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0"/>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0" name="Google Shape;8420;p70"/>
            <p:cNvGrpSpPr/>
            <p:nvPr/>
          </p:nvGrpSpPr>
          <p:grpSpPr>
            <a:xfrm>
              <a:off x="6836957" y="2068734"/>
              <a:ext cx="461892" cy="721067"/>
              <a:chOff x="6836957" y="2068734"/>
              <a:chExt cx="461892" cy="721067"/>
            </a:xfrm>
          </p:grpSpPr>
          <p:sp>
            <p:nvSpPr>
              <p:cNvPr id="8421" name="Google Shape;8421;p70"/>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0"/>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0"/>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0"/>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0"/>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0"/>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7" name="Google Shape;8427;p70"/>
              <p:cNvGrpSpPr/>
              <p:nvPr/>
            </p:nvGrpSpPr>
            <p:grpSpPr>
              <a:xfrm>
                <a:off x="6836957" y="2068734"/>
                <a:ext cx="461892" cy="721067"/>
                <a:chOff x="6836957" y="2068734"/>
                <a:chExt cx="461892" cy="721067"/>
              </a:xfrm>
            </p:grpSpPr>
            <p:sp>
              <p:nvSpPr>
                <p:cNvPr id="8428" name="Google Shape;8428;p70"/>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0"/>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0"/>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0"/>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0"/>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0"/>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0"/>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35" name="Google Shape;8435;p70"/>
          <p:cNvGrpSpPr/>
          <p:nvPr/>
        </p:nvGrpSpPr>
        <p:grpSpPr>
          <a:xfrm>
            <a:off x="2412262" y="1858152"/>
            <a:ext cx="712577" cy="712374"/>
            <a:chOff x="2559249" y="2069323"/>
            <a:chExt cx="685566" cy="685634"/>
          </a:xfrm>
        </p:grpSpPr>
        <p:sp>
          <p:nvSpPr>
            <p:cNvPr id="8436" name="Google Shape;8436;p70"/>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0"/>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0"/>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0"/>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0"/>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0"/>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0"/>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0"/>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0"/>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0"/>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0"/>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0"/>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0"/>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9" name="Google Shape;8449;p70"/>
          <p:cNvGrpSpPr/>
          <p:nvPr/>
        </p:nvGrpSpPr>
        <p:grpSpPr>
          <a:xfrm>
            <a:off x="7594699" y="970941"/>
            <a:ext cx="845645" cy="711911"/>
            <a:chOff x="951975" y="315800"/>
            <a:chExt cx="5860325" cy="4933550"/>
          </a:xfrm>
        </p:grpSpPr>
        <p:sp>
          <p:nvSpPr>
            <p:cNvPr id="8450" name="Google Shape;8450;p70"/>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0"/>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0"/>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0"/>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0"/>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0"/>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0"/>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0"/>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70"/>
          <p:cNvGrpSpPr/>
          <p:nvPr/>
        </p:nvGrpSpPr>
        <p:grpSpPr>
          <a:xfrm>
            <a:off x="3691828" y="2707050"/>
            <a:ext cx="1617932" cy="621724"/>
            <a:chOff x="3862800" y="3038525"/>
            <a:chExt cx="1329006" cy="510698"/>
          </a:xfrm>
        </p:grpSpPr>
        <p:sp>
          <p:nvSpPr>
            <p:cNvPr id="8459" name="Google Shape;8459;p70"/>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0"/>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1" name="Google Shape;8461;p70"/>
            <p:cNvGrpSpPr/>
            <p:nvPr/>
          </p:nvGrpSpPr>
          <p:grpSpPr>
            <a:xfrm>
              <a:off x="3967075" y="3040337"/>
              <a:ext cx="1019927" cy="402126"/>
              <a:chOff x="3967075" y="3040337"/>
              <a:chExt cx="1019927" cy="402126"/>
            </a:xfrm>
          </p:grpSpPr>
          <p:sp>
            <p:nvSpPr>
              <p:cNvPr id="8462" name="Google Shape;8462;p70"/>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0"/>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4" name="Google Shape;8464;p70"/>
            <p:cNvGrpSpPr/>
            <p:nvPr/>
          </p:nvGrpSpPr>
          <p:grpSpPr>
            <a:xfrm>
              <a:off x="4186700" y="3040337"/>
              <a:ext cx="390475" cy="183289"/>
              <a:chOff x="4186700" y="3040337"/>
              <a:chExt cx="390475" cy="183289"/>
            </a:xfrm>
          </p:grpSpPr>
          <p:sp>
            <p:nvSpPr>
              <p:cNvPr id="8465" name="Google Shape;8465;p70"/>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0"/>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70"/>
            <p:cNvGrpSpPr/>
            <p:nvPr/>
          </p:nvGrpSpPr>
          <p:grpSpPr>
            <a:xfrm>
              <a:off x="4073727" y="3040337"/>
              <a:ext cx="697794" cy="296263"/>
              <a:chOff x="4073727" y="3040337"/>
              <a:chExt cx="697794" cy="296263"/>
            </a:xfrm>
          </p:grpSpPr>
          <p:sp>
            <p:nvSpPr>
              <p:cNvPr id="8468" name="Google Shape;8468;p70"/>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0"/>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70"/>
            <p:cNvGrpSpPr/>
            <p:nvPr/>
          </p:nvGrpSpPr>
          <p:grpSpPr>
            <a:xfrm>
              <a:off x="3862800" y="3038525"/>
              <a:ext cx="1329006" cy="510698"/>
              <a:chOff x="3862800" y="3038525"/>
              <a:chExt cx="1329006" cy="510698"/>
            </a:xfrm>
          </p:grpSpPr>
          <p:sp>
            <p:nvSpPr>
              <p:cNvPr id="8471" name="Google Shape;8471;p70"/>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0"/>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73" name="Google Shape;8473;p70"/>
          <p:cNvGrpSpPr/>
          <p:nvPr/>
        </p:nvGrpSpPr>
        <p:grpSpPr>
          <a:xfrm>
            <a:off x="700150" y="970941"/>
            <a:ext cx="883205" cy="775176"/>
            <a:chOff x="649648" y="271400"/>
            <a:chExt cx="6215377" cy="5455143"/>
          </a:xfrm>
        </p:grpSpPr>
        <p:sp>
          <p:nvSpPr>
            <p:cNvPr id="8474" name="Google Shape;8474;p70"/>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0"/>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0"/>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0"/>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0"/>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0"/>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0"/>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0"/>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0"/>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0"/>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0"/>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0"/>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6" name="Google Shape;8486;p70"/>
          <p:cNvGrpSpPr/>
          <p:nvPr/>
        </p:nvGrpSpPr>
        <p:grpSpPr>
          <a:xfrm>
            <a:off x="2308452" y="970941"/>
            <a:ext cx="767704" cy="815489"/>
            <a:chOff x="2499700" y="1135950"/>
            <a:chExt cx="732402" cy="777990"/>
          </a:xfrm>
        </p:grpSpPr>
        <p:grpSp>
          <p:nvGrpSpPr>
            <p:cNvPr id="8487" name="Google Shape;8487;p70"/>
            <p:cNvGrpSpPr/>
            <p:nvPr/>
          </p:nvGrpSpPr>
          <p:grpSpPr>
            <a:xfrm>
              <a:off x="2499700" y="1135950"/>
              <a:ext cx="732402" cy="694705"/>
              <a:chOff x="2499700" y="1135950"/>
              <a:chExt cx="732402" cy="694705"/>
            </a:xfrm>
          </p:grpSpPr>
          <p:sp>
            <p:nvSpPr>
              <p:cNvPr id="8488" name="Google Shape;8488;p70"/>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0"/>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0"/>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0"/>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0"/>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0"/>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0"/>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0"/>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0"/>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0"/>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0"/>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0"/>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0"/>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0"/>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0"/>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0"/>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0"/>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0"/>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0"/>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0"/>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0"/>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0"/>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0"/>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0"/>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0"/>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0"/>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0"/>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5" name="Google Shape;8515;p70"/>
            <p:cNvGrpSpPr/>
            <p:nvPr/>
          </p:nvGrpSpPr>
          <p:grpSpPr>
            <a:xfrm>
              <a:off x="2517909" y="1188726"/>
              <a:ext cx="702702" cy="725214"/>
              <a:chOff x="2517909" y="1188726"/>
              <a:chExt cx="702702" cy="725214"/>
            </a:xfrm>
          </p:grpSpPr>
          <p:sp>
            <p:nvSpPr>
              <p:cNvPr id="8516" name="Google Shape;8516;p70"/>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0"/>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0"/>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0"/>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0"/>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21" name="Google Shape;8521;p70"/>
          <p:cNvGrpSpPr/>
          <p:nvPr/>
        </p:nvGrpSpPr>
        <p:grpSpPr>
          <a:xfrm>
            <a:off x="1654184" y="970941"/>
            <a:ext cx="583439" cy="870229"/>
            <a:chOff x="1716825" y="1121550"/>
            <a:chExt cx="622800" cy="928938"/>
          </a:xfrm>
        </p:grpSpPr>
        <p:grpSp>
          <p:nvGrpSpPr>
            <p:cNvPr id="8522" name="Google Shape;8522;p70"/>
            <p:cNvGrpSpPr/>
            <p:nvPr/>
          </p:nvGrpSpPr>
          <p:grpSpPr>
            <a:xfrm>
              <a:off x="1716825" y="1121550"/>
              <a:ext cx="622800" cy="928938"/>
              <a:chOff x="1716825" y="1121550"/>
              <a:chExt cx="622800" cy="928938"/>
            </a:xfrm>
          </p:grpSpPr>
          <p:cxnSp>
            <p:nvCxnSpPr>
              <p:cNvPr id="8523" name="Google Shape;8523;p70"/>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524" name="Google Shape;8524;p70"/>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70"/>
            <p:cNvGrpSpPr/>
            <p:nvPr/>
          </p:nvGrpSpPr>
          <p:grpSpPr>
            <a:xfrm>
              <a:off x="1768050" y="1172775"/>
              <a:ext cx="520200" cy="832000"/>
              <a:chOff x="1768050" y="1172775"/>
              <a:chExt cx="520200" cy="832000"/>
            </a:xfrm>
          </p:grpSpPr>
          <p:cxnSp>
            <p:nvCxnSpPr>
              <p:cNvPr id="8526" name="Google Shape;8526;p70"/>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527" name="Google Shape;8527;p70"/>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70"/>
            <p:cNvGrpSpPr/>
            <p:nvPr/>
          </p:nvGrpSpPr>
          <p:grpSpPr>
            <a:xfrm>
              <a:off x="1820100" y="1225475"/>
              <a:ext cx="416400" cy="729575"/>
              <a:chOff x="1820100" y="1225475"/>
              <a:chExt cx="416400" cy="729575"/>
            </a:xfrm>
          </p:grpSpPr>
          <p:cxnSp>
            <p:nvCxnSpPr>
              <p:cNvPr id="8529" name="Google Shape;8529;p70"/>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530" name="Google Shape;8530;p70"/>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70"/>
            <p:cNvGrpSpPr/>
            <p:nvPr/>
          </p:nvGrpSpPr>
          <p:grpSpPr>
            <a:xfrm>
              <a:off x="1874250" y="1278825"/>
              <a:ext cx="308100" cy="605275"/>
              <a:chOff x="1874250" y="1278825"/>
              <a:chExt cx="308100" cy="605275"/>
            </a:xfrm>
          </p:grpSpPr>
          <p:cxnSp>
            <p:nvCxnSpPr>
              <p:cNvPr id="8532" name="Google Shape;8532;p70"/>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533" name="Google Shape;8533;p70"/>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4" name="Google Shape;8534;p70"/>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70"/>
          <p:cNvGrpSpPr/>
          <p:nvPr/>
        </p:nvGrpSpPr>
        <p:grpSpPr>
          <a:xfrm>
            <a:off x="1574007" y="1857263"/>
            <a:ext cx="739072" cy="714152"/>
            <a:chOff x="4334725" y="1355875"/>
            <a:chExt cx="3106650" cy="3001900"/>
          </a:xfrm>
        </p:grpSpPr>
        <p:grpSp>
          <p:nvGrpSpPr>
            <p:cNvPr id="8536" name="Google Shape;8536;p70"/>
            <p:cNvGrpSpPr/>
            <p:nvPr/>
          </p:nvGrpSpPr>
          <p:grpSpPr>
            <a:xfrm>
              <a:off x="4516050" y="1724875"/>
              <a:ext cx="2693725" cy="2632900"/>
              <a:chOff x="4516050" y="1724875"/>
              <a:chExt cx="2693725" cy="2632900"/>
            </a:xfrm>
          </p:grpSpPr>
          <p:sp>
            <p:nvSpPr>
              <p:cNvPr id="8537" name="Google Shape;8537;p70"/>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0"/>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0"/>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0" name="Google Shape;8540;p70"/>
            <p:cNvGrpSpPr/>
            <p:nvPr/>
          </p:nvGrpSpPr>
          <p:grpSpPr>
            <a:xfrm>
              <a:off x="4334725" y="1355875"/>
              <a:ext cx="3106650" cy="2709650"/>
              <a:chOff x="4334725" y="1355875"/>
              <a:chExt cx="3106650" cy="2709650"/>
            </a:xfrm>
          </p:grpSpPr>
          <p:sp>
            <p:nvSpPr>
              <p:cNvPr id="8541" name="Google Shape;8541;p70"/>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0"/>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0"/>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44" name="Google Shape;8544;p70"/>
          <p:cNvGrpSpPr/>
          <p:nvPr/>
        </p:nvGrpSpPr>
        <p:grpSpPr>
          <a:xfrm>
            <a:off x="7690956" y="3488034"/>
            <a:ext cx="312074" cy="684173"/>
            <a:chOff x="7645573" y="3754300"/>
            <a:chExt cx="293855" cy="644170"/>
          </a:xfrm>
        </p:grpSpPr>
        <p:sp>
          <p:nvSpPr>
            <p:cNvPr id="8545" name="Google Shape;8545;p70"/>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0"/>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70"/>
          <p:cNvGrpSpPr/>
          <p:nvPr/>
        </p:nvGrpSpPr>
        <p:grpSpPr>
          <a:xfrm>
            <a:off x="5612944" y="970941"/>
            <a:ext cx="709011" cy="739359"/>
            <a:chOff x="5830645" y="1256617"/>
            <a:chExt cx="530340" cy="553040"/>
          </a:xfrm>
        </p:grpSpPr>
        <p:grpSp>
          <p:nvGrpSpPr>
            <p:cNvPr id="8548" name="Google Shape;8548;p70"/>
            <p:cNvGrpSpPr/>
            <p:nvPr/>
          </p:nvGrpSpPr>
          <p:grpSpPr>
            <a:xfrm>
              <a:off x="5830645" y="1256617"/>
              <a:ext cx="259743" cy="269909"/>
              <a:chOff x="5830645" y="1256617"/>
              <a:chExt cx="259743" cy="269909"/>
            </a:xfrm>
          </p:grpSpPr>
          <p:sp>
            <p:nvSpPr>
              <p:cNvPr id="8549" name="Google Shape;8549;p70"/>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0"/>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70"/>
            <p:cNvGrpSpPr/>
            <p:nvPr/>
          </p:nvGrpSpPr>
          <p:grpSpPr>
            <a:xfrm>
              <a:off x="6101293" y="1256617"/>
              <a:ext cx="259692" cy="269909"/>
              <a:chOff x="6101293" y="1256617"/>
              <a:chExt cx="259692" cy="269909"/>
            </a:xfrm>
          </p:grpSpPr>
          <p:sp>
            <p:nvSpPr>
              <p:cNvPr id="8552" name="Google Shape;8552;p70"/>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0"/>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4" name="Google Shape;8554;p70"/>
            <p:cNvGrpSpPr/>
            <p:nvPr/>
          </p:nvGrpSpPr>
          <p:grpSpPr>
            <a:xfrm>
              <a:off x="5830645" y="1539749"/>
              <a:ext cx="259692" cy="269909"/>
              <a:chOff x="5830645" y="1539749"/>
              <a:chExt cx="259692" cy="269909"/>
            </a:xfrm>
          </p:grpSpPr>
          <p:sp>
            <p:nvSpPr>
              <p:cNvPr id="8555" name="Google Shape;8555;p70"/>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0"/>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7" name="Google Shape;8557;p70"/>
            <p:cNvGrpSpPr/>
            <p:nvPr/>
          </p:nvGrpSpPr>
          <p:grpSpPr>
            <a:xfrm>
              <a:off x="6101293" y="1539749"/>
              <a:ext cx="259692" cy="269909"/>
              <a:chOff x="6101293" y="1539749"/>
              <a:chExt cx="259692" cy="269909"/>
            </a:xfrm>
          </p:grpSpPr>
          <p:sp>
            <p:nvSpPr>
              <p:cNvPr id="8558" name="Google Shape;8558;p70"/>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0"/>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0" name="Google Shape;8560;p70"/>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70"/>
          <p:cNvGrpSpPr/>
          <p:nvPr/>
        </p:nvGrpSpPr>
        <p:grpSpPr>
          <a:xfrm>
            <a:off x="714438" y="2707057"/>
            <a:ext cx="1452955" cy="621360"/>
            <a:chOff x="732422" y="2990152"/>
            <a:chExt cx="1337773" cy="572102"/>
          </a:xfrm>
        </p:grpSpPr>
        <p:sp>
          <p:nvSpPr>
            <p:cNvPr id="8562" name="Google Shape;8562;p70"/>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0"/>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0"/>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0"/>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0"/>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0"/>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3" name="Shape 203"/>
        <p:cNvGrpSpPr/>
        <p:nvPr/>
      </p:nvGrpSpPr>
      <p:grpSpPr>
        <a:xfrm>
          <a:off x="0" y="0"/>
          <a:ext cx="0" cy="0"/>
          <a:chOff x="0" y="0"/>
          <a:chExt cx="0" cy="0"/>
        </a:xfrm>
      </p:grpSpPr>
      <p:pic>
        <p:nvPicPr>
          <p:cNvPr id="204" name="Google Shape;204;p35"/>
          <p:cNvPicPr preferRelativeResize="0"/>
          <p:nvPr/>
        </p:nvPicPr>
        <p:blipFill>
          <a:blip r:embed="rId3">
            <a:alphaModFix/>
          </a:blip>
          <a:stretch>
            <a:fillRect/>
          </a:stretch>
        </p:blipFill>
        <p:spPr>
          <a:xfrm>
            <a:off x="6887129" y="434400"/>
            <a:ext cx="1619857" cy="1055192"/>
          </a:xfrm>
          <a:prstGeom prst="rect">
            <a:avLst/>
          </a:prstGeom>
          <a:noFill/>
          <a:ln>
            <a:noFill/>
          </a:ln>
        </p:spPr>
      </p:pic>
      <p:sp>
        <p:nvSpPr>
          <p:cNvPr id="205" name="Google Shape;205;p35"/>
          <p:cNvSpPr txBox="1"/>
          <p:nvPr>
            <p:ph type="ctrTitle"/>
          </p:nvPr>
        </p:nvSpPr>
        <p:spPr>
          <a:xfrm>
            <a:off x="713225" y="434400"/>
            <a:ext cx="3887100" cy="9204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WHOA!</a:t>
            </a:r>
            <a:endParaRPr/>
          </a:p>
        </p:txBody>
      </p:sp>
      <p:pic>
        <p:nvPicPr>
          <p:cNvPr id="206" name="Google Shape;206;p35"/>
          <p:cNvPicPr preferRelativeResize="0"/>
          <p:nvPr/>
        </p:nvPicPr>
        <p:blipFill>
          <a:blip r:embed="rId3">
            <a:alphaModFix/>
          </a:blip>
          <a:stretch>
            <a:fillRect/>
          </a:stretch>
        </p:blipFill>
        <p:spPr>
          <a:xfrm>
            <a:off x="5177341" y="434400"/>
            <a:ext cx="1619857" cy="1055192"/>
          </a:xfrm>
          <a:prstGeom prst="rect">
            <a:avLst/>
          </a:prstGeom>
          <a:noFill/>
          <a:ln>
            <a:noFill/>
          </a:ln>
        </p:spPr>
      </p:pic>
      <p:pic>
        <p:nvPicPr>
          <p:cNvPr id="207" name="Google Shape;207;p35"/>
          <p:cNvPicPr preferRelativeResize="0"/>
          <p:nvPr/>
        </p:nvPicPr>
        <p:blipFill>
          <a:blip r:embed="rId3">
            <a:alphaModFix/>
          </a:blip>
          <a:stretch>
            <a:fillRect/>
          </a:stretch>
        </p:blipFill>
        <p:spPr>
          <a:xfrm>
            <a:off x="6887129" y="1507569"/>
            <a:ext cx="1619857" cy="1055192"/>
          </a:xfrm>
          <a:prstGeom prst="rect">
            <a:avLst/>
          </a:prstGeom>
          <a:noFill/>
          <a:ln>
            <a:noFill/>
          </a:ln>
        </p:spPr>
      </p:pic>
      <p:pic>
        <p:nvPicPr>
          <p:cNvPr id="208" name="Google Shape;208;p35"/>
          <p:cNvPicPr preferRelativeResize="0"/>
          <p:nvPr/>
        </p:nvPicPr>
        <p:blipFill>
          <a:blip r:embed="rId3">
            <a:alphaModFix/>
          </a:blip>
          <a:stretch>
            <a:fillRect/>
          </a:stretch>
        </p:blipFill>
        <p:spPr>
          <a:xfrm>
            <a:off x="5177341" y="1507569"/>
            <a:ext cx="1619857" cy="1055192"/>
          </a:xfrm>
          <a:prstGeom prst="rect">
            <a:avLst/>
          </a:prstGeom>
          <a:noFill/>
          <a:ln>
            <a:noFill/>
          </a:ln>
        </p:spPr>
      </p:pic>
      <p:pic>
        <p:nvPicPr>
          <p:cNvPr id="209" name="Google Shape;209;p35"/>
          <p:cNvPicPr preferRelativeResize="0"/>
          <p:nvPr/>
        </p:nvPicPr>
        <p:blipFill>
          <a:blip r:embed="rId3">
            <a:alphaModFix/>
          </a:blip>
          <a:stretch>
            <a:fillRect/>
          </a:stretch>
        </p:blipFill>
        <p:spPr>
          <a:xfrm>
            <a:off x="6887129" y="2580739"/>
            <a:ext cx="1619857" cy="1055192"/>
          </a:xfrm>
          <a:prstGeom prst="rect">
            <a:avLst/>
          </a:prstGeom>
          <a:noFill/>
          <a:ln>
            <a:noFill/>
          </a:ln>
        </p:spPr>
      </p:pic>
      <p:pic>
        <p:nvPicPr>
          <p:cNvPr id="210" name="Google Shape;210;p35"/>
          <p:cNvPicPr preferRelativeResize="0"/>
          <p:nvPr/>
        </p:nvPicPr>
        <p:blipFill>
          <a:blip r:embed="rId3">
            <a:alphaModFix/>
          </a:blip>
          <a:stretch>
            <a:fillRect/>
          </a:stretch>
        </p:blipFill>
        <p:spPr>
          <a:xfrm>
            <a:off x="5177341" y="2580739"/>
            <a:ext cx="1619857" cy="1055192"/>
          </a:xfrm>
          <a:prstGeom prst="rect">
            <a:avLst/>
          </a:prstGeom>
          <a:noFill/>
          <a:ln>
            <a:noFill/>
          </a:ln>
        </p:spPr>
      </p:pic>
      <p:pic>
        <p:nvPicPr>
          <p:cNvPr id="211" name="Google Shape;211;p35"/>
          <p:cNvPicPr preferRelativeResize="0"/>
          <p:nvPr/>
        </p:nvPicPr>
        <p:blipFill>
          <a:blip r:embed="rId3">
            <a:alphaModFix/>
          </a:blip>
          <a:stretch>
            <a:fillRect/>
          </a:stretch>
        </p:blipFill>
        <p:spPr>
          <a:xfrm>
            <a:off x="6887129" y="3653908"/>
            <a:ext cx="1619857" cy="1055192"/>
          </a:xfrm>
          <a:prstGeom prst="rect">
            <a:avLst/>
          </a:prstGeom>
          <a:noFill/>
          <a:ln>
            <a:noFill/>
          </a:ln>
        </p:spPr>
      </p:pic>
      <p:pic>
        <p:nvPicPr>
          <p:cNvPr id="212" name="Google Shape;212;p35"/>
          <p:cNvPicPr preferRelativeResize="0"/>
          <p:nvPr/>
        </p:nvPicPr>
        <p:blipFill>
          <a:blip r:embed="rId3">
            <a:alphaModFix/>
          </a:blip>
          <a:stretch>
            <a:fillRect/>
          </a:stretch>
        </p:blipFill>
        <p:spPr>
          <a:xfrm>
            <a:off x="5177341" y="3653908"/>
            <a:ext cx="1619857" cy="1055192"/>
          </a:xfrm>
          <a:prstGeom prst="rect">
            <a:avLst/>
          </a:prstGeom>
          <a:noFill/>
          <a:ln>
            <a:noFill/>
          </a:ln>
        </p:spPr>
      </p:pic>
      <p:sp>
        <p:nvSpPr>
          <p:cNvPr id="213" name="Google Shape;213;p35"/>
          <p:cNvSpPr txBox="1"/>
          <p:nvPr>
            <p:ph idx="1" type="subTitle"/>
          </p:nvPr>
        </p:nvSpPr>
        <p:spPr>
          <a:xfrm>
            <a:off x="713225" y="3414900"/>
            <a:ext cx="3887100" cy="1294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This can be the part of the presentation where you introduce yourself, write your email…</a:t>
            </a:r>
            <a:endParaRPr/>
          </a:p>
        </p:txBody>
      </p:sp>
      <p:sp>
        <p:nvSpPr>
          <p:cNvPr id="214" name="Google Shape;214;p35"/>
          <p:cNvSpPr txBox="1"/>
          <p:nvPr>
            <p:ph type="ctrTitle"/>
          </p:nvPr>
        </p:nvSpPr>
        <p:spPr>
          <a:xfrm>
            <a:off x="713225" y="1354800"/>
            <a:ext cx="3887100" cy="9204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WHOA!</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71" name="Shape 8571"/>
        <p:cNvGrpSpPr/>
        <p:nvPr/>
      </p:nvGrpSpPr>
      <p:grpSpPr>
        <a:xfrm>
          <a:off x="0" y="0"/>
          <a:ext cx="0" cy="0"/>
          <a:chOff x="0" y="0"/>
          <a:chExt cx="0" cy="0"/>
        </a:xfrm>
      </p:grpSpPr>
      <p:grpSp>
        <p:nvGrpSpPr>
          <p:cNvPr id="8572" name="Google Shape;8572;p71"/>
          <p:cNvGrpSpPr/>
          <p:nvPr/>
        </p:nvGrpSpPr>
        <p:grpSpPr>
          <a:xfrm>
            <a:off x="708575" y="965865"/>
            <a:ext cx="1636117" cy="1526144"/>
            <a:chOff x="729238" y="1179665"/>
            <a:chExt cx="1636117" cy="1526144"/>
          </a:xfrm>
        </p:grpSpPr>
        <p:grpSp>
          <p:nvGrpSpPr>
            <p:cNvPr id="8573" name="Google Shape;8573;p71"/>
            <p:cNvGrpSpPr/>
            <p:nvPr/>
          </p:nvGrpSpPr>
          <p:grpSpPr>
            <a:xfrm>
              <a:off x="729238" y="1179665"/>
              <a:ext cx="80700" cy="1526144"/>
              <a:chOff x="729238" y="1179665"/>
              <a:chExt cx="80700" cy="1526144"/>
            </a:xfrm>
          </p:grpSpPr>
          <p:sp>
            <p:nvSpPr>
              <p:cNvPr id="8574" name="Google Shape;8574;p71"/>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1"/>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1"/>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1"/>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4" name="Google Shape;8584;p71"/>
            <p:cNvGrpSpPr/>
            <p:nvPr/>
          </p:nvGrpSpPr>
          <p:grpSpPr>
            <a:xfrm>
              <a:off x="903098" y="1179665"/>
              <a:ext cx="80700" cy="1526144"/>
              <a:chOff x="903098" y="1179665"/>
              <a:chExt cx="80700" cy="1526144"/>
            </a:xfrm>
          </p:grpSpPr>
          <p:sp>
            <p:nvSpPr>
              <p:cNvPr id="8585" name="Google Shape;8585;p71"/>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1"/>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1"/>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1"/>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1"/>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1"/>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71"/>
            <p:cNvGrpSpPr/>
            <p:nvPr/>
          </p:nvGrpSpPr>
          <p:grpSpPr>
            <a:xfrm>
              <a:off x="1076958" y="1179665"/>
              <a:ext cx="80700" cy="1526144"/>
              <a:chOff x="1076958" y="1179665"/>
              <a:chExt cx="80700" cy="1526144"/>
            </a:xfrm>
          </p:grpSpPr>
          <p:sp>
            <p:nvSpPr>
              <p:cNvPr id="8596" name="Google Shape;8596;p71"/>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1"/>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1"/>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1"/>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1"/>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1"/>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1"/>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71"/>
            <p:cNvGrpSpPr/>
            <p:nvPr/>
          </p:nvGrpSpPr>
          <p:grpSpPr>
            <a:xfrm>
              <a:off x="1247707" y="1179665"/>
              <a:ext cx="80700" cy="1526144"/>
              <a:chOff x="1247707" y="1179665"/>
              <a:chExt cx="80700" cy="1526144"/>
            </a:xfrm>
          </p:grpSpPr>
          <p:sp>
            <p:nvSpPr>
              <p:cNvPr id="8607" name="Google Shape;8607;p71"/>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1"/>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1"/>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7" name="Google Shape;8617;p71"/>
            <p:cNvGrpSpPr/>
            <p:nvPr/>
          </p:nvGrpSpPr>
          <p:grpSpPr>
            <a:xfrm>
              <a:off x="1421567" y="1179665"/>
              <a:ext cx="80700" cy="1526144"/>
              <a:chOff x="1421567" y="1179665"/>
              <a:chExt cx="80700" cy="1526144"/>
            </a:xfrm>
          </p:grpSpPr>
          <p:sp>
            <p:nvSpPr>
              <p:cNvPr id="8618" name="Google Shape;8618;p71"/>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1"/>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1"/>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1"/>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1"/>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1"/>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1"/>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1"/>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71"/>
            <p:cNvGrpSpPr/>
            <p:nvPr/>
          </p:nvGrpSpPr>
          <p:grpSpPr>
            <a:xfrm>
              <a:off x="1592327" y="1179665"/>
              <a:ext cx="80700" cy="1526144"/>
              <a:chOff x="1592327" y="1179665"/>
              <a:chExt cx="80700" cy="1526144"/>
            </a:xfrm>
          </p:grpSpPr>
          <p:sp>
            <p:nvSpPr>
              <p:cNvPr id="8629" name="Google Shape;8629;p71"/>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1"/>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1"/>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1"/>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1"/>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1"/>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71"/>
            <p:cNvGrpSpPr/>
            <p:nvPr/>
          </p:nvGrpSpPr>
          <p:grpSpPr>
            <a:xfrm>
              <a:off x="1766187" y="1179665"/>
              <a:ext cx="80700" cy="1526144"/>
              <a:chOff x="1766187" y="1179665"/>
              <a:chExt cx="80700" cy="1526144"/>
            </a:xfrm>
          </p:grpSpPr>
          <p:sp>
            <p:nvSpPr>
              <p:cNvPr id="8640" name="Google Shape;8640;p71"/>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1"/>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1"/>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1"/>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1"/>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1"/>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1"/>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1"/>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1"/>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0" name="Google Shape;8650;p71"/>
            <p:cNvGrpSpPr/>
            <p:nvPr/>
          </p:nvGrpSpPr>
          <p:grpSpPr>
            <a:xfrm>
              <a:off x="1936935" y="1179665"/>
              <a:ext cx="80700" cy="1526144"/>
              <a:chOff x="1936935" y="1179665"/>
              <a:chExt cx="80700" cy="1526144"/>
            </a:xfrm>
          </p:grpSpPr>
          <p:sp>
            <p:nvSpPr>
              <p:cNvPr id="8651" name="Google Shape;8651;p71"/>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1"/>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1"/>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1"/>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1"/>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71"/>
            <p:cNvGrpSpPr/>
            <p:nvPr/>
          </p:nvGrpSpPr>
          <p:grpSpPr>
            <a:xfrm>
              <a:off x="2110795" y="1179665"/>
              <a:ext cx="80700" cy="1526144"/>
              <a:chOff x="2110795" y="1179665"/>
              <a:chExt cx="80700" cy="1526144"/>
            </a:xfrm>
          </p:grpSpPr>
          <p:sp>
            <p:nvSpPr>
              <p:cNvPr id="8662" name="Google Shape;8662;p71"/>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1"/>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1"/>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1"/>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71"/>
            <p:cNvGrpSpPr/>
            <p:nvPr/>
          </p:nvGrpSpPr>
          <p:grpSpPr>
            <a:xfrm>
              <a:off x="2284655" y="1179665"/>
              <a:ext cx="80700" cy="1526144"/>
              <a:chOff x="2284655" y="1179665"/>
              <a:chExt cx="80700" cy="1526144"/>
            </a:xfrm>
          </p:grpSpPr>
          <p:sp>
            <p:nvSpPr>
              <p:cNvPr id="8673" name="Google Shape;8673;p71"/>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1"/>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1"/>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1"/>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1"/>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1"/>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83" name="Google Shape;8683;p71"/>
          <p:cNvGrpSpPr/>
          <p:nvPr/>
        </p:nvGrpSpPr>
        <p:grpSpPr>
          <a:xfrm>
            <a:off x="2603242" y="985003"/>
            <a:ext cx="1364248" cy="1102133"/>
            <a:chOff x="2623904" y="1198803"/>
            <a:chExt cx="1364248" cy="1102133"/>
          </a:xfrm>
        </p:grpSpPr>
        <p:grpSp>
          <p:nvGrpSpPr>
            <p:cNvPr id="8684" name="Google Shape;8684;p71"/>
            <p:cNvGrpSpPr/>
            <p:nvPr/>
          </p:nvGrpSpPr>
          <p:grpSpPr>
            <a:xfrm>
              <a:off x="2623907" y="1198803"/>
              <a:ext cx="1364245" cy="273000"/>
              <a:chOff x="2623907" y="1198803"/>
              <a:chExt cx="1364245" cy="273000"/>
            </a:xfrm>
          </p:grpSpPr>
          <p:sp>
            <p:nvSpPr>
              <p:cNvPr id="8685" name="Google Shape;8685;p71"/>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0" name="Google Shape;8690;p71"/>
            <p:cNvGrpSpPr/>
            <p:nvPr/>
          </p:nvGrpSpPr>
          <p:grpSpPr>
            <a:xfrm>
              <a:off x="2623904" y="1476964"/>
              <a:ext cx="1364245" cy="273000"/>
              <a:chOff x="2623904" y="1476964"/>
              <a:chExt cx="1364245" cy="273000"/>
            </a:xfrm>
          </p:grpSpPr>
          <p:sp>
            <p:nvSpPr>
              <p:cNvPr id="8691" name="Google Shape;8691;p71"/>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1"/>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1"/>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71"/>
            <p:cNvGrpSpPr/>
            <p:nvPr/>
          </p:nvGrpSpPr>
          <p:grpSpPr>
            <a:xfrm>
              <a:off x="2623907" y="1749775"/>
              <a:ext cx="1364245" cy="273000"/>
              <a:chOff x="2623907" y="1749775"/>
              <a:chExt cx="1364245" cy="273000"/>
            </a:xfrm>
          </p:grpSpPr>
          <p:sp>
            <p:nvSpPr>
              <p:cNvPr id="8697" name="Google Shape;8697;p71"/>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1"/>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71"/>
            <p:cNvGrpSpPr/>
            <p:nvPr/>
          </p:nvGrpSpPr>
          <p:grpSpPr>
            <a:xfrm>
              <a:off x="2623904" y="2027936"/>
              <a:ext cx="1364245" cy="273000"/>
              <a:chOff x="2623904" y="2027936"/>
              <a:chExt cx="1364245" cy="273000"/>
            </a:xfrm>
          </p:grpSpPr>
          <p:sp>
            <p:nvSpPr>
              <p:cNvPr id="8703" name="Google Shape;8703;p7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08" name="Google Shape;8708;p71"/>
          <p:cNvGrpSpPr/>
          <p:nvPr/>
        </p:nvGrpSpPr>
        <p:grpSpPr>
          <a:xfrm>
            <a:off x="2592703" y="2444186"/>
            <a:ext cx="1387541" cy="159124"/>
            <a:chOff x="3200660" y="2180272"/>
            <a:chExt cx="2563824" cy="378237"/>
          </a:xfrm>
        </p:grpSpPr>
        <p:sp>
          <p:nvSpPr>
            <p:cNvPr id="8709" name="Google Shape;8709;p7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71"/>
          <p:cNvGrpSpPr/>
          <p:nvPr/>
        </p:nvGrpSpPr>
        <p:grpSpPr>
          <a:xfrm>
            <a:off x="2589227" y="2722011"/>
            <a:ext cx="1390502" cy="159625"/>
            <a:chOff x="3530150" y="2790075"/>
            <a:chExt cx="1962600" cy="225300"/>
          </a:xfrm>
        </p:grpSpPr>
        <p:sp>
          <p:nvSpPr>
            <p:cNvPr id="8728" name="Google Shape;8728;p71"/>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1"/>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71"/>
          <p:cNvGrpSpPr/>
          <p:nvPr/>
        </p:nvGrpSpPr>
        <p:grpSpPr>
          <a:xfrm>
            <a:off x="2589880" y="3000337"/>
            <a:ext cx="1411629" cy="153761"/>
            <a:chOff x="3558802" y="4011427"/>
            <a:chExt cx="1866000" cy="111300"/>
          </a:xfrm>
        </p:grpSpPr>
        <p:sp>
          <p:nvSpPr>
            <p:cNvPr id="8731" name="Google Shape;8731;p7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1"/>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3" name="Google Shape;8733;p71"/>
          <p:cNvGrpSpPr/>
          <p:nvPr/>
        </p:nvGrpSpPr>
        <p:grpSpPr>
          <a:xfrm>
            <a:off x="2589573" y="2205736"/>
            <a:ext cx="1383503" cy="119749"/>
            <a:chOff x="3465975" y="2270276"/>
            <a:chExt cx="1986364" cy="171929"/>
          </a:xfrm>
        </p:grpSpPr>
        <p:sp>
          <p:nvSpPr>
            <p:cNvPr id="8734" name="Google Shape;8734;p7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1"/>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1"/>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1"/>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71"/>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1"/>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71"/>
          <p:cNvGrpSpPr/>
          <p:nvPr/>
        </p:nvGrpSpPr>
        <p:grpSpPr>
          <a:xfrm>
            <a:off x="2600580" y="3569387"/>
            <a:ext cx="1369531" cy="195460"/>
            <a:chOff x="723300" y="4253549"/>
            <a:chExt cx="2276482" cy="324900"/>
          </a:xfrm>
        </p:grpSpPr>
        <p:sp>
          <p:nvSpPr>
            <p:cNvPr id="8743" name="Google Shape;8743;p7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1"/>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71"/>
          <p:cNvGrpSpPr/>
          <p:nvPr/>
        </p:nvGrpSpPr>
        <p:grpSpPr>
          <a:xfrm>
            <a:off x="2590141" y="3270567"/>
            <a:ext cx="1389066" cy="180119"/>
            <a:chOff x="705948" y="3788465"/>
            <a:chExt cx="2308953" cy="299400"/>
          </a:xfrm>
        </p:grpSpPr>
        <p:sp>
          <p:nvSpPr>
            <p:cNvPr id="8749" name="Google Shape;8749;p7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1"/>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1"/>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71"/>
          <p:cNvGrpSpPr/>
          <p:nvPr/>
        </p:nvGrpSpPr>
        <p:grpSpPr>
          <a:xfrm>
            <a:off x="2638078" y="3883547"/>
            <a:ext cx="1304609" cy="294074"/>
            <a:chOff x="2658741" y="4097347"/>
            <a:chExt cx="1304609" cy="294074"/>
          </a:xfrm>
        </p:grpSpPr>
        <p:grpSp>
          <p:nvGrpSpPr>
            <p:cNvPr id="8755" name="Google Shape;8755;p71"/>
            <p:cNvGrpSpPr/>
            <p:nvPr/>
          </p:nvGrpSpPr>
          <p:grpSpPr>
            <a:xfrm>
              <a:off x="2658741" y="4097347"/>
              <a:ext cx="118572" cy="294074"/>
              <a:chOff x="3343310" y="4475555"/>
              <a:chExt cx="127717" cy="316753"/>
            </a:xfrm>
          </p:grpSpPr>
          <p:sp>
            <p:nvSpPr>
              <p:cNvPr id="8756" name="Google Shape;8756;p7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8" name="Google Shape;8758;p71"/>
            <p:cNvGrpSpPr/>
            <p:nvPr/>
          </p:nvGrpSpPr>
          <p:grpSpPr>
            <a:xfrm>
              <a:off x="3815519" y="4098388"/>
              <a:ext cx="147831" cy="291991"/>
              <a:chOff x="3527539" y="4476677"/>
              <a:chExt cx="159232" cy="314510"/>
            </a:xfrm>
          </p:grpSpPr>
          <p:sp>
            <p:nvSpPr>
              <p:cNvPr id="8759" name="Google Shape;8759;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71"/>
            <p:cNvGrpSpPr/>
            <p:nvPr/>
          </p:nvGrpSpPr>
          <p:grpSpPr>
            <a:xfrm>
              <a:off x="3511696" y="4098388"/>
              <a:ext cx="147831" cy="291991"/>
              <a:chOff x="3527539" y="4476677"/>
              <a:chExt cx="159232" cy="314510"/>
            </a:xfrm>
          </p:grpSpPr>
          <p:sp>
            <p:nvSpPr>
              <p:cNvPr id="8762" name="Google Shape;8762;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71"/>
            <p:cNvGrpSpPr/>
            <p:nvPr/>
          </p:nvGrpSpPr>
          <p:grpSpPr>
            <a:xfrm>
              <a:off x="3207874" y="4098388"/>
              <a:ext cx="147831" cy="291991"/>
              <a:chOff x="3527539" y="4476677"/>
              <a:chExt cx="159232" cy="314510"/>
            </a:xfrm>
          </p:grpSpPr>
          <p:sp>
            <p:nvSpPr>
              <p:cNvPr id="8765" name="Google Shape;8765;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71"/>
            <p:cNvGrpSpPr/>
            <p:nvPr/>
          </p:nvGrpSpPr>
          <p:grpSpPr>
            <a:xfrm>
              <a:off x="2933305" y="4097347"/>
              <a:ext cx="118572" cy="294074"/>
              <a:chOff x="3343310" y="4475555"/>
              <a:chExt cx="127717" cy="316753"/>
            </a:xfrm>
          </p:grpSpPr>
          <p:sp>
            <p:nvSpPr>
              <p:cNvPr id="8768" name="Google Shape;8768;p7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70" name="Google Shape;8770;p71"/>
          <p:cNvGrpSpPr/>
          <p:nvPr/>
        </p:nvGrpSpPr>
        <p:grpSpPr>
          <a:xfrm>
            <a:off x="4256908" y="1866669"/>
            <a:ext cx="1433821" cy="191501"/>
            <a:chOff x="4273350" y="2080469"/>
            <a:chExt cx="1433821" cy="191501"/>
          </a:xfrm>
        </p:grpSpPr>
        <p:grpSp>
          <p:nvGrpSpPr>
            <p:cNvPr id="8771" name="Google Shape;8771;p71"/>
            <p:cNvGrpSpPr/>
            <p:nvPr/>
          </p:nvGrpSpPr>
          <p:grpSpPr>
            <a:xfrm>
              <a:off x="4273350" y="2080469"/>
              <a:ext cx="1433821" cy="0"/>
              <a:chOff x="5224975" y="2962250"/>
              <a:chExt cx="1544400" cy="0"/>
            </a:xfrm>
          </p:grpSpPr>
          <p:cxnSp>
            <p:nvCxnSpPr>
              <p:cNvPr id="8772" name="Google Shape;8772;p7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773" name="Google Shape;8773;p71"/>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774" name="Google Shape;8774;p71"/>
            <p:cNvGrpSpPr/>
            <p:nvPr/>
          </p:nvGrpSpPr>
          <p:grpSpPr>
            <a:xfrm>
              <a:off x="4273350" y="2271969"/>
              <a:ext cx="1433821" cy="0"/>
              <a:chOff x="5224975" y="2962250"/>
              <a:chExt cx="1544400" cy="0"/>
            </a:xfrm>
          </p:grpSpPr>
          <p:cxnSp>
            <p:nvCxnSpPr>
              <p:cNvPr id="8775" name="Google Shape;8775;p7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776" name="Google Shape;8776;p71"/>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777" name="Google Shape;8777;p71"/>
          <p:cNvGrpSpPr/>
          <p:nvPr/>
        </p:nvGrpSpPr>
        <p:grpSpPr>
          <a:xfrm>
            <a:off x="4258463" y="969236"/>
            <a:ext cx="1430711" cy="743389"/>
            <a:chOff x="5159450" y="1919950"/>
            <a:chExt cx="1541050" cy="862500"/>
          </a:xfrm>
        </p:grpSpPr>
        <p:sp>
          <p:nvSpPr>
            <p:cNvPr id="8778" name="Google Shape;8778;p7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779" name="Google Shape;8779;p71"/>
            <p:cNvGrpSpPr/>
            <p:nvPr/>
          </p:nvGrpSpPr>
          <p:grpSpPr>
            <a:xfrm>
              <a:off x="5159450" y="1919950"/>
              <a:ext cx="1541050" cy="862500"/>
              <a:chOff x="5159450" y="1919950"/>
              <a:chExt cx="1541050" cy="862500"/>
            </a:xfrm>
          </p:grpSpPr>
          <p:cxnSp>
            <p:nvCxnSpPr>
              <p:cNvPr id="8780" name="Google Shape;8780;p7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781" name="Google Shape;8781;p7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782" name="Google Shape;8782;p71"/>
          <p:cNvGrpSpPr/>
          <p:nvPr/>
        </p:nvGrpSpPr>
        <p:grpSpPr>
          <a:xfrm>
            <a:off x="4248577" y="2192564"/>
            <a:ext cx="1450484" cy="1052087"/>
            <a:chOff x="5230575" y="1554475"/>
            <a:chExt cx="2137150" cy="1550150"/>
          </a:xfrm>
        </p:grpSpPr>
        <p:sp>
          <p:nvSpPr>
            <p:cNvPr id="8783" name="Google Shape;8783;p71"/>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1"/>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1"/>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1"/>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1"/>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1"/>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1"/>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1"/>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1"/>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1"/>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1"/>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1"/>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1"/>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71"/>
          <p:cNvGrpSpPr/>
          <p:nvPr/>
        </p:nvGrpSpPr>
        <p:grpSpPr>
          <a:xfrm rot="10800000">
            <a:off x="4265127" y="3284753"/>
            <a:ext cx="1417383" cy="887946"/>
            <a:chOff x="5645403" y="2920021"/>
            <a:chExt cx="2650800" cy="2180614"/>
          </a:xfrm>
        </p:grpSpPr>
        <p:sp>
          <p:nvSpPr>
            <p:cNvPr id="8797" name="Google Shape;8797;p71"/>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98" name="Google Shape;8798;p71"/>
            <p:cNvCxnSpPr>
              <a:stCxn id="8797"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799" name="Google Shape;8799;p71"/>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0" name="Google Shape;8800;p71"/>
            <p:cNvCxnSpPr>
              <a:endCxn id="8799"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801" name="Google Shape;8801;p71"/>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2" name="Google Shape;8802;p71"/>
            <p:cNvCxnSpPr>
              <a:stCxn id="8801"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803" name="Google Shape;8803;p71"/>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4" name="Google Shape;8804;p71"/>
            <p:cNvCxnSpPr>
              <a:endCxn id="8803"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805" name="Google Shape;8805;p71"/>
          <p:cNvGrpSpPr/>
          <p:nvPr/>
        </p:nvGrpSpPr>
        <p:grpSpPr>
          <a:xfrm>
            <a:off x="7365487" y="2188108"/>
            <a:ext cx="1071743" cy="1021579"/>
            <a:chOff x="7189833" y="2022667"/>
            <a:chExt cx="1251159" cy="1192597"/>
          </a:xfrm>
        </p:grpSpPr>
        <p:sp>
          <p:nvSpPr>
            <p:cNvPr id="8806" name="Google Shape;8806;p71"/>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1"/>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1"/>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1"/>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71"/>
          <p:cNvGrpSpPr/>
          <p:nvPr/>
        </p:nvGrpSpPr>
        <p:grpSpPr>
          <a:xfrm>
            <a:off x="706758" y="2614515"/>
            <a:ext cx="1695374" cy="1560837"/>
            <a:chOff x="727421" y="2828315"/>
            <a:chExt cx="1695374" cy="1560837"/>
          </a:xfrm>
        </p:grpSpPr>
        <p:grpSp>
          <p:nvGrpSpPr>
            <p:cNvPr id="8811" name="Google Shape;8811;p71"/>
            <p:cNvGrpSpPr/>
            <p:nvPr/>
          </p:nvGrpSpPr>
          <p:grpSpPr>
            <a:xfrm>
              <a:off x="819108" y="2882501"/>
              <a:ext cx="103104" cy="1426186"/>
              <a:chOff x="4674013" y="3100904"/>
              <a:chExt cx="122758" cy="1698043"/>
            </a:xfrm>
          </p:grpSpPr>
          <p:sp>
            <p:nvSpPr>
              <p:cNvPr id="8812" name="Google Shape;8812;p7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9" name="Google Shape;8819;p71"/>
            <p:cNvGrpSpPr/>
            <p:nvPr/>
          </p:nvGrpSpPr>
          <p:grpSpPr>
            <a:xfrm>
              <a:off x="1062475" y="2882501"/>
              <a:ext cx="103104" cy="1426186"/>
              <a:chOff x="4940438" y="3100904"/>
              <a:chExt cx="122758" cy="1698043"/>
            </a:xfrm>
          </p:grpSpPr>
          <p:sp>
            <p:nvSpPr>
              <p:cNvPr id="8820" name="Google Shape;8820;p7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71"/>
            <p:cNvGrpSpPr/>
            <p:nvPr/>
          </p:nvGrpSpPr>
          <p:grpSpPr>
            <a:xfrm>
              <a:off x="1299324" y="2882501"/>
              <a:ext cx="103104" cy="1426186"/>
              <a:chOff x="5206863" y="3100904"/>
              <a:chExt cx="122758" cy="1698043"/>
            </a:xfrm>
          </p:grpSpPr>
          <p:sp>
            <p:nvSpPr>
              <p:cNvPr id="8828" name="Google Shape;8828;p7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71"/>
            <p:cNvGrpSpPr/>
            <p:nvPr/>
          </p:nvGrpSpPr>
          <p:grpSpPr>
            <a:xfrm>
              <a:off x="1786057" y="2882501"/>
              <a:ext cx="103104" cy="1426186"/>
              <a:chOff x="6006138" y="3143629"/>
              <a:chExt cx="122758" cy="1698043"/>
            </a:xfrm>
          </p:grpSpPr>
          <p:sp>
            <p:nvSpPr>
              <p:cNvPr id="8836" name="Google Shape;8836;p7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3" name="Google Shape;8843;p71"/>
            <p:cNvGrpSpPr/>
            <p:nvPr/>
          </p:nvGrpSpPr>
          <p:grpSpPr>
            <a:xfrm>
              <a:off x="2029422" y="2882501"/>
              <a:ext cx="103104" cy="1426186"/>
              <a:chOff x="6805413" y="3100904"/>
              <a:chExt cx="122758" cy="1698043"/>
            </a:xfrm>
          </p:grpSpPr>
          <p:sp>
            <p:nvSpPr>
              <p:cNvPr id="8844" name="Google Shape;8844;p7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71"/>
            <p:cNvGrpSpPr/>
            <p:nvPr/>
          </p:nvGrpSpPr>
          <p:grpSpPr>
            <a:xfrm>
              <a:off x="727421" y="2828315"/>
              <a:ext cx="1695374" cy="1560837"/>
              <a:chOff x="734799" y="2782450"/>
              <a:chExt cx="1571100" cy="1577400"/>
            </a:xfrm>
          </p:grpSpPr>
          <p:cxnSp>
            <p:nvCxnSpPr>
              <p:cNvPr id="8852" name="Google Shape;8852;p7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853" name="Google Shape;8853;p7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854" name="Google Shape;8854;p71"/>
            <p:cNvGrpSpPr/>
            <p:nvPr/>
          </p:nvGrpSpPr>
          <p:grpSpPr>
            <a:xfrm>
              <a:off x="2272795" y="2882501"/>
              <a:ext cx="103104" cy="1426186"/>
              <a:chOff x="5206863" y="3100904"/>
              <a:chExt cx="122758" cy="1698043"/>
            </a:xfrm>
          </p:grpSpPr>
          <p:sp>
            <p:nvSpPr>
              <p:cNvPr id="8855" name="Google Shape;8855;p7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2" name="Google Shape;8862;p71"/>
            <p:cNvGrpSpPr/>
            <p:nvPr/>
          </p:nvGrpSpPr>
          <p:grpSpPr>
            <a:xfrm>
              <a:off x="1542694" y="2882501"/>
              <a:ext cx="103104" cy="1426186"/>
              <a:chOff x="6006138" y="3143629"/>
              <a:chExt cx="122758" cy="1698043"/>
            </a:xfrm>
          </p:grpSpPr>
          <p:sp>
            <p:nvSpPr>
              <p:cNvPr id="8863" name="Google Shape;8863;p7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70" name="Google Shape;8870;p71"/>
          <p:cNvGrpSpPr/>
          <p:nvPr/>
        </p:nvGrpSpPr>
        <p:grpSpPr>
          <a:xfrm>
            <a:off x="5915338" y="2192087"/>
            <a:ext cx="1248543" cy="1025319"/>
            <a:chOff x="5183758" y="1210600"/>
            <a:chExt cx="3605380" cy="2960783"/>
          </a:xfrm>
        </p:grpSpPr>
        <p:sp>
          <p:nvSpPr>
            <p:cNvPr id="8871" name="Google Shape;8871;p7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75" name="Google Shape;8875;p71"/>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876" name="Google Shape;8876;p71"/>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877" name="Google Shape;8877;p71"/>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878" name="Google Shape;8878;p71"/>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879" name="Google Shape;8879;p71"/>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0" name="Google Shape;8880;p71"/>
          <p:cNvGrpSpPr/>
          <p:nvPr/>
        </p:nvGrpSpPr>
        <p:grpSpPr>
          <a:xfrm>
            <a:off x="5772399" y="3330404"/>
            <a:ext cx="2664831" cy="843440"/>
            <a:chOff x="5916567" y="1099697"/>
            <a:chExt cx="2556683" cy="809211"/>
          </a:xfrm>
        </p:grpSpPr>
        <p:sp>
          <p:nvSpPr>
            <p:cNvPr id="8881" name="Google Shape;8881;p71"/>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1"/>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1"/>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1"/>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1"/>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1"/>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1"/>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1"/>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9" name="Google Shape;8889;p71"/>
          <p:cNvGrpSpPr/>
          <p:nvPr/>
        </p:nvGrpSpPr>
        <p:grpSpPr>
          <a:xfrm>
            <a:off x="5879940" y="979263"/>
            <a:ext cx="1299851" cy="1023338"/>
            <a:chOff x="5900602" y="1193063"/>
            <a:chExt cx="1299851" cy="1023338"/>
          </a:xfrm>
        </p:grpSpPr>
        <p:grpSp>
          <p:nvGrpSpPr>
            <p:cNvPr id="8890" name="Google Shape;8890;p71"/>
            <p:cNvGrpSpPr/>
            <p:nvPr/>
          </p:nvGrpSpPr>
          <p:grpSpPr>
            <a:xfrm>
              <a:off x="6743564" y="1193063"/>
              <a:ext cx="456889" cy="700379"/>
              <a:chOff x="6743564" y="1193063"/>
              <a:chExt cx="456889" cy="700379"/>
            </a:xfrm>
          </p:grpSpPr>
          <p:grpSp>
            <p:nvGrpSpPr>
              <p:cNvPr id="8891" name="Google Shape;8891;p71"/>
              <p:cNvGrpSpPr/>
              <p:nvPr/>
            </p:nvGrpSpPr>
            <p:grpSpPr>
              <a:xfrm>
                <a:off x="6743564" y="1690731"/>
                <a:ext cx="214402" cy="202710"/>
                <a:chOff x="6743564" y="1690731"/>
                <a:chExt cx="214402" cy="202710"/>
              </a:xfrm>
            </p:grpSpPr>
            <p:sp>
              <p:nvSpPr>
                <p:cNvPr id="8892" name="Google Shape;8892;p71"/>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1"/>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4" name="Google Shape;8894;p71"/>
              <p:cNvGrpSpPr/>
              <p:nvPr/>
            </p:nvGrpSpPr>
            <p:grpSpPr>
              <a:xfrm>
                <a:off x="6915505" y="1193063"/>
                <a:ext cx="284947" cy="589637"/>
                <a:chOff x="6915505" y="1193063"/>
                <a:chExt cx="284947" cy="589637"/>
              </a:xfrm>
            </p:grpSpPr>
            <p:sp>
              <p:nvSpPr>
                <p:cNvPr id="8895" name="Google Shape;8895;p7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96" name="Google Shape;8896;p71"/>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897" name="Google Shape;8897;p71"/>
            <p:cNvGrpSpPr/>
            <p:nvPr/>
          </p:nvGrpSpPr>
          <p:grpSpPr>
            <a:xfrm>
              <a:off x="6520337" y="1193063"/>
              <a:ext cx="341815" cy="801589"/>
              <a:chOff x="6520337" y="1193063"/>
              <a:chExt cx="341815" cy="801589"/>
            </a:xfrm>
          </p:grpSpPr>
          <p:grpSp>
            <p:nvGrpSpPr>
              <p:cNvPr id="8898" name="Google Shape;8898;p71"/>
              <p:cNvGrpSpPr/>
              <p:nvPr/>
            </p:nvGrpSpPr>
            <p:grpSpPr>
              <a:xfrm>
                <a:off x="6520337" y="1589527"/>
                <a:ext cx="213950" cy="405125"/>
                <a:chOff x="6520337" y="1589527"/>
                <a:chExt cx="213950" cy="405125"/>
              </a:xfrm>
            </p:grpSpPr>
            <p:sp>
              <p:nvSpPr>
                <p:cNvPr id="8899" name="Google Shape;8899;p7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1"/>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1" name="Google Shape;8901;p71"/>
              <p:cNvGrpSpPr/>
              <p:nvPr/>
            </p:nvGrpSpPr>
            <p:grpSpPr>
              <a:xfrm>
                <a:off x="6577204" y="1193063"/>
                <a:ext cx="284947" cy="453562"/>
                <a:chOff x="6577204" y="1193063"/>
                <a:chExt cx="284947" cy="453562"/>
              </a:xfrm>
            </p:grpSpPr>
            <p:sp>
              <p:nvSpPr>
                <p:cNvPr id="8902" name="Google Shape;8902;p7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03" name="Google Shape;8903;p71"/>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904" name="Google Shape;8904;p71"/>
            <p:cNvGrpSpPr/>
            <p:nvPr/>
          </p:nvGrpSpPr>
          <p:grpSpPr>
            <a:xfrm>
              <a:off x="6238903" y="1193063"/>
              <a:ext cx="300475" cy="901782"/>
              <a:chOff x="6238903" y="1193063"/>
              <a:chExt cx="300475" cy="901782"/>
            </a:xfrm>
          </p:grpSpPr>
          <p:grpSp>
            <p:nvGrpSpPr>
              <p:cNvPr id="8905" name="Google Shape;8905;p71"/>
              <p:cNvGrpSpPr/>
              <p:nvPr/>
            </p:nvGrpSpPr>
            <p:grpSpPr>
              <a:xfrm>
                <a:off x="6290865" y="1489315"/>
                <a:ext cx="248514" cy="605530"/>
                <a:chOff x="6290865" y="1489315"/>
                <a:chExt cx="248514" cy="605530"/>
              </a:xfrm>
            </p:grpSpPr>
            <p:sp>
              <p:nvSpPr>
                <p:cNvPr id="8906" name="Google Shape;8906;p7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1"/>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8" name="Google Shape;8908;p71"/>
              <p:cNvGrpSpPr/>
              <p:nvPr/>
            </p:nvGrpSpPr>
            <p:grpSpPr>
              <a:xfrm>
                <a:off x="6238903" y="1193063"/>
                <a:ext cx="284947" cy="327512"/>
                <a:chOff x="6238903" y="1193063"/>
                <a:chExt cx="284947" cy="327512"/>
              </a:xfrm>
            </p:grpSpPr>
            <p:sp>
              <p:nvSpPr>
                <p:cNvPr id="8909" name="Google Shape;8909;p7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10" name="Google Shape;8910;p71"/>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911" name="Google Shape;8911;p71"/>
            <p:cNvGrpSpPr/>
            <p:nvPr/>
          </p:nvGrpSpPr>
          <p:grpSpPr>
            <a:xfrm>
              <a:off x="5900602" y="1193063"/>
              <a:ext cx="444345" cy="1023338"/>
              <a:chOff x="5900602" y="1193063"/>
              <a:chExt cx="444345" cy="1023338"/>
            </a:xfrm>
          </p:grpSpPr>
          <p:grpSp>
            <p:nvGrpSpPr>
              <p:cNvPr id="8912" name="Google Shape;8912;p71"/>
              <p:cNvGrpSpPr/>
              <p:nvPr/>
            </p:nvGrpSpPr>
            <p:grpSpPr>
              <a:xfrm>
                <a:off x="6046501" y="1367785"/>
                <a:ext cx="298446" cy="848616"/>
                <a:chOff x="6046501" y="1367785"/>
                <a:chExt cx="298446" cy="848616"/>
              </a:xfrm>
            </p:grpSpPr>
            <p:sp>
              <p:nvSpPr>
                <p:cNvPr id="8913" name="Google Shape;8913;p7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1"/>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71"/>
              <p:cNvGrpSpPr/>
              <p:nvPr/>
            </p:nvGrpSpPr>
            <p:grpSpPr>
              <a:xfrm>
                <a:off x="5900602" y="1193063"/>
                <a:ext cx="284947" cy="182312"/>
                <a:chOff x="5900602" y="1193063"/>
                <a:chExt cx="284947" cy="182312"/>
              </a:xfrm>
            </p:grpSpPr>
            <p:sp>
              <p:nvSpPr>
                <p:cNvPr id="8916" name="Google Shape;8916;p7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17" name="Google Shape;8917;p7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918" name="Google Shape;8918;p71"/>
          <p:cNvGrpSpPr/>
          <p:nvPr/>
        </p:nvGrpSpPr>
        <p:grpSpPr>
          <a:xfrm>
            <a:off x="7217822" y="979408"/>
            <a:ext cx="1219413" cy="1051365"/>
            <a:chOff x="7287122" y="1165658"/>
            <a:chExt cx="1219413" cy="1051365"/>
          </a:xfrm>
        </p:grpSpPr>
        <p:grpSp>
          <p:nvGrpSpPr>
            <p:cNvPr id="8919" name="Google Shape;8919;p71"/>
            <p:cNvGrpSpPr/>
            <p:nvPr/>
          </p:nvGrpSpPr>
          <p:grpSpPr>
            <a:xfrm>
              <a:off x="7287122" y="1969723"/>
              <a:ext cx="1219413" cy="247300"/>
              <a:chOff x="7287122" y="1969723"/>
              <a:chExt cx="1219413" cy="247300"/>
            </a:xfrm>
          </p:grpSpPr>
          <p:sp>
            <p:nvSpPr>
              <p:cNvPr id="8920" name="Google Shape;8920;p7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1" name="Google Shape;8921;p71"/>
              <p:cNvGrpSpPr/>
              <p:nvPr/>
            </p:nvGrpSpPr>
            <p:grpSpPr>
              <a:xfrm>
                <a:off x="7287122" y="2063892"/>
                <a:ext cx="1151753" cy="73428"/>
                <a:chOff x="7287122" y="2063892"/>
                <a:chExt cx="1151753" cy="73428"/>
              </a:xfrm>
            </p:grpSpPr>
            <p:sp>
              <p:nvSpPr>
                <p:cNvPr id="8922" name="Google Shape;8922;p7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23" name="Google Shape;8923;p7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924" name="Google Shape;8924;p71"/>
            <p:cNvGrpSpPr/>
            <p:nvPr/>
          </p:nvGrpSpPr>
          <p:grpSpPr>
            <a:xfrm>
              <a:off x="7287122" y="1712201"/>
              <a:ext cx="1219403" cy="246767"/>
              <a:chOff x="7287122" y="1712201"/>
              <a:chExt cx="1219403" cy="246767"/>
            </a:xfrm>
          </p:grpSpPr>
          <p:sp>
            <p:nvSpPr>
              <p:cNvPr id="8925" name="Google Shape;8925;p7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6" name="Google Shape;8926;p71"/>
              <p:cNvGrpSpPr/>
              <p:nvPr/>
            </p:nvGrpSpPr>
            <p:grpSpPr>
              <a:xfrm>
                <a:off x="7287122" y="1842861"/>
                <a:ext cx="1005303" cy="73419"/>
                <a:chOff x="7287122" y="1842861"/>
                <a:chExt cx="1005303" cy="73419"/>
              </a:xfrm>
            </p:grpSpPr>
            <p:sp>
              <p:nvSpPr>
                <p:cNvPr id="8927" name="Google Shape;8927;p7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28" name="Google Shape;8928;p7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929" name="Google Shape;8929;p71"/>
            <p:cNvGrpSpPr/>
            <p:nvPr/>
          </p:nvGrpSpPr>
          <p:grpSpPr>
            <a:xfrm>
              <a:off x="7287122" y="1447520"/>
              <a:ext cx="1219403" cy="286667"/>
              <a:chOff x="7287122" y="1447520"/>
              <a:chExt cx="1219403" cy="286667"/>
            </a:xfrm>
          </p:grpSpPr>
          <p:sp>
            <p:nvSpPr>
              <p:cNvPr id="8930" name="Google Shape;8930;p7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1" name="Google Shape;8931;p71"/>
              <p:cNvGrpSpPr/>
              <p:nvPr/>
            </p:nvGrpSpPr>
            <p:grpSpPr>
              <a:xfrm>
                <a:off x="7287122" y="1581977"/>
                <a:ext cx="852803" cy="73428"/>
                <a:chOff x="7287122" y="1581977"/>
                <a:chExt cx="852803" cy="73428"/>
              </a:xfrm>
            </p:grpSpPr>
            <p:sp>
              <p:nvSpPr>
                <p:cNvPr id="8932" name="Google Shape;8932;p7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33" name="Google Shape;8933;p7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934" name="Google Shape;8934;p71"/>
            <p:cNvGrpSpPr/>
            <p:nvPr/>
          </p:nvGrpSpPr>
          <p:grpSpPr>
            <a:xfrm>
              <a:off x="7287122" y="1165658"/>
              <a:ext cx="1219403" cy="344253"/>
              <a:chOff x="7287122" y="1165658"/>
              <a:chExt cx="1219403" cy="344253"/>
            </a:xfrm>
          </p:grpSpPr>
          <p:sp>
            <p:nvSpPr>
              <p:cNvPr id="8935" name="Google Shape;8935;p7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36" name="Google Shape;8936;p71"/>
              <p:cNvGrpSpPr/>
              <p:nvPr/>
            </p:nvGrpSpPr>
            <p:grpSpPr>
              <a:xfrm>
                <a:off x="7287122" y="1341025"/>
                <a:ext cx="695703" cy="73419"/>
                <a:chOff x="7287122" y="1341025"/>
                <a:chExt cx="695703" cy="73419"/>
              </a:xfrm>
            </p:grpSpPr>
            <p:sp>
              <p:nvSpPr>
                <p:cNvPr id="8937" name="Google Shape;8937;p7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38" name="Google Shape;8938;p7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42" name="Shape 8942"/>
        <p:cNvGrpSpPr/>
        <p:nvPr/>
      </p:nvGrpSpPr>
      <p:grpSpPr>
        <a:xfrm>
          <a:off x="0" y="0"/>
          <a:ext cx="0" cy="0"/>
          <a:chOff x="0" y="0"/>
          <a:chExt cx="0" cy="0"/>
        </a:xfrm>
      </p:grpSpPr>
      <p:grpSp>
        <p:nvGrpSpPr>
          <p:cNvPr id="8943" name="Google Shape;8943;p72"/>
          <p:cNvGrpSpPr/>
          <p:nvPr/>
        </p:nvGrpSpPr>
        <p:grpSpPr>
          <a:xfrm>
            <a:off x="866243" y="2291587"/>
            <a:ext cx="415546" cy="355053"/>
            <a:chOff x="866243" y="2291587"/>
            <a:chExt cx="415546" cy="355053"/>
          </a:xfrm>
        </p:grpSpPr>
        <p:sp>
          <p:nvSpPr>
            <p:cNvPr id="8944" name="Google Shape;8944;p72"/>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2"/>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2"/>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2"/>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2"/>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9" name="Google Shape;8949;p72"/>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0" name="Google Shape;8950;p72"/>
          <p:cNvGrpSpPr/>
          <p:nvPr/>
        </p:nvGrpSpPr>
        <p:grpSpPr>
          <a:xfrm>
            <a:off x="1958520" y="2302574"/>
            <a:ext cx="359213" cy="327807"/>
            <a:chOff x="1958520" y="2302574"/>
            <a:chExt cx="359213" cy="327807"/>
          </a:xfrm>
        </p:grpSpPr>
        <p:sp>
          <p:nvSpPr>
            <p:cNvPr id="8951" name="Google Shape;8951;p72"/>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2"/>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2"/>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4" name="Google Shape;8954;p72"/>
          <p:cNvGrpSpPr/>
          <p:nvPr/>
        </p:nvGrpSpPr>
        <p:grpSpPr>
          <a:xfrm>
            <a:off x="2579882" y="2287427"/>
            <a:ext cx="207582" cy="359594"/>
            <a:chOff x="2656082" y="2287427"/>
            <a:chExt cx="207582" cy="359594"/>
          </a:xfrm>
        </p:grpSpPr>
        <p:sp>
          <p:nvSpPr>
            <p:cNvPr id="8955" name="Google Shape;8955;p72"/>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2"/>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2"/>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2"/>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72"/>
          <p:cNvGrpSpPr/>
          <p:nvPr/>
        </p:nvGrpSpPr>
        <p:grpSpPr>
          <a:xfrm>
            <a:off x="3049653" y="2321468"/>
            <a:ext cx="362991" cy="290018"/>
            <a:chOff x="3049653" y="2321468"/>
            <a:chExt cx="362991" cy="290018"/>
          </a:xfrm>
        </p:grpSpPr>
        <p:sp>
          <p:nvSpPr>
            <p:cNvPr id="8960" name="Google Shape;8960;p72"/>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2"/>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2"/>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2"/>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72"/>
          <p:cNvGrpSpPr/>
          <p:nvPr/>
        </p:nvGrpSpPr>
        <p:grpSpPr>
          <a:xfrm>
            <a:off x="3564243" y="2289904"/>
            <a:ext cx="422342" cy="355243"/>
            <a:chOff x="3564243" y="2289904"/>
            <a:chExt cx="422342" cy="355243"/>
          </a:xfrm>
        </p:grpSpPr>
        <p:sp>
          <p:nvSpPr>
            <p:cNvPr id="8965" name="Google Shape;8965;p72"/>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2"/>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2"/>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2"/>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2"/>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0" name="Google Shape;8970;p72"/>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1" name="Google Shape;8971;p72"/>
          <p:cNvGrpSpPr/>
          <p:nvPr/>
        </p:nvGrpSpPr>
        <p:grpSpPr>
          <a:xfrm>
            <a:off x="4687894" y="2289713"/>
            <a:ext cx="359594" cy="353909"/>
            <a:chOff x="4687894" y="2289713"/>
            <a:chExt cx="359594" cy="353909"/>
          </a:xfrm>
        </p:grpSpPr>
        <p:sp>
          <p:nvSpPr>
            <p:cNvPr id="8972" name="Google Shape;8972;p72"/>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2"/>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2"/>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5" name="Google Shape;8975;p72"/>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6" name="Google Shape;8976;p72"/>
          <p:cNvGrpSpPr/>
          <p:nvPr/>
        </p:nvGrpSpPr>
        <p:grpSpPr>
          <a:xfrm>
            <a:off x="6372624" y="2308227"/>
            <a:ext cx="263567" cy="317614"/>
            <a:chOff x="6421399" y="2308227"/>
            <a:chExt cx="263567" cy="317614"/>
          </a:xfrm>
        </p:grpSpPr>
        <p:sp>
          <p:nvSpPr>
            <p:cNvPr id="8977" name="Google Shape;8977;p72"/>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2"/>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2"/>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2"/>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72"/>
          <p:cNvGrpSpPr/>
          <p:nvPr/>
        </p:nvGrpSpPr>
        <p:grpSpPr>
          <a:xfrm>
            <a:off x="6870193" y="2295620"/>
            <a:ext cx="360356" cy="343462"/>
            <a:chOff x="6870193" y="2295620"/>
            <a:chExt cx="360356" cy="343462"/>
          </a:xfrm>
        </p:grpSpPr>
        <p:sp>
          <p:nvSpPr>
            <p:cNvPr id="8982" name="Google Shape;8982;p72"/>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2"/>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72"/>
          <p:cNvGrpSpPr/>
          <p:nvPr/>
        </p:nvGrpSpPr>
        <p:grpSpPr>
          <a:xfrm>
            <a:off x="7441465" y="2302860"/>
            <a:ext cx="342192" cy="327140"/>
            <a:chOff x="7441465" y="2302860"/>
            <a:chExt cx="342192" cy="327140"/>
          </a:xfrm>
        </p:grpSpPr>
        <p:sp>
          <p:nvSpPr>
            <p:cNvPr id="8985" name="Google Shape;8985;p72"/>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2"/>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72"/>
          <p:cNvGrpSpPr/>
          <p:nvPr/>
        </p:nvGrpSpPr>
        <p:grpSpPr>
          <a:xfrm>
            <a:off x="7989683" y="2350207"/>
            <a:ext cx="332761" cy="234066"/>
            <a:chOff x="7989683" y="2350207"/>
            <a:chExt cx="332761" cy="234066"/>
          </a:xfrm>
        </p:grpSpPr>
        <p:sp>
          <p:nvSpPr>
            <p:cNvPr id="8988" name="Google Shape;8988;p72"/>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2"/>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2"/>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2"/>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2"/>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2"/>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4" name="Google Shape;8994;p72"/>
          <p:cNvGrpSpPr/>
          <p:nvPr/>
        </p:nvGrpSpPr>
        <p:grpSpPr>
          <a:xfrm>
            <a:off x="5823294" y="2309751"/>
            <a:ext cx="315327" cy="314978"/>
            <a:chOff x="5823294" y="2309751"/>
            <a:chExt cx="315327" cy="314978"/>
          </a:xfrm>
        </p:grpSpPr>
        <p:sp>
          <p:nvSpPr>
            <p:cNvPr id="8995" name="Google Shape;8995;p72"/>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2"/>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2"/>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2"/>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2"/>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2"/>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2"/>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2"/>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2"/>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2"/>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2"/>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2"/>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2"/>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2"/>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2"/>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2"/>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2"/>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72"/>
          <p:cNvGrpSpPr/>
          <p:nvPr/>
        </p:nvGrpSpPr>
        <p:grpSpPr>
          <a:xfrm>
            <a:off x="2497275" y="2744159"/>
            <a:ext cx="370930" cy="370549"/>
            <a:chOff x="2497275" y="2744159"/>
            <a:chExt cx="370930" cy="370549"/>
          </a:xfrm>
        </p:grpSpPr>
        <p:sp>
          <p:nvSpPr>
            <p:cNvPr id="9013" name="Google Shape;9013;p72"/>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2"/>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2"/>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2"/>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2"/>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2"/>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9" name="Google Shape;9019;p72"/>
          <p:cNvGrpSpPr/>
          <p:nvPr/>
        </p:nvGrpSpPr>
        <p:grpSpPr>
          <a:xfrm>
            <a:off x="860940" y="2746477"/>
            <a:ext cx="371883" cy="365691"/>
            <a:chOff x="860940" y="2746477"/>
            <a:chExt cx="371883" cy="365691"/>
          </a:xfrm>
        </p:grpSpPr>
        <p:sp>
          <p:nvSpPr>
            <p:cNvPr id="9020" name="Google Shape;9020;p72"/>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2"/>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2"/>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2"/>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2"/>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5" name="Google Shape;9025;p72"/>
          <p:cNvGrpSpPr/>
          <p:nvPr/>
        </p:nvGrpSpPr>
        <p:grpSpPr>
          <a:xfrm>
            <a:off x="1450836" y="2766258"/>
            <a:ext cx="283985" cy="341080"/>
            <a:chOff x="1493849" y="2775533"/>
            <a:chExt cx="283985" cy="341080"/>
          </a:xfrm>
        </p:grpSpPr>
        <p:sp>
          <p:nvSpPr>
            <p:cNvPr id="9026" name="Google Shape;9026;p72"/>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2"/>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8" name="Google Shape;9028;p72"/>
          <p:cNvGrpSpPr/>
          <p:nvPr/>
        </p:nvGrpSpPr>
        <p:grpSpPr>
          <a:xfrm>
            <a:off x="1952836" y="2774422"/>
            <a:ext cx="372835" cy="342573"/>
            <a:chOff x="1952836" y="2774422"/>
            <a:chExt cx="372835" cy="342573"/>
          </a:xfrm>
        </p:grpSpPr>
        <p:sp>
          <p:nvSpPr>
            <p:cNvPr id="9029" name="Google Shape;9029;p72"/>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2"/>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2"/>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72"/>
          <p:cNvGrpSpPr/>
          <p:nvPr/>
        </p:nvGrpSpPr>
        <p:grpSpPr>
          <a:xfrm>
            <a:off x="3079916" y="2744477"/>
            <a:ext cx="332729" cy="372518"/>
            <a:chOff x="3079916" y="2744477"/>
            <a:chExt cx="332729" cy="372518"/>
          </a:xfrm>
        </p:grpSpPr>
        <p:sp>
          <p:nvSpPr>
            <p:cNvPr id="9033" name="Google Shape;9033;p72"/>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2"/>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2"/>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72"/>
          <p:cNvGrpSpPr/>
          <p:nvPr/>
        </p:nvGrpSpPr>
        <p:grpSpPr>
          <a:xfrm>
            <a:off x="3620576" y="2745525"/>
            <a:ext cx="336889" cy="355592"/>
            <a:chOff x="3620576" y="2745525"/>
            <a:chExt cx="336889" cy="355592"/>
          </a:xfrm>
        </p:grpSpPr>
        <p:sp>
          <p:nvSpPr>
            <p:cNvPr id="9037" name="Google Shape;9037;p72"/>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2"/>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72"/>
          <p:cNvGrpSpPr/>
          <p:nvPr/>
        </p:nvGrpSpPr>
        <p:grpSpPr>
          <a:xfrm>
            <a:off x="4126815" y="2760704"/>
            <a:ext cx="380393" cy="363118"/>
            <a:chOff x="4126815" y="2760704"/>
            <a:chExt cx="380393" cy="363118"/>
          </a:xfrm>
        </p:grpSpPr>
        <p:sp>
          <p:nvSpPr>
            <p:cNvPr id="9040" name="Google Shape;9040;p72"/>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2"/>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2"/>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2"/>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72"/>
          <p:cNvGrpSpPr/>
          <p:nvPr/>
        </p:nvGrpSpPr>
        <p:grpSpPr>
          <a:xfrm>
            <a:off x="4675986" y="2745684"/>
            <a:ext cx="381346" cy="368644"/>
            <a:chOff x="4675986" y="2745684"/>
            <a:chExt cx="381346" cy="368644"/>
          </a:xfrm>
        </p:grpSpPr>
        <p:sp>
          <p:nvSpPr>
            <p:cNvPr id="9045" name="Google Shape;9045;p72"/>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2"/>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72"/>
          <p:cNvGrpSpPr/>
          <p:nvPr/>
        </p:nvGrpSpPr>
        <p:grpSpPr>
          <a:xfrm>
            <a:off x="5220616" y="2791061"/>
            <a:ext cx="373185" cy="302466"/>
            <a:chOff x="5220616" y="2791061"/>
            <a:chExt cx="373185" cy="302466"/>
          </a:xfrm>
        </p:grpSpPr>
        <p:sp>
          <p:nvSpPr>
            <p:cNvPr id="9048" name="Google Shape;9048;p72"/>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2"/>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2"/>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2"/>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2"/>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2"/>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2"/>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2"/>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2"/>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2"/>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2"/>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2"/>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2"/>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2"/>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2"/>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2"/>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2"/>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2"/>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6" name="Google Shape;9066;p72"/>
          <p:cNvGrpSpPr/>
          <p:nvPr/>
        </p:nvGrpSpPr>
        <p:grpSpPr>
          <a:xfrm>
            <a:off x="5788661" y="2772517"/>
            <a:ext cx="284366" cy="344097"/>
            <a:chOff x="5864861" y="2772517"/>
            <a:chExt cx="284366" cy="344097"/>
          </a:xfrm>
        </p:grpSpPr>
        <p:sp>
          <p:nvSpPr>
            <p:cNvPr id="9067" name="Google Shape;9067;p72"/>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2"/>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2"/>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2"/>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2"/>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2"/>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3" name="Google Shape;9073;p72"/>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4" name="Google Shape;9074;p72"/>
          <p:cNvGrpSpPr/>
          <p:nvPr/>
        </p:nvGrpSpPr>
        <p:grpSpPr>
          <a:xfrm>
            <a:off x="6974158" y="2789537"/>
            <a:ext cx="255247" cy="327458"/>
            <a:chOff x="6974158" y="2789537"/>
            <a:chExt cx="255247" cy="327458"/>
          </a:xfrm>
        </p:grpSpPr>
        <p:sp>
          <p:nvSpPr>
            <p:cNvPr id="9075" name="Google Shape;9075;p72"/>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2"/>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2"/>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2"/>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2"/>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2"/>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72"/>
          <p:cNvGrpSpPr/>
          <p:nvPr/>
        </p:nvGrpSpPr>
        <p:grpSpPr>
          <a:xfrm>
            <a:off x="7530697" y="2790299"/>
            <a:ext cx="244291" cy="326314"/>
            <a:chOff x="7530697" y="2790299"/>
            <a:chExt cx="244291" cy="326314"/>
          </a:xfrm>
        </p:grpSpPr>
        <p:sp>
          <p:nvSpPr>
            <p:cNvPr id="9082" name="Google Shape;9082;p72"/>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2"/>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2"/>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2"/>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2"/>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2"/>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72"/>
          <p:cNvGrpSpPr/>
          <p:nvPr/>
        </p:nvGrpSpPr>
        <p:grpSpPr>
          <a:xfrm>
            <a:off x="7988191" y="2832248"/>
            <a:ext cx="332348" cy="283985"/>
            <a:chOff x="7988191" y="2832248"/>
            <a:chExt cx="332348" cy="283985"/>
          </a:xfrm>
        </p:grpSpPr>
        <p:sp>
          <p:nvSpPr>
            <p:cNvPr id="9089" name="Google Shape;9089;p72"/>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2"/>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2"/>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2" name="Google Shape;9092;p72"/>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3" name="Google Shape;9093;p72"/>
          <p:cNvGrpSpPr/>
          <p:nvPr/>
        </p:nvGrpSpPr>
        <p:grpSpPr>
          <a:xfrm>
            <a:off x="3588440" y="3258368"/>
            <a:ext cx="364484" cy="262423"/>
            <a:chOff x="3588440" y="3258368"/>
            <a:chExt cx="364484" cy="262423"/>
          </a:xfrm>
        </p:grpSpPr>
        <p:sp>
          <p:nvSpPr>
            <p:cNvPr id="9094" name="Google Shape;9094;p72"/>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2"/>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2"/>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2"/>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2"/>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2"/>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0" name="Google Shape;9100;p72"/>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1" name="Google Shape;9101;p72"/>
          <p:cNvGrpSpPr/>
          <p:nvPr/>
        </p:nvGrpSpPr>
        <p:grpSpPr>
          <a:xfrm>
            <a:off x="5765817" y="3227724"/>
            <a:ext cx="364865" cy="324822"/>
            <a:chOff x="5765817" y="3227724"/>
            <a:chExt cx="364865" cy="324822"/>
          </a:xfrm>
        </p:grpSpPr>
        <p:sp>
          <p:nvSpPr>
            <p:cNvPr id="9102" name="Google Shape;9102;p72"/>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2"/>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2"/>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72"/>
          <p:cNvGrpSpPr/>
          <p:nvPr/>
        </p:nvGrpSpPr>
        <p:grpSpPr>
          <a:xfrm>
            <a:off x="6228583" y="3237664"/>
            <a:ext cx="446539" cy="303895"/>
            <a:chOff x="6228583" y="3237664"/>
            <a:chExt cx="446539" cy="303895"/>
          </a:xfrm>
        </p:grpSpPr>
        <p:sp>
          <p:nvSpPr>
            <p:cNvPr id="9106" name="Google Shape;9106;p72"/>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2"/>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2"/>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2"/>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2"/>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2"/>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2"/>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2"/>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2"/>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2"/>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2"/>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2"/>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2"/>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2"/>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2"/>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2"/>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2"/>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3" name="Google Shape;9123;p72"/>
          <p:cNvGrpSpPr/>
          <p:nvPr/>
        </p:nvGrpSpPr>
        <p:grpSpPr>
          <a:xfrm>
            <a:off x="865862" y="3207306"/>
            <a:ext cx="364484" cy="364897"/>
            <a:chOff x="865862" y="3207306"/>
            <a:chExt cx="364484" cy="364897"/>
          </a:xfrm>
        </p:grpSpPr>
        <p:sp>
          <p:nvSpPr>
            <p:cNvPr id="9124" name="Google Shape;9124;p72"/>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2"/>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2"/>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2"/>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2"/>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2"/>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2"/>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2"/>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2"/>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2"/>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2"/>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2"/>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2"/>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2"/>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8" name="Google Shape;9138;p72"/>
          <p:cNvGrpSpPr/>
          <p:nvPr/>
        </p:nvGrpSpPr>
        <p:grpSpPr>
          <a:xfrm>
            <a:off x="1404617" y="3226962"/>
            <a:ext cx="370168" cy="325965"/>
            <a:chOff x="1404617" y="3226962"/>
            <a:chExt cx="370168" cy="325965"/>
          </a:xfrm>
        </p:grpSpPr>
        <p:sp>
          <p:nvSpPr>
            <p:cNvPr id="9139" name="Google Shape;9139;p72"/>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2"/>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2"/>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2"/>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2"/>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2"/>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2"/>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2"/>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2"/>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72"/>
          <p:cNvGrpSpPr/>
          <p:nvPr/>
        </p:nvGrpSpPr>
        <p:grpSpPr>
          <a:xfrm>
            <a:off x="1953403" y="3216094"/>
            <a:ext cx="366389" cy="354481"/>
            <a:chOff x="1954741" y="3212419"/>
            <a:chExt cx="366389" cy="354481"/>
          </a:xfrm>
        </p:grpSpPr>
        <p:sp>
          <p:nvSpPr>
            <p:cNvPr id="9149" name="Google Shape;9149;p72"/>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2"/>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2"/>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2"/>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2"/>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2"/>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2"/>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72"/>
          <p:cNvGrpSpPr/>
          <p:nvPr/>
        </p:nvGrpSpPr>
        <p:grpSpPr>
          <a:xfrm>
            <a:off x="3043239" y="3215626"/>
            <a:ext cx="366008" cy="348670"/>
            <a:chOff x="3043239" y="3215626"/>
            <a:chExt cx="366008" cy="348670"/>
          </a:xfrm>
        </p:grpSpPr>
        <p:sp>
          <p:nvSpPr>
            <p:cNvPr id="9157" name="Google Shape;9157;p72"/>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2"/>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72"/>
          <p:cNvGrpSpPr/>
          <p:nvPr/>
        </p:nvGrpSpPr>
        <p:grpSpPr>
          <a:xfrm>
            <a:off x="4218333" y="3184982"/>
            <a:ext cx="209107" cy="383442"/>
            <a:chOff x="4218333" y="3184982"/>
            <a:chExt cx="209107" cy="383442"/>
          </a:xfrm>
        </p:grpSpPr>
        <p:sp>
          <p:nvSpPr>
            <p:cNvPr id="9160" name="Google Shape;9160;p72"/>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2"/>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2" name="Google Shape;9162;p72"/>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63" name="Google Shape;9163;p72"/>
          <p:cNvGrpSpPr/>
          <p:nvPr/>
        </p:nvGrpSpPr>
        <p:grpSpPr>
          <a:xfrm>
            <a:off x="6896644" y="3216007"/>
            <a:ext cx="322917" cy="347876"/>
            <a:chOff x="6896644" y="3216007"/>
            <a:chExt cx="322917" cy="347876"/>
          </a:xfrm>
        </p:grpSpPr>
        <p:sp>
          <p:nvSpPr>
            <p:cNvPr id="9164" name="Google Shape;9164;p72"/>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2"/>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2"/>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2"/>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2"/>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2"/>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2"/>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1" name="Google Shape;9171;p72"/>
          <p:cNvGrpSpPr/>
          <p:nvPr/>
        </p:nvGrpSpPr>
        <p:grpSpPr>
          <a:xfrm>
            <a:off x="7429366" y="3223183"/>
            <a:ext cx="334634" cy="333904"/>
            <a:chOff x="7429366" y="3223183"/>
            <a:chExt cx="334634" cy="333904"/>
          </a:xfrm>
        </p:grpSpPr>
        <p:sp>
          <p:nvSpPr>
            <p:cNvPr id="9172" name="Google Shape;9172;p72"/>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2"/>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4" name="Google Shape;9174;p72"/>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75" name="Google Shape;9175;p72"/>
          <p:cNvGrpSpPr/>
          <p:nvPr/>
        </p:nvGrpSpPr>
        <p:grpSpPr>
          <a:xfrm>
            <a:off x="5216456" y="3725484"/>
            <a:ext cx="356196" cy="265631"/>
            <a:chOff x="5216456" y="3725484"/>
            <a:chExt cx="356196" cy="265631"/>
          </a:xfrm>
        </p:grpSpPr>
        <p:sp>
          <p:nvSpPr>
            <p:cNvPr id="9176" name="Google Shape;9176;p7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72"/>
          <p:cNvGrpSpPr/>
          <p:nvPr/>
        </p:nvGrpSpPr>
        <p:grpSpPr>
          <a:xfrm>
            <a:off x="6849393" y="3733994"/>
            <a:ext cx="355053" cy="248038"/>
            <a:chOff x="6849393" y="3733994"/>
            <a:chExt cx="355053" cy="248038"/>
          </a:xfrm>
        </p:grpSpPr>
        <p:sp>
          <p:nvSpPr>
            <p:cNvPr id="9179" name="Google Shape;9179;p72"/>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2"/>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2"/>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2"/>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2"/>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4" name="Google Shape;9184;p72"/>
          <p:cNvGrpSpPr/>
          <p:nvPr/>
        </p:nvGrpSpPr>
        <p:grpSpPr>
          <a:xfrm>
            <a:off x="7918997" y="3714687"/>
            <a:ext cx="392111" cy="280206"/>
            <a:chOff x="7918997" y="3714687"/>
            <a:chExt cx="392111" cy="280206"/>
          </a:xfrm>
        </p:grpSpPr>
        <p:sp>
          <p:nvSpPr>
            <p:cNvPr id="9185" name="Google Shape;9185;p72"/>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2"/>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2"/>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2"/>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2"/>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0" name="Google Shape;9190;p72"/>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1" name="Google Shape;9191;p72"/>
          <p:cNvGrpSpPr/>
          <p:nvPr/>
        </p:nvGrpSpPr>
        <p:grpSpPr>
          <a:xfrm>
            <a:off x="1408777" y="3680964"/>
            <a:ext cx="357720" cy="355148"/>
            <a:chOff x="1408777" y="3680964"/>
            <a:chExt cx="357720" cy="355148"/>
          </a:xfrm>
        </p:grpSpPr>
        <p:sp>
          <p:nvSpPr>
            <p:cNvPr id="9192" name="Google Shape;9192;p72"/>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2"/>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2"/>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2"/>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2"/>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72"/>
          <p:cNvGrpSpPr/>
          <p:nvPr/>
        </p:nvGrpSpPr>
        <p:grpSpPr>
          <a:xfrm>
            <a:off x="1952836" y="3680964"/>
            <a:ext cx="357720" cy="355148"/>
            <a:chOff x="1952836" y="3680964"/>
            <a:chExt cx="357720" cy="355148"/>
          </a:xfrm>
        </p:grpSpPr>
        <p:sp>
          <p:nvSpPr>
            <p:cNvPr id="9198" name="Google Shape;9198;p72"/>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2"/>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2"/>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2"/>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2"/>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3" name="Google Shape;9203;p72"/>
          <p:cNvGrpSpPr/>
          <p:nvPr/>
        </p:nvGrpSpPr>
        <p:grpSpPr>
          <a:xfrm>
            <a:off x="2496894" y="3680964"/>
            <a:ext cx="357720" cy="355148"/>
            <a:chOff x="2496894" y="3680964"/>
            <a:chExt cx="357720" cy="355148"/>
          </a:xfrm>
        </p:grpSpPr>
        <p:sp>
          <p:nvSpPr>
            <p:cNvPr id="9204" name="Google Shape;9204;p72"/>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2"/>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2"/>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2"/>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2"/>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9" name="Google Shape;9209;p72"/>
          <p:cNvGrpSpPr/>
          <p:nvPr/>
        </p:nvGrpSpPr>
        <p:grpSpPr>
          <a:xfrm>
            <a:off x="3040984" y="3681059"/>
            <a:ext cx="356164" cy="355815"/>
            <a:chOff x="3040984" y="3681059"/>
            <a:chExt cx="356164" cy="355815"/>
          </a:xfrm>
        </p:grpSpPr>
        <p:sp>
          <p:nvSpPr>
            <p:cNvPr id="9210" name="Google Shape;9210;p72"/>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2"/>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2"/>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3" name="Google Shape;9213;p72"/>
          <p:cNvGrpSpPr/>
          <p:nvPr/>
        </p:nvGrpSpPr>
        <p:grpSpPr>
          <a:xfrm>
            <a:off x="3584280" y="3699191"/>
            <a:ext cx="358069" cy="317995"/>
            <a:chOff x="3584280" y="3699191"/>
            <a:chExt cx="358069" cy="317995"/>
          </a:xfrm>
        </p:grpSpPr>
        <p:sp>
          <p:nvSpPr>
            <p:cNvPr id="9214" name="Google Shape;9214;p72"/>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2"/>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2"/>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2"/>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72"/>
          <p:cNvGrpSpPr/>
          <p:nvPr/>
        </p:nvGrpSpPr>
        <p:grpSpPr>
          <a:xfrm>
            <a:off x="4129482" y="3681059"/>
            <a:ext cx="355402" cy="354291"/>
            <a:chOff x="4129482" y="3681059"/>
            <a:chExt cx="355402" cy="354291"/>
          </a:xfrm>
        </p:grpSpPr>
        <p:sp>
          <p:nvSpPr>
            <p:cNvPr id="9219" name="Google Shape;9219;p72"/>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2"/>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2"/>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2"/>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3" name="Google Shape;9223;p72"/>
          <p:cNvGrpSpPr/>
          <p:nvPr/>
        </p:nvGrpSpPr>
        <p:grpSpPr>
          <a:xfrm>
            <a:off x="4673540" y="3680297"/>
            <a:ext cx="355434" cy="355815"/>
            <a:chOff x="4673540" y="3680297"/>
            <a:chExt cx="355434" cy="355815"/>
          </a:xfrm>
        </p:grpSpPr>
        <p:sp>
          <p:nvSpPr>
            <p:cNvPr id="9224" name="Google Shape;9224;p72"/>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2"/>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2"/>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72"/>
          <p:cNvGrpSpPr/>
          <p:nvPr/>
        </p:nvGrpSpPr>
        <p:grpSpPr>
          <a:xfrm>
            <a:off x="5779408" y="3699191"/>
            <a:ext cx="317645" cy="318757"/>
            <a:chOff x="5779408" y="3699191"/>
            <a:chExt cx="317645" cy="318757"/>
          </a:xfrm>
        </p:grpSpPr>
        <p:sp>
          <p:nvSpPr>
            <p:cNvPr id="9228" name="Google Shape;9228;p7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0" name="Google Shape;9230;p72"/>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1" name="Google Shape;9231;p72"/>
          <p:cNvGrpSpPr/>
          <p:nvPr/>
        </p:nvGrpSpPr>
        <p:grpSpPr>
          <a:xfrm>
            <a:off x="7390435" y="3680868"/>
            <a:ext cx="372073" cy="355243"/>
            <a:chOff x="7390435" y="3680868"/>
            <a:chExt cx="372073" cy="355243"/>
          </a:xfrm>
        </p:grpSpPr>
        <p:sp>
          <p:nvSpPr>
            <p:cNvPr id="9232" name="Google Shape;9232;p72"/>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2"/>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2"/>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2"/>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2"/>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2"/>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8" name="Google Shape;9238;p72"/>
          <p:cNvGrpSpPr/>
          <p:nvPr/>
        </p:nvGrpSpPr>
        <p:grpSpPr>
          <a:xfrm>
            <a:off x="1421638" y="4125629"/>
            <a:ext cx="374709" cy="374010"/>
            <a:chOff x="1421638" y="4125629"/>
            <a:chExt cx="374709" cy="374010"/>
          </a:xfrm>
        </p:grpSpPr>
        <p:sp>
          <p:nvSpPr>
            <p:cNvPr id="9239" name="Google Shape;9239;p72"/>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2"/>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72"/>
          <p:cNvGrpSpPr/>
          <p:nvPr/>
        </p:nvGrpSpPr>
        <p:grpSpPr>
          <a:xfrm>
            <a:off x="1973254" y="4156304"/>
            <a:ext cx="357720" cy="342192"/>
            <a:chOff x="1973254" y="4156304"/>
            <a:chExt cx="357720" cy="342192"/>
          </a:xfrm>
        </p:grpSpPr>
        <p:sp>
          <p:nvSpPr>
            <p:cNvPr id="9242" name="Google Shape;9242;p72"/>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2"/>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2"/>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2"/>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2"/>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2"/>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8" name="Google Shape;9248;p72"/>
          <p:cNvGrpSpPr/>
          <p:nvPr/>
        </p:nvGrpSpPr>
        <p:grpSpPr>
          <a:xfrm>
            <a:off x="2523759" y="4135505"/>
            <a:ext cx="341049" cy="340318"/>
            <a:chOff x="2523759" y="4135505"/>
            <a:chExt cx="341049" cy="340318"/>
          </a:xfrm>
        </p:grpSpPr>
        <p:sp>
          <p:nvSpPr>
            <p:cNvPr id="9249" name="Google Shape;9249;p72"/>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2"/>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72"/>
          <p:cNvGrpSpPr/>
          <p:nvPr/>
        </p:nvGrpSpPr>
        <p:grpSpPr>
          <a:xfrm>
            <a:off x="3040603" y="4130360"/>
            <a:ext cx="392079" cy="350353"/>
            <a:chOff x="3040603" y="4130360"/>
            <a:chExt cx="392079" cy="350353"/>
          </a:xfrm>
        </p:grpSpPr>
        <p:sp>
          <p:nvSpPr>
            <p:cNvPr id="9252" name="Google Shape;9252;p72"/>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2"/>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2"/>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2"/>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2"/>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2"/>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2"/>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2"/>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2"/>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2"/>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72"/>
          <p:cNvGrpSpPr/>
          <p:nvPr/>
        </p:nvGrpSpPr>
        <p:grpSpPr>
          <a:xfrm>
            <a:off x="3662144" y="4135505"/>
            <a:ext cx="232955" cy="340318"/>
            <a:chOff x="3662144" y="4135505"/>
            <a:chExt cx="232955" cy="340318"/>
          </a:xfrm>
        </p:grpSpPr>
        <p:sp>
          <p:nvSpPr>
            <p:cNvPr id="9263" name="Google Shape;9263;p72"/>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2"/>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2"/>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2"/>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7" name="Google Shape;9267;p72"/>
          <p:cNvGrpSpPr/>
          <p:nvPr/>
        </p:nvGrpSpPr>
        <p:grpSpPr>
          <a:xfrm>
            <a:off x="4149138" y="4121151"/>
            <a:ext cx="344065" cy="368644"/>
            <a:chOff x="4149138" y="4121151"/>
            <a:chExt cx="344065" cy="368644"/>
          </a:xfrm>
        </p:grpSpPr>
        <p:sp>
          <p:nvSpPr>
            <p:cNvPr id="9268" name="Google Shape;9268;p72"/>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2"/>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2"/>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2"/>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2"/>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2"/>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2"/>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2"/>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2"/>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2"/>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2"/>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2"/>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0" name="Google Shape;9280;p72"/>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1" name="Google Shape;9281;p72"/>
          <p:cNvGrpSpPr/>
          <p:nvPr/>
        </p:nvGrpSpPr>
        <p:grpSpPr>
          <a:xfrm>
            <a:off x="5206262" y="4174817"/>
            <a:ext cx="397763" cy="262804"/>
            <a:chOff x="5206262" y="4174817"/>
            <a:chExt cx="397763" cy="262804"/>
          </a:xfrm>
        </p:grpSpPr>
        <p:sp>
          <p:nvSpPr>
            <p:cNvPr id="9282" name="Google Shape;9282;p72"/>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2"/>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2"/>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2"/>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2"/>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2"/>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2"/>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9" name="Google Shape;9289;p72"/>
          <p:cNvGrpSpPr/>
          <p:nvPr/>
        </p:nvGrpSpPr>
        <p:grpSpPr>
          <a:xfrm>
            <a:off x="5727616" y="4204699"/>
            <a:ext cx="440505" cy="290018"/>
            <a:chOff x="5727616" y="4204699"/>
            <a:chExt cx="440505" cy="290018"/>
          </a:xfrm>
        </p:grpSpPr>
        <p:sp>
          <p:nvSpPr>
            <p:cNvPr id="9290" name="Google Shape;9290;p72"/>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2"/>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2"/>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2"/>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2"/>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2"/>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2"/>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2"/>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8" name="Google Shape;9298;p72"/>
          <p:cNvGrpSpPr/>
          <p:nvPr/>
        </p:nvGrpSpPr>
        <p:grpSpPr>
          <a:xfrm>
            <a:off x="6410063" y="4135124"/>
            <a:ext cx="159950" cy="364516"/>
            <a:chOff x="6410063" y="4135124"/>
            <a:chExt cx="159950" cy="364516"/>
          </a:xfrm>
        </p:grpSpPr>
        <p:sp>
          <p:nvSpPr>
            <p:cNvPr id="9299" name="Google Shape;9299;p72"/>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2"/>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2"/>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2"/>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3" name="Google Shape;9303;p72"/>
          <p:cNvGrpSpPr/>
          <p:nvPr/>
        </p:nvGrpSpPr>
        <p:grpSpPr>
          <a:xfrm>
            <a:off x="6924652" y="4135505"/>
            <a:ext cx="214378" cy="364135"/>
            <a:chOff x="6924652" y="4135505"/>
            <a:chExt cx="214378" cy="364135"/>
          </a:xfrm>
        </p:grpSpPr>
        <p:sp>
          <p:nvSpPr>
            <p:cNvPr id="9304" name="Google Shape;9304;p72"/>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2"/>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2"/>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2"/>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72"/>
          <p:cNvGrpSpPr/>
          <p:nvPr/>
        </p:nvGrpSpPr>
        <p:grpSpPr>
          <a:xfrm>
            <a:off x="7384751" y="4147984"/>
            <a:ext cx="380012" cy="351274"/>
            <a:chOff x="7384751" y="4147984"/>
            <a:chExt cx="380012" cy="351274"/>
          </a:xfrm>
        </p:grpSpPr>
        <p:sp>
          <p:nvSpPr>
            <p:cNvPr id="9309" name="Google Shape;9309;p72"/>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2"/>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2"/>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2"/>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2"/>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4" name="Google Shape;9314;p72"/>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9315" name="Google Shape;9315;p7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19" name="Shape 9319"/>
        <p:cNvGrpSpPr/>
        <p:nvPr/>
      </p:nvGrpSpPr>
      <p:grpSpPr>
        <a:xfrm>
          <a:off x="0" y="0"/>
          <a:ext cx="0" cy="0"/>
          <a:chOff x="0" y="0"/>
          <a:chExt cx="0" cy="0"/>
        </a:xfrm>
      </p:grpSpPr>
      <p:grpSp>
        <p:nvGrpSpPr>
          <p:cNvPr id="9320" name="Google Shape;9320;p73"/>
          <p:cNvGrpSpPr/>
          <p:nvPr/>
        </p:nvGrpSpPr>
        <p:grpSpPr>
          <a:xfrm>
            <a:off x="1989449" y="4101269"/>
            <a:ext cx="374774" cy="346073"/>
            <a:chOff x="1989449" y="4282269"/>
            <a:chExt cx="374774" cy="346073"/>
          </a:xfrm>
        </p:grpSpPr>
        <p:sp>
          <p:nvSpPr>
            <p:cNvPr id="9321" name="Google Shape;9321;p73"/>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3"/>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3"/>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3"/>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3"/>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73"/>
          <p:cNvGrpSpPr/>
          <p:nvPr/>
        </p:nvGrpSpPr>
        <p:grpSpPr>
          <a:xfrm>
            <a:off x="2487439" y="4099740"/>
            <a:ext cx="198775" cy="348972"/>
            <a:chOff x="2487439" y="4280740"/>
            <a:chExt cx="198775" cy="348972"/>
          </a:xfrm>
        </p:grpSpPr>
        <p:sp>
          <p:nvSpPr>
            <p:cNvPr id="9327" name="Google Shape;9327;p73"/>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3"/>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3"/>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3"/>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1" name="Google Shape;9331;p73"/>
          <p:cNvGrpSpPr/>
          <p:nvPr/>
        </p:nvGrpSpPr>
        <p:grpSpPr>
          <a:xfrm>
            <a:off x="2810958" y="4092923"/>
            <a:ext cx="353145" cy="361873"/>
            <a:chOff x="2810958" y="4273923"/>
            <a:chExt cx="353145" cy="361873"/>
          </a:xfrm>
        </p:grpSpPr>
        <p:sp>
          <p:nvSpPr>
            <p:cNvPr id="9332" name="Google Shape;9332;p73"/>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3"/>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3"/>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3"/>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3"/>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3"/>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3"/>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9" name="Google Shape;9339;p73"/>
          <p:cNvGrpSpPr/>
          <p:nvPr/>
        </p:nvGrpSpPr>
        <p:grpSpPr>
          <a:xfrm>
            <a:off x="6275635" y="4101651"/>
            <a:ext cx="209383" cy="366778"/>
            <a:chOff x="6275635" y="4282651"/>
            <a:chExt cx="209383" cy="366778"/>
          </a:xfrm>
        </p:grpSpPr>
        <p:sp>
          <p:nvSpPr>
            <p:cNvPr id="9340" name="Google Shape;9340;p73"/>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3"/>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2" name="Google Shape;9342;p73"/>
          <p:cNvGrpSpPr/>
          <p:nvPr/>
        </p:nvGrpSpPr>
        <p:grpSpPr>
          <a:xfrm>
            <a:off x="6701186" y="4102033"/>
            <a:ext cx="280292" cy="366396"/>
            <a:chOff x="6701186" y="4283033"/>
            <a:chExt cx="280292" cy="366396"/>
          </a:xfrm>
        </p:grpSpPr>
        <p:sp>
          <p:nvSpPr>
            <p:cNvPr id="9343" name="Google Shape;9343;p73"/>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3"/>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73"/>
          <p:cNvGrpSpPr/>
          <p:nvPr/>
        </p:nvGrpSpPr>
        <p:grpSpPr>
          <a:xfrm>
            <a:off x="2609571" y="3643958"/>
            <a:ext cx="373627" cy="347347"/>
            <a:chOff x="2609571" y="3824958"/>
            <a:chExt cx="373627" cy="347347"/>
          </a:xfrm>
        </p:grpSpPr>
        <p:sp>
          <p:nvSpPr>
            <p:cNvPr id="9346" name="Google Shape;9346;p73"/>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3"/>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8" name="Google Shape;9348;p73"/>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9" name="Google Shape;9349;p73"/>
          <p:cNvGrpSpPr/>
          <p:nvPr/>
        </p:nvGrpSpPr>
        <p:grpSpPr>
          <a:xfrm>
            <a:off x="916127" y="3626056"/>
            <a:ext cx="221902" cy="380795"/>
            <a:chOff x="916127" y="3807056"/>
            <a:chExt cx="221902" cy="380795"/>
          </a:xfrm>
        </p:grpSpPr>
        <p:sp>
          <p:nvSpPr>
            <p:cNvPr id="9350" name="Google Shape;9350;p73"/>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3"/>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3"/>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3"/>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4" name="Google Shape;9354;p73"/>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3"/>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6" name="Google Shape;9356;p73"/>
          <p:cNvGrpSpPr/>
          <p:nvPr/>
        </p:nvGrpSpPr>
        <p:grpSpPr>
          <a:xfrm>
            <a:off x="3513010" y="3635134"/>
            <a:ext cx="362223" cy="361108"/>
            <a:chOff x="3513010" y="3816134"/>
            <a:chExt cx="362223" cy="361108"/>
          </a:xfrm>
        </p:grpSpPr>
        <p:sp>
          <p:nvSpPr>
            <p:cNvPr id="9357" name="Google Shape;9357;p73"/>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3"/>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3"/>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3"/>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1" name="Google Shape;9361;p73"/>
          <p:cNvGrpSpPr/>
          <p:nvPr/>
        </p:nvGrpSpPr>
        <p:grpSpPr>
          <a:xfrm>
            <a:off x="3950316" y="3639307"/>
            <a:ext cx="369805" cy="353782"/>
            <a:chOff x="3950316" y="3820307"/>
            <a:chExt cx="369805" cy="353782"/>
          </a:xfrm>
        </p:grpSpPr>
        <p:sp>
          <p:nvSpPr>
            <p:cNvPr id="9362" name="Google Shape;9362;p73"/>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3"/>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3"/>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3"/>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73"/>
          <p:cNvGrpSpPr/>
          <p:nvPr/>
        </p:nvGrpSpPr>
        <p:grpSpPr>
          <a:xfrm>
            <a:off x="1761909" y="3630961"/>
            <a:ext cx="307974" cy="371716"/>
            <a:chOff x="1761909" y="3811961"/>
            <a:chExt cx="307974" cy="371716"/>
          </a:xfrm>
        </p:grpSpPr>
        <p:sp>
          <p:nvSpPr>
            <p:cNvPr id="9367" name="Google Shape;9367;p73"/>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3"/>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3"/>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3"/>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3"/>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3"/>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3"/>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3"/>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3"/>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3"/>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73"/>
          <p:cNvGrpSpPr/>
          <p:nvPr/>
        </p:nvGrpSpPr>
        <p:grpSpPr>
          <a:xfrm>
            <a:off x="5373342" y="3627935"/>
            <a:ext cx="231395" cy="353145"/>
            <a:chOff x="5373342" y="3808935"/>
            <a:chExt cx="231395" cy="353145"/>
          </a:xfrm>
        </p:grpSpPr>
        <p:sp>
          <p:nvSpPr>
            <p:cNvPr id="9378" name="Google Shape;9378;p73"/>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3"/>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3"/>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3"/>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3"/>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3"/>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3"/>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3"/>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3"/>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7" name="Google Shape;9387;p73"/>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8" name="Google Shape;9388;p73"/>
          <p:cNvGrpSpPr/>
          <p:nvPr/>
        </p:nvGrpSpPr>
        <p:grpSpPr>
          <a:xfrm>
            <a:off x="5833775" y="3628445"/>
            <a:ext cx="235185" cy="352253"/>
            <a:chOff x="5833775" y="3809445"/>
            <a:chExt cx="235185" cy="352253"/>
          </a:xfrm>
        </p:grpSpPr>
        <p:sp>
          <p:nvSpPr>
            <p:cNvPr id="9389" name="Google Shape;9389;p73"/>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3"/>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3"/>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73"/>
          <p:cNvGrpSpPr/>
          <p:nvPr/>
        </p:nvGrpSpPr>
        <p:grpSpPr>
          <a:xfrm>
            <a:off x="4942472" y="3628318"/>
            <a:ext cx="238976" cy="352762"/>
            <a:chOff x="4942472" y="3809318"/>
            <a:chExt cx="238976" cy="352762"/>
          </a:xfrm>
        </p:grpSpPr>
        <p:sp>
          <p:nvSpPr>
            <p:cNvPr id="9393" name="Google Shape;9393;p73"/>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3"/>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3"/>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3"/>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3"/>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3"/>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3"/>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0" name="Google Shape;9400;p73"/>
          <p:cNvGrpSpPr/>
          <p:nvPr/>
        </p:nvGrpSpPr>
        <p:grpSpPr>
          <a:xfrm>
            <a:off x="6266525" y="3626788"/>
            <a:ext cx="260223" cy="353527"/>
            <a:chOff x="6266525" y="3807788"/>
            <a:chExt cx="260223" cy="353527"/>
          </a:xfrm>
        </p:grpSpPr>
        <p:sp>
          <p:nvSpPr>
            <p:cNvPr id="9401" name="Google Shape;9401;p73"/>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3"/>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3"/>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3"/>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5" name="Google Shape;9405;p73"/>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6" name="Google Shape;9406;p73"/>
          <p:cNvGrpSpPr/>
          <p:nvPr/>
        </p:nvGrpSpPr>
        <p:grpSpPr>
          <a:xfrm>
            <a:off x="7184363" y="3628604"/>
            <a:ext cx="202184" cy="352762"/>
            <a:chOff x="7184363" y="3809604"/>
            <a:chExt cx="202184" cy="352762"/>
          </a:xfrm>
        </p:grpSpPr>
        <p:sp>
          <p:nvSpPr>
            <p:cNvPr id="9407" name="Google Shape;9407;p73"/>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3"/>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73"/>
          <p:cNvGrpSpPr/>
          <p:nvPr/>
        </p:nvGrpSpPr>
        <p:grpSpPr>
          <a:xfrm>
            <a:off x="7571624" y="3627935"/>
            <a:ext cx="292047" cy="352762"/>
            <a:chOff x="7571624" y="3808935"/>
            <a:chExt cx="292047" cy="352762"/>
          </a:xfrm>
        </p:grpSpPr>
        <p:sp>
          <p:nvSpPr>
            <p:cNvPr id="9410" name="Google Shape;9410;p73"/>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3"/>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3"/>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3"/>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3"/>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3"/>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73"/>
          <p:cNvGrpSpPr/>
          <p:nvPr/>
        </p:nvGrpSpPr>
        <p:grpSpPr>
          <a:xfrm>
            <a:off x="2174559" y="3175116"/>
            <a:ext cx="364135" cy="359930"/>
            <a:chOff x="2174559" y="3356116"/>
            <a:chExt cx="364135" cy="359930"/>
          </a:xfrm>
        </p:grpSpPr>
        <p:sp>
          <p:nvSpPr>
            <p:cNvPr id="9417" name="Google Shape;9417;p73"/>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3"/>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73"/>
          <p:cNvGrpSpPr/>
          <p:nvPr/>
        </p:nvGrpSpPr>
        <p:grpSpPr>
          <a:xfrm>
            <a:off x="1731934" y="3174639"/>
            <a:ext cx="368371" cy="361554"/>
            <a:chOff x="1731934" y="3355639"/>
            <a:chExt cx="368371" cy="361554"/>
          </a:xfrm>
        </p:grpSpPr>
        <p:sp>
          <p:nvSpPr>
            <p:cNvPr id="9420" name="Google Shape;9420;p73"/>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3"/>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73"/>
          <p:cNvGrpSpPr/>
          <p:nvPr/>
        </p:nvGrpSpPr>
        <p:grpSpPr>
          <a:xfrm>
            <a:off x="3990517" y="3173173"/>
            <a:ext cx="279559" cy="363402"/>
            <a:chOff x="3990517" y="3354173"/>
            <a:chExt cx="279559" cy="363402"/>
          </a:xfrm>
        </p:grpSpPr>
        <p:sp>
          <p:nvSpPr>
            <p:cNvPr id="9423" name="Google Shape;9423;p73"/>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3"/>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3"/>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6" name="Google Shape;9426;p73"/>
          <p:cNvGrpSpPr/>
          <p:nvPr/>
        </p:nvGrpSpPr>
        <p:grpSpPr>
          <a:xfrm>
            <a:off x="3497847" y="3236374"/>
            <a:ext cx="379680" cy="237606"/>
            <a:chOff x="3497847" y="3417374"/>
            <a:chExt cx="379680" cy="237606"/>
          </a:xfrm>
        </p:grpSpPr>
        <p:sp>
          <p:nvSpPr>
            <p:cNvPr id="9427" name="Google Shape;9427;p73"/>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3"/>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3"/>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3"/>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73"/>
          <p:cNvGrpSpPr/>
          <p:nvPr/>
        </p:nvGrpSpPr>
        <p:grpSpPr>
          <a:xfrm>
            <a:off x="2612597" y="3186075"/>
            <a:ext cx="376271" cy="337982"/>
            <a:chOff x="2612597" y="3367075"/>
            <a:chExt cx="376271" cy="337982"/>
          </a:xfrm>
        </p:grpSpPr>
        <p:sp>
          <p:nvSpPr>
            <p:cNvPr id="9432" name="Google Shape;9432;p73"/>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3"/>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73"/>
          <p:cNvGrpSpPr/>
          <p:nvPr/>
        </p:nvGrpSpPr>
        <p:grpSpPr>
          <a:xfrm>
            <a:off x="3071914" y="3183431"/>
            <a:ext cx="343652" cy="342505"/>
            <a:chOff x="3071914" y="3364431"/>
            <a:chExt cx="343652" cy="342505"/>
          </a:xfrm>
        </p:grpSpPr>
        <p:sp>
          <p:nvSpPr>
            <p:cNvPr id="9435" name="Google Shape;9435;p73"/>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3"/>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3"/>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3"/>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3"/>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73"/>
          <p:cNvGrpSpPr/>
          <p:nvPr/>
        </p:nvGrpSpPr>
        <p:grpSpPr>
          <a:xfrm>
            <a:off x="897141" y="3178875"/>
            <a:ext cx="257962" cy="352762"/>
            <a:chOff x="897141" y="3359875"/>
            <a:chExt cx="257962" cy="352762"/>
          </a:xfrm>
        </p:grpSpPr>
        <p:sp>
          <p:nvSpPr>
            <p:cNvPr id="9441" name="Google Shape;9441;p73"/>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3"/>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3"/>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3"/>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3"/>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3"/>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3"/>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3"/>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73"/>
          <p:cNvGrpSpPr/>
          <p:nvPr/>
        </p:nvGrpSpPr>
        <p:grpSpPr>
          <a:xfrm>
            <a:off x="1333682" y="3163330"/>
            <a:ext cx="271213" cy="383088"/>
            <a:chOff x="1333682" y="3344330"/>
            <a:chExt cx="271213" cy="383088"/>
          </a:xfrm>
        </p:grpSpPr>
        <p:sp>
          <p:nvSpPr>
            <p:cNvPr id="9450" name="Google Shape;9450;p73"/>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3"/>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3"/>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3"/>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3"/>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3"/>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3"/>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3"/>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3"/>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3"/>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3"/>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73"/>
          <p:cNvGrpSpPr/>
          <p:nvPr/>
        </p:nvGrpSpPr>
        <p:grpSpPr>
          <a:xfrm>
            <a:off x="6664394" y="3165974"/>
            <a:ext cx="353113" cy="351998"/>
            <a:chOff x="6664394" y="3346974"/>
            <a:chExt cx="353113" cy="351998"/>
          </a:xfrm>
        </p:grpSpPr>
        <p:sp>
          <p:nvSpPr>
            <p:cNvPr id="9462" name="Google Shape;9462;p73"/>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3"/>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3"/>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3"/>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3"/>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7" name="Google Shape;9467;p73"/>
          <p:cNvGrpSpPr/>
          <p:nvPr/>
        </p:nvGrpSpPr>
        <p:grpSpPr>
          <a:xfrm>
            <a:off x="849741" y="1778307"/>
            <a:ext cx="399398" cy="375443"/>
            <a:chOff x="849741" y="1959307"/>
            <a:chExt cx="399398" cy="375443"/>
          </a:xfrm>
        </p:grpSpPr>
        <p:sp>
          <p:nvSpPr>
            <p:cNvPr id="9468" name="Google Shape;9468;p73"/>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3"/>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0" name="Google Shape;9470;p73"/>
          <p:cNvGrpSpPr/>
          <p:nvPr/>
        </p:nvGrpSpPr>
        <p:grpSpPr>
          <a:xfrm>
            <a:off x="1284212" y="1782766"/>
            <a:ext cx="379489" cy="366046"/>
            <a:chOff x="1284212" y="1963766"/>
            <a:chExt cx="379489" cy="366046"/>
          </a:xfrm>
        </p:grpSpPr>
        <p:sp>
          <p:nvSpPr>
            <p:cNvPr id="9471" name="Google Shape;9471;p73"/>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3"/>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3" name="Google Shape;9473;p73"/>
          <p:cNvGrpSpPr/>
          <p:nvPr/>
        </p:nvGrpSpPr>
        <p:grpSpPr>
          <a:xfrm>
            <a:off x="3037766" y="1788564"/>
            <a:ext cx="370219" cy="354928"/>
            <a:chOff x="3037766" y="1969564"/>
            <a:chExt cx="370219" cy="354928"/>
          </a:xfrm>
        </p:grpSpPr>
        <p:sp>
          <p:nvSpPr>
            <p:cNvPr id="9474" name="Google Shape;9474;p73"/>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3"/>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3"/>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3"/>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8" name="Google Shape;9478;p73"/>
          <p:cNvGrpSpPr/>
          <p:nvPr/>
        </p:nvGrpSpPr>
        <p:grpSpPr>
          <a:xfrm>
            <a:off x="3982553" y="1790730"/>
            <a:ext cx="304566" cy="350501"/>
            <a:chOff x="3982553" y="1971730"/>
            <a:chExt cx="304566" cy="350501"/>
          </a:xfrm>
        </p:grpSpPr>
        <p:sp>
          <p:nvSpPr>
            <p:cNvPr id="9479" name="Google Shape;9479;p73"/>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3"/>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73"/>
          <p:cNvGrpSpPr/>
          <p:nvPr/>
        </p:nvGrpSpPr>
        <p:grpSpPr>
          <a:xfrm>
            <a:off x="2567841" y="1813124"/>
            <a:ext cx="399812" cy="306477"/>
            <a:chOff x="2567841" y="1994124"/>
            <a:chExt cx="399812" cy="306477"/>
          </a:xfrm>
        </p:grpSpPr>
        <p:sp>
          <p:nvSpPr>
            <p:cNvPr id="9482" name="Google Shape;9482;p73"/>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3"/>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3"/>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5" name="Google Shape;9485;p73"/>
          <p:cNvGrpSpPr/>
          <p:nvPr/>
        </p:nvGrpSpPr>
        <p:grpSpPr>
          <a:xfrm>
            <a:off x="2212084" y="1779358"/>
            <a:ext cx="324698" cy="372863"/>
            <a:chOff x="2212084" y="1960358"/>
            <a:chExt cx="324698" cy="372863"/>
          </a:xfrm>
        </p:grpSpPr>
        <p:sp>
          <p:nvSpPr>
            <p:cNvPr id="9486" name="Google Shape;9486;p73"/>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3"/>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3"/>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9" name="Google Shape;9489;p73"/>
          <p:cNvGrpSpPr/>
          <p:nvPr/>
        </p:nvGrpSpPr>
        <p:grpSpPr>
          <a:xfrm>
            <a:off x="1805901" y="1779358"/>
            <a:ext cx="284847" cy="373627"/>
            <a:chOff x="1805901" y="1960358"/>
            <a:chExt cx="284847" cy="373627"/>
          </a:xfrm>
        </p:grpSpPr>
        <p:sp>
          <p:nvSpPr>
            <p:cNvPr id="9490" name="Google Shape;9490;p73"/>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3"/>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2" name="Google Shape;9492;p73"/>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3"/>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3"/>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5" name="Google Shape;9495;p73"/>
          <p:cNvGrpSpPr/>
          <p:nvPr/>
        </p:nvGrpSpPr>
        <p:grpSpPr>
          <a:xfrm>
            <a:off x="6656812" y="1848388"/>
            <a:ext cx="368690" cy="245793"/>
            <a:chOff x="6656812" y="2029388"/>
            <a:chExt cx="368690" cy="245793"/>
          </a:xfrm>
        </p:grpSpPr>
        <p:sp>
          <p:nvSpPr>
            <p:cNvPr id="9496" name="Google Shape;9496;p73"/>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3"/>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3"/>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3"/>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3"/>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3"/>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3"/>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3"/>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3"/>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3"/>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73"/>
          <p:cNvGrpSpPr/>
          <p:nvPr/>
        </p:nvGrpSpPr>
        <p:grpSpPr>
          <a:xfrm>
            <a:off x="4869651" y="1831218"/>
            <a:ext cx="376654" cy="281566"/>
            <a:chOff x="4869651" y="2012218"/>
            <a:chExt cx="376654" cy="281566"/>
          </a:xfrm>
        </p:grpSpPr>
        <p:sp>
          <p:nvSpPr>
            <p:cNvPr id="9507" name="Google Shape;9507;p73"/>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3"/>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3"/>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3"/>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73"/>
          <p:cNvGrpSpPr/>
          <p:nvPr/>
        </p:nvGrpSpPr>
        <p:grpSpPr>
          <a:xfrm>
            <a:off x="5306224" y="1831313"/>
            <a:ext cx="367925" cy="281694"/>
            <a:chOff x="5306224" y="2012313"/>
            <a:chExt cx="367925" cy="281694"/>
          </a:xfrm>
        </p:grpSpPr>
        <p:sp>
          <p:nvSpPr>
            <p:cNvPr id="9512" name="Google Shape;9512;p73"/>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3"/>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4" name="Google Shape;9514;p73"/>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5" name="Google Shape;9515;p73"/>
          <p:cNvGrpSpPr/>
          <p:nvPr/>
        </p:nvGrpSpPr>
        <p:grpSpPr>
          <a:xfrm>
            <a:off x="6195998" y="1802102"/>
            <a:ext cx="368308" cy="338746"/>
            <a:chOff x="6195998" y="1983102"/>
            <a:chExt cx="368308" cy="338746"/>
          </a:xfrm>
        </p:grpSpPr>
        <p:sp>
          <p:nvSpPr>
            <p:cNvPr id="9516" name="Google Shape;9516;p73"/>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3"/>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3"/>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73"/>
          <p:cNvGrpSpPr/>
          <p:nvPr/>
        </p:nvGrpSpPr>
        <p:grpSpPr>
          <a:xfrm>
            <a:off x="7542031" y="1830835"/>
            <a:ext cx="369072" cy="280037"/>
            <a:chOff x="7542031" y="2011835"/>
            <a:chExt cx="369072" cy="280037"/>
          </a:xfrm>
        </p:grpSpPr>
        <p:sp>
          <p:nvSpPr>
            <p:cNvPr id="9520" name="Google Shape;9520;p73"/>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3"/>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3"/>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3"/>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3"/>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3"/>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3"/>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3"/>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3"/>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9" name="Google Shape;9529;p73"/>
          <p:cNvGrpSpPr/>
          <p:nvPr/>
        </p:nvGrpSpPr>
        <p:grpSpPr>
          <a:xfrm>
            <a:off x="8010427" y="3167503"/>
            <a:ext cx="278795" cy="351615"/>
            <a:chOff x="8010427" y="3348503"/>
            <a:chExt cx="278795" cy="351615"/>
          </a:xfrm>
        </p:grpSpPr>
        <p:sp>
          <p:nvSpPr>
            <p:cNvPr id="9530" name="Google Shape;9530;p73"/>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3"/>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3"/>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3"/>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4" name="Google Shape;9534;p73"/>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5" name="Google Shape;9535;p73"/>
          <p:cNvGrpSpPr/>
          <p:nvPr/>
        </p:nvGrpSpPr>
        <p:grpSpPr>
          <a:xfrm>
            <a:off x="7141900" y="3168204"/>
            <a:ext cx="281057" cy="351010"/>
            <a:chOff x="7141900" y="3349204"/>
            <a:chExt cx="281057" cy="351010"/>
          </a:xfrm>
        </p:grpSpPr>
        <p:sp>
          <p:nvSpPr>
            <p:cNvPr id="9536" name="Google Shape;9536;p73"/>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3"/>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3"/>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73"/>
          <p:cNvGrpSpPr/>
          <p:nvPr/>
        </p:nvGrpSpPr>
        <p:grpSpPr>
          <a:xfrm>
            <a:off x="5314188" y="3169032"/>
            <a:ext cx="363752" cy="353113"/>
            <a:chOff x="5314188" y="3350032"/>
            <a:chExt cx="363752" cy="353113"/>
          </a:xfrm>
        </p:grpSpPr>
        <p:sp>
          <p:nvSpPr>
            <p:cNvPr id="9540" name="Google Shape;9540;p73"/>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3"/>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73"/>
          <p:cNvGrpSpPr/>
          <p:nvPr/>
        </p:nvGrpSpPr>
        <p:grpSpPr>
          <a:xfrm>
            <a:off x="6203579" y="3167981"/>
            <a:ext cx="351615" cy="350373"/>
            <a:chOff x="6203579" y="3348981"/>
            <a:chExt cx="351615" cy="350373"/>
          </a:xfrm>
        </p:grpSpPr>
        <p:sp>
          <p:nvSpPr>
            <p:cNvPr id="9543" name="Google Shape;9543;p73"/>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3"/>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3"/>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3"/>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3"/>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8" name="Google Shape;9548;p73"/>
          <p:cNvGrpSpPr/>
          <p:nvPr/>
        </p:nvGrpSpPr>
        <p:grpSpPr>
          <a:xfrm>
            <a:off x="5829984" y="3169032"/>
            <a:ext cx="220755" cy="352348"/>
            <a:chOff x="5829984" y="3350032"/>
            <a:chExt cx="220755" cy="352348"/>
          </a:xfrm>
        </p:grpSpPr>
        <p:sp>
          <p:nvSpPr>
            <p:cNvPr id="9549" name="Google Shape;9549;p73"/>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3"/>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3"/>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3"/>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73"/>
          <p:cNvGrpSpPr/>
          <p:nvPr/>
        </p:nvGrpSpPr>
        <p:grpSpPr>
          <a:xfrm>
            <a:off x="4882170" y="3168841"/>
            <a:ext cx="358464" cy="352316"/>
            <a:chOff x="4882170" y="3349841"/>
            <a:chExt cx="358464" cy="352316"/>
          </a:xfrm>
        </p:grpSpPr>
        <p:sp>
          <p:nvSpPr>
            <p:cNvPr id="9554" name="Google Shape;9554;p73"/>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3"/>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6" name="Google Shape;9556;p73"/>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3"/>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8" name="Google Shape;9558;p73"/>
          <p:cNvGrpSpPr/>
          <p:nvPr/>
        </p:nvGrpSpPr>
        <p:grpSpPr>
          <a:xfrm>
            <a:off x="3044965" y="2254220"/>
            <a:ext cx="400194" cy="324316"/>
            <a:chOff x="3044965" y="2435220"/>
            <a:chExt cx="400194" cy="324316"/>
          </a:xfrm>
        </p:grpSpPr>
        <p:sp>
          <p:nvSpPr>
            <p:cNvPr id="9559" name="Google Shape;9559;p73"/>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3"/>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3"/>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2" name="Google Shape;9562;p73"/>
          <p:cNvGrpSpPr/>
          <p:nvPr/>
        </p:nvGrpSpPr>
        <p:grpSpPr>
          <a:xfrm>
            <a:off x="4878379" y="2292892"/>
            <a:ext cx="367161" cy="287523"/>
            <a:chOff x="4878379" y="2473892"/>
            <a:chExt cx="367161" cy="287523"/>
          </a:xfrm>
        </p:grpSpPr>
        <p:sp>
          <p:nvSpPr>
            <p:cNvPr id="9563" name="Google Shape;9563;p73"/>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3"/>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3"/>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3"/>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3"/>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73"/>
          <p:cNvGrpSpPr/>
          <p:nvPr/>
        </p:nvGrpSpPr>
        <p:grpSpPr>
          <a:xfrm>
            <a:off x="1325719" y="2706689"/>
            <a:ext cx="290581" cy="372481"/>
            <a:chOff x="1325719" y="2887689"/>
            <a:chExt cx="290581" cy="372481"/>
          </a:xfrm>
        </p:grpSpPr>
        <p:sp>
          <p:nvSpPr>
            <p:cNvPr id="9569" name="Google Shape;9569;p73"/>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3"/>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1" name="Google Shape;9571;p73"/>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2" name="Google Shape;9572;p73"/>
          <p:cNvGrpSpPr/>
          <p:nvPr/>
        </p:nvGrpSpPr>
        <p:grpSpPr>
          <a:xfrm>
            <a:off x="3510335" y="2711499"/>
            <a:ext cx="360726" cy="361204"/>
            <a:chOff x="3510335" y="2892499"/>
            <a:chExt cx="360726" cy="361204"/>
          </a:xfrm>
        </p:grpSpPr>
        <p:sp>
          <p:nvSpPr>
            <p:cNvPr id="9573" name="Google Shape;9573;p73"/>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3"/>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3"/>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3"/>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3"/>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8" name="Google Shape;9578;p73"/>
          <p:cNvGrpSpPr/>
          <p:nvPr/>
        </p:nvGrpSpPr>
        <p:grpSpPr>
          <a:xfrm>
            <a:off x="3086313" y="2696049"/>
            <a:ext cx="320143" cy="392581"/>
            <a:chOff x="3086313" y="2877049"/>
            <a:chExt cx="320143" cy="392581"/>
          </a:xfrm>
        </p:grpSpPr>
        <p:sp>
          <p:nvSpPr>
            <p:cNvPr id="9579" name="Google Shape;9579;p73"/>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3"/>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3"/>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3"/>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3"/>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3"/>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3"/>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3"/>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3"/>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3"/>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3"/>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3"/>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1" name="Google Shape;9591;p73"/>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2" name="Google Shape;9592;p73"/>
          <p:cNvGrpSpPr/>
          <p:nvPr/>
        </p:nvGrpSpPr>
        <p:grpSpPr>
          <a:xfrm>
            <a:off x="861113" y="2704746"/>
            <a:ext cx="333809" cy="373277"/>
            <a:chOff x="861113" y="2885746"/>
            <a:chExt cx="333809" cy="373277"/>
          </a:xfrm>
        </p:grpSpPr>
        <p:sp>
          <p:nvSpPr>
            <p:cNvPr id="9593" name="Google Shape;9593;p73"/>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3"/>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3"/>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6" name="Google Shape;9596;p73"/>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3"/>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8" name="Google Shape;9598;p73"/>
          <p:cNvGrpSpPr/>
          <p:nvPr/>
        </p:nvGrpSpPr>
        <p:grpSpPr>
          <a:xfrm>
            <a:off x="1297654" y="1323481"/>
            <a:ext cx="349354" cy="362223"/>
            <a:chOff x="1297654" y="1504481"/>
            <a:chExt cx="349354" cy="362223"/>
          </a:xfrm>
        </p:grpSpPr>
        <p:sp>
          <p:nvSpPr>
            <p:cNvPr id="9599" name="Google Shape;9599;p73"/>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3"/>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3"/>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2" name="Google Shape;9602;p73"/>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3" name="Google Shape;9603;p73"/>
          <p:cNvGrpSpPr/>
          <p:nvPr/>
        </p:nvGrpSpPr>
        <p:grpSpPr>
          <a:xfrm>
            <a:off x="852385" y="1329916"/>
            <a:ext cx="353145" cy="351998"/>
            <a:chOff x="852385" y="1510916"/>
            <a:chExt cx="353145" cy="351998"/>
          </a:xfrm>
        </p:grpSpPr>
        <p:sp>
          <p:nvSpPr>
            <p:cNvPr id="9604" name="Google Shape;9604;p73"/>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3"/>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3"/>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73"/>
          <p:cNvGrpSpPr/>
          <p:nvPr/>
        </p:nvGrpSpPr>
        <p:grpSpPr>
          <a:xfrm>
            <a:off x="1745217" y="1334471"/>
            <a:ext cx="343269" cy="342505"/>
            <a:chOff x="1745217" y="1515471"/>
            <a:chExt cx="343269" cy="342505"/>
          </a:xfrm>
        </p:grpSpPr>
        <p:sp>
          <p:nvSpPr>
            <p:cNvPr id="9608" name="Google Shape;9608;p73"/>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3"/>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3"/>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3"/>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2" name="Google Shape;9612;p73"/>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3" name="Google Shape;9613;p73"/>
          <p:cNvGrpSpPr/>
          <p:nvPr/>
        </p:nvGrpSpPr>
        <p:grpSpPr>
          <a:xfrm>
            <a:off x="3042703" y="1348137"/>
            <a:ext cx="411535" cy="315587"/>
            <a:chOff x="3042703" y="1529137"/>
            <a:chExt cx="411535" cy="315587"/>
          </a:xfrm>
        </p:grpSpPr>
        <p:sp>
          <p:nvSpPr>
            <p:cNvPr id="9614" name="Google Shape;9614;p73"/>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3"/>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3"/>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3"/>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3"/>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3"/>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3"/>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3"/>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3"/>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3"/>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4" name="Google Shape;9624;p73"/>
          <p:cNvGrpSpPr/>
          <p:nvPr/>
        </p:nvGrpSpPr>
        <p:grpSpPr>
          <a:xfrm>
            <a:off x="2629289" y="1363682"/>
            <a:ext cx="350501" cy="284497"/>
            <a:chOff x="2629289" y="1544682"/>
            <a:chExt cx="350501" cy="284497"/>
          </a:xfrm>
        </p:grpSpPr>
        <p:sp>
          <p:nvSpPr>
            <p:cNvPr id="9625" name="Google Shape;9625;p73"/>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3"/>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3"/>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3"/>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3"/>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73"/>
          <p:cNvGrpSpPr/>
          <p:nvPr/>
        </p:nvGrpSpPr>
        <p:grpSpPr>
          <a:xfrm>
            <a:off x="5305077" y="1321633"/>
            <a:ext cx="367893" cy="365218"/>
            <a:chOff x="5305077" y="1502633"/>
            <a:chExt cx="367893" cy="365218"/>
          </a:xfrm>
        </p:grpSpPr>
        <p:sp>
          <p:nvSpPr>
            <p:cNvPr id="9631" name="Google Shape;9631;p73"/>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3"/>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3" name="Google Shape;9633;p73"/>
          <p:cNvGrpSpPr/>
          <p:nvPr/>
        </p:nvGrpSpPr>
        <p:grpSpPr>
          <a:xfrm>
            <a:off x="7100170" y="1319117"/>
            <a:ext cx="368308" cy="367033"/>
            <a:chOff x="7100170" y="1500117"/>
            <a:chExt cx="368308" cy="367033"/>
          </a:xfrm>
        </p:grpSpPr>
        <p:sp>
          <p:nvSpPr>
            <p:cNvPr id="9634" name="Google Shape;9634;p73"/>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3"/>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3"/>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3"/>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3"/>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3"/>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3"/>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3"/>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3"/>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3"/>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3"/>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3"/>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3"/>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7" name="Google Shape;9647;p73"/>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8" name="Google Shape;9648;p73"/>
          <p:cNvGrpSpPr/>
          <p:nvPr/>
        </p:nvGrpSpPr>
        <p:grpSpPr>
          <a:xfrm>
            <a:off x="6649231" y="1319021"/>
            <a:ext cx="390287" cy="367065"/>
            <a:chOff x="6649231" y="1500021"/>
            <a:chExt cx="390287" cy="367065"/>
          </a:xfrm>
        </p:grpSpPr>
        <p:sp>
          <p:nvSpPr>
            <p:cNvPr id="9649" name="Google Shape;9649;p73"/>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3"/>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3"/>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3"/>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3"/>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3"/>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3"/>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3"/>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3"/>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3"/>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3"/>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3"/>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1" name="Google Shape;9661;p73"/>
          <p:cNvGrpSpPr/>
          <p:nvPr/>
        </p:nvGrpSpPr>
        <p:grpSpPr>
          <a:xfrm>
            <a:off x="5746938" y="1362503"/>
            <a:ext cx="387261" cy="280356"/>
            <a:chOff x="5746938" y="1543503"/>
            <a:chExt cx="387261" cy="280356"/>
          </a:xfrm>
        </p:grpSpPr>
        <p:sp>
          <p:nvSpPr>
            <p:cNvPr id="9662" name="Google Shape;9662;p73"/>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3"/>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4" name="Google Shape;9664;p73"/>
          <p:cNvGrpSpPr/>
          <p:nvPr/>
        </p:nvGrpSpPr>
        <p:grpSpPr>
          <a:xfrm>
            <a:off x="6196730" y="1344346"/>
            <a:ext cx="369072" cy="317467"/>
            <a:chOff x="6196730" y="1525346"/>
            <a:chExt cx="369072" cy="317467"/>
          </a:xfrm>
        </p:grpSpPr>
        <p:sp>
          <p:nvSpPr>
            <p:cNvPr id="9665" name="Google Shape;9665;p73"/>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3"/>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3"/>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73"/>
          <p:cNvGrpSpPr/>
          <p:nvPr/>
        </p:nvGrpSpPr>
        <p:grpSpPr>
          <a:xfrm>
            <a:off x="4940592" y="1319690"/>
            <a:ext cx="246558" cy="367161"/>
            <a:chOff x="4940592" y="1500690"/>
            <a:chExt cx="246558" cy="367161"/>
          </a:xfrm>
        </p:grpSpPr>
        <p:sp>
          <p:nvSpPr>
            <p:cNvPr id="9669" name="Google Shape;9669;p73"/>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3"/>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3"/>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3"/>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73"/>
          <p:cNvGrpSpPr/>
          <p:nvPr/>
        </p:nvGrpSpPr>
        <p:grpSpPr>
          <a:xfrm>
            <a:off x="7964906" y="1318894"/>
            <a:ext cx="380858" cy="367575"/>
            <a:chOff x="7964906" y="1499894"/>
            <a:chExt cx="380858" cy="367575"/>
          </a:xfrm>
        </p:grpSpPr>
        <p:sp>
          <p:nvSpPr>
            <p:cNvPr id="9674" name="Google Shape;9674;p73"/>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3"/>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3"/>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7" name="Google Shape;9677;p73"/>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8" name="Google Shape;9678;p73"/>
          <p:cNvGrpSpPr/>
          <p:nvPr/>
        </p:nvGrpSpPr>
        <p:grpSpPr>
          <a:xfrm>
            <a:off x="8007400" y="2721278"/>
            <a:ext cx="285230" cy="355597"/>
            <a:chOff x="8007400" y="2902278"/>
            <a:chExt cx="285230" cy="355597"/>
          </a:xfrm>
        </p:grpSpPr>
        <p:sp>
          <p:nvSpPr>
            <p:cNvPr id="9679" name="Google Shape;9679;p73"/>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3"/>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73"/>
          <p:cNvGrpSpPr/>
          <p:nvPr/>
        </p:nvGrpSpPr>
        <p:grpSpPr>
          <a:xfrm>
            <a:off x="6219124" y="2721788"/>
            <a:ext cx="318231" cy="355470"/>
            <a:chOff x="6219124" y="2902788"/>
            <a:chExt cx="318231" cy="355470"/>
          </a:xfrm>
        </p:grpSpPr>
        <p:sp>
          <p:nvSpPr>
            <p:cNvPr id="9682" name="Google Shape;9682;p73"/>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3"/>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3"/>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5" name="Google Shape;9685;p73"/>
          <p:cNvGrpSpPr/>
          <p:nvPr/>
        </p:nvGrpSpPr>
        <p:grpSpPr>
          <a:xfrm>
            <a:off x="4969421" y="2721852"/>
            <a:ext cx="185109" cy="355406"/>
            <a:chOff x="4969421" y="2902852"/>
            <a:chExt cx="185109" cy="355406"/>
          </a:xfrm>
        </p:grpSpPr>
        <p:sp>
          <p:nvSpPr>
            <p:cNvPr id="9686" name="Google Shape;9686;p73"/>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3"/>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3"/>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3"/>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3"/>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3"/>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2" name="Google Shape;9692;p73"/>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3"/>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4" name="Google Shape;9694;p73"/>
          <p:cNvGrpSpPr/>
          <p:nvPr/>
        </p:nvGrpSpPr>
        <p:grpSpPr>
          <a:xfrm>
            <a:off x="6685259" y="2721852"/>
            <a:ext cx="311414" cy="355406"/>
            <a:chOff x="6685259" y="2902852"/>
            <a:chExt cx="311414" cy="355406"/>
          </a:xfrm>
        </p:grpSpPr>
        <p:sp>
          <p:nvSpPr>
            <p:cNvPr id="9695" name="Google Shape;9695;p73"/>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3"/>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3"/>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73"/>
          <p:cNvGrpSpPr/>
          <p:nvPr/>
        </p:nvGrpSpPr>
        <p:grpSpPr>
          <a:xfrm>
            <a:off x="5309250" y="2722170"/>
            <a:ext cx="359579" cy="355852"/>
            <a:chOff x="5309250" y="2903170"/>
            <a:chExt cx="359579" cy="355852"/>
          </a:xfrm>
        </p:grpSpPr>
        <p:sp>
          <p:nvSpPr>
            <p:cNvPr id="9699" name="Google Shape;9699;p73"/>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3"/>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3"/>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73"/>
          <p:cNvGrpSpPr/>
          <p:nvPr/>
        </p:nvGrpSpPr>
        <p:grpSpPr>
          <a:xfrm>
            <a:off x="2199565" y="2240172"/>
            <a:ext cx="312179" cy="353431"/>
            <a:chOff x="2199565" y="2421172"/>
            <a:chExt cx="312179" cy="353431"/>
          </a:xfrm>
        </p:grpSpPr>
        <p:sp>
          <p:nvSpPr>
            <p:cNvPr id="9703" name="Google Shape;9703;p73"/>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3"/>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73"/>
          <p:cNvGrpSpPr/>
          <p:nvPr/>
        </p:nvGrpSpPr>
        <p:grpSpPr>
          <a:xfrm>
            <a:off x="1750887" y="2244727"/>
            <a:ext cx="320143" cy="343269"/>
            <a:chOff x="1750887" y="2425727"/>
            <a:chExt cx="320143" cy="343269"/>
          </a:xfrm>
        </p:grpSpPr>
        <p:sp>
          <p:nvSpPr>
            <p:cNvPr id="9706" name="Google Shape;9706;p73"/>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3"/>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73"/>
          <p:cNvGrpSpPr/>
          <p:nvPr/>
        </p:nvGrpSpPr>
        <p:grpSpPr>
          <a:xfrm>
            <a:off x="1298037" y="2244727"/>
            <a:ext cx="338364" cy="342887"/>
            <a:chOff x="1298037" y="2425727"/>
            <a:chExt cx="338364" cy="342887"/>
          </a:xfrm>
        </p:grpSpPr>
        <p:sp>
          <p:nvSpPr>
            <p:cNvPr id="9709" name="Google Shape;9709;p73"/>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3"/>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3"/>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3"/>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3" name="Google Shape;9713;p73"/>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4" name="Google Shape;9714;p73"/>
          <p:cNvGrpSpPr/>
          <p:nvPr/>
        </p:nvGrpSpPr>
        <p:grpSpPr>
          <a:xfrm>
            <a:off x="3974207" y="2248009"/>
            <a:ext cx="320143" cy="338491"/>
            <a:chOff x="3974207" y="2429009"/>
            <a:chExt cx="320143" cy="338491"/>
          </a:xfrm>
        </p:grpSpPr>
        <p:sp>
          <p:nvSpPr>
            <p:cNvPr id="9715" name="Google Shape;9715;p73"/>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3"/>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73"/>
          <p:cNvGrpSpPr/>
          <p:nvPr/>
        </p:nvGrpSpPr>
        <p:grpSpPr>
          <a:xfrm>
            <a:off x="2623237" y="2250047"/>
            <a:ext cx="355024" cy="332630"/>
            <a:chOff x="2623237" y="2431047"/>
            <a:chExt cx="355024" cy="332630"/>
          </a:xfrm>
        </p:grpSpPr>
        <p:sp>
          <p:nvSpPr>
            <p:cNvPr id="9718" name="Google Shape;9718;p73"/>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3"/>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3"/>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3"/>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73"/>
          <p:cNvGrpSpPr/>
          <p:nvPr/>
        </p:nvGrpSpPr>
        <p:grpSpPr>
          <a:xfrm>
            <a:off x="6657194" y="2253073"/>
            <a:ext cx="375507" cy="367925"/>
            <a:chOff x="6657194" y="2434073"/>
            <a:chExt cx="375507" cy="367925"/>
          </a:xfrm>
        </p:grpSpPr>
        <p:sp>
          <p:nvSpPr>
            <p:cNvPr id="9723" name="Google Shape;9723;p73"/>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3"/>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3"/>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6" name="Google Shape;9726;p73"/>
          <p:cNvGrpSpPr/>
          <p:nvPr/>
        </p:nvGrpSpPr>
        <p:grpSpPr>
          <a:xfrm>
            <a:off x="7101317" y="2260655"/>
            <a:ext cx="367925" cy="352380"/>
            <a:chOff x="7101317" y="2441655"/>
            <a:chExt cx="367925" cy="352380"/>
          </a:xfrm>
        </p:grpSpPr>
        <p:sp>
          <p:nvSpPr>
            <p:cNvPr id="9727" name="Google Shape;9727;p73"/>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3"/>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73"/>
          <p:cNvGrpSpPr/>
          <p:nvPr/>
        </p:nvGrpSpPr>
        <p:grpSpPr>
          <a:xfrm>
            <a:off x="5756399" y="2253456"/>
            <a:ext cx="367925" cy="367161"/>
            <a:chOff x="5756399" y="2434456"/>
            <a:chExt cx="367925" cy="367161"/>
          </a:xfrm>
        </p:grpSpPr>
        <p:sp>
          <p:nvSpPr>
            <p:cNvPr id="9730" name="Google Shape;9730;p73"/>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3"/>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3"/>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3"/>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3"/>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3"/>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3"/>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7" name="Google Shape;9737;p73"/>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3"/>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9" name="Google Shape;9739;p73"/>
          <p:cNvGrpSpPr/>
          <p:nvPr/>
        </p:nvGrpSpPr>
        <p:grpSpPr>
          <a:xfrm>
            <a:off x="7964906" y="2253073"/>
            <a:ext cx="373627" cy="367925"/>
            <a:chOff x="7964906" y="2434073"/>
            <a:chExt cx="373627" cy="367925"/>
          </a:xfrm>
        </p:grpSpPr>
        <p:sp>
          <p:nvSpPr>
            <p:cNvPr id="9740" name="Google Shape;9740;p73"/>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3"/>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73"/>
          <p:cNvGrpSpPr/>
          <p:nvPr/>
        </p:nvGrpSpPr>
        <p:grpSpPr>
          <a:xfrm>
            <a:off x="6194086" y="2256737"/>
            <a:ext cx="369837" cy="360471"/>
            <a:chOff x="6194086" y="2437737"/>
            <a:chExt cx="369837" cy="360471"/>
          </a:xfrm>
        </p:grpSpPr>
        <p:sp>
          <p:nvSpPr>
            <p:cNvPr id="9743" name="Google Shape;9743;p73"/>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3"/>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5" name="Google Shape;9745;p73"/>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746" name="Google Shape;9746;p73"/>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50" name="Shape 9750"/>
        <p:cNvGrpSpPr/>
        <p:nvPr/>
      </p:nvGrpSpPr>
      <p:grpSpPr>
        <a:xfrm>
          <a:off x="0" y="0"/>
          <a:ext cx="0" cy="0"/>
          <a:chOff x="0" y="0"/>
          <a:chExt cx="0" cy="0"/>
        </a:xfrm>
      </p:grpSpPr>
      <p:grpSp>
        <p:nvGrpSpPr>
          <p:cNvPr id="9751" name="Google Shape;9751;p74"/>
          <p:cNvGrpSpPr/>
          <p:nvPr/>
        </p:nvGrpSpPr>
        <p:grpSpPr>
          <a:xfrm>
            <a:off x="3541011" y="1334344"/>
            <a:ext cx="350166" cy="349434"/>
            <a:chOff x="3541011" y="1508594"/>
            <a:chExt cx="350166" cy="349434"/>
          </a:xfrm>
        </p:grpSpPr>
        <p:sp>
          <p:nvSpPr>
            <p:cNvPr id="9752" name="Google Shape;9752;p74"/>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4"/>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4"/>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4"/>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4"/>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4"/>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4"/>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4"/>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4"/>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4"/>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4"/>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4"/>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4"/>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5" name="Google Shape;9765;p74"/>
          <p:cNvGrpSpPr/>
          <p:nvPr/>
        </p:nvGrpSpPr>
        <p:grpSpPr>
          <a:xfrm>
            <a:off x="3122257" y="1334344"/>
            <a:ext cx="294850" cy="349434"/>
            <a:chOff x="3122257" y="1508594"/>
            <a:chExt cx="294850" cy="349434"/>
          </a:xfrm>
        </p:grpSpPr>
        <p:sp>
          <p:nvSpPr>
            <p:cNvPr id="9766" name="Google Shape;9766;p74"/>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4"/>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4"/>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4"/>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4"/>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1" name="Google Shape;9771;p74"/>
          <p:cNvGrpSpPr/>
          <p:nvPr/>
        </p:nvGrpSpPr>
        <p:grpSpPr>
          <a:xfrm>
            <a:off x="910723" y="1333962"/>
            <a:ext cx="251660" cy="350166"/>
            <a:chOff x="910723" y="1508212"/>
            <a:chExt cx="251660" cy="350166"/>
          </a:xfrm>
        </p:grpSpPr>
        <p:sp>
          <p:nvSpPr>
            <p:cNvPr id="9772" name="Google Shape;9772;p74"/>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4"/>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4"/>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4"/>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4"/>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4"/>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4"/>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4"/>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4"/>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4"/>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4"/>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4"/>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4"/>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4"/>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4"/>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4"/>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4"/>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74"/>
          <p:cNvGrpSpPr/>
          <p:nvPr/>
        </p:nvGrpSpPr>
        <p:grpSpPr>
          <a:xfrm>
            <a:off x="1308631" y="1333580"/>
            <a:ext cx="350166" cy="350198"/>
            <a:chOff x="1308631" y="1507830"/>
            <a:chExt cx="350166" cy="350198"/>
          </a:xfrm>
        </p:grpSpPr>
        <p:sp>
          <p:nvSpPr>
            <p:cNvPr id="9790" name="Google Shape;9790;p74"/>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4"/>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4"/>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4"/>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4" name="Google Shape;9794;p74"/>
          <p:cNvGrpSpPr/>
          <p:nvPr/>
        </p:nvGrpSpPr>
        <p:grpSpPr>
          <a:xfrm>
            <a:off x="1756921" y="1335489"/>
            <a:ext cx="345997" cy="345997"/>
            <a:chOff x="1756921" y="1509739"/>
            <a:chExt cx="345997" cy="345997"/>
          </a:xfrm>
        </p:grpSpPr>
        <p:sp>
          <p:nvSpPr>
            <p:cNvPr id="9795" name="Google Shape;9795;p74"/>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4"/>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4"/>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4"/>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4"/>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4"/>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4"/>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4"/>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4"/>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4"/>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4"/>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4"/>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4"/>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4"/>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4"/>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4"/>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4"/>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74"/>
          <p:cNvGrpSpPr/>
          <p:nvPr/>
        </p:nvGrpSpPr>
        <p:grpSpPr>
          <a:xfrm>
            <a:off x="2216956" y="1336253"/>
            <a:ext cx="318721" cy="345615"/>
            <a:chOff x="2216956" y="1510503"/>
            <a:chExt cx="318721" cy="345615"/>
          </a:xfrm>
        </p:grpSpPr>
        <p:sp>
          <p:nvSpPr>
            <p:cNvPr id="9813" name="Google Shape;9813;p74"/>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4"/>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4"/>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4"/>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4"/>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74"/>
          <p:cNvGrpSpPr/>
          <p:nvPr/>
        </p:nvGrpSpPr>
        <p:grpSpPr>
          <a:xfrm>
            <a:off x="3988156" y="1394211"/>
            <a:ext cx="349052" cy="230049"/>
            <a:chOff x="3988156" y="1568461"/>
            <a:chExt cx="349052" cy="230049"/>
          </a:xfrm>
        </p:grpSpPr>
        <p:sp>
          <p:nvSpPr>
            <p:cNvPr id="9819" name="Google Shape;9819;p74"/>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4"/>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4"/>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4"/>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4"/>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4"/>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4"/>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6" name="Google Shape;9826;p74"/>
          <p:cNvGrpSpPr/>
          <p:nvPr/>
        </p:nvGrpSpPr>
        <p:grpSpPr>
          <a:xfrm>
            <a:off x="2633037" y="1325623"/>
            <a:ext cx="379002" cy="366112"/>
            <a:chOff x="2633037" y="1499873"/>
            <a:chExt cx="379002" cy="366112"/>
          </a:xfrm>
        </p:grpSpPr>
        <p:sp>
          <p:nvSpPr>
            <p:cNvPr id="9827" name="Google Shape;9827;p74"/>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4"/>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4"/>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4"/>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4"/>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4"/>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74"/>
          <p:cNvGrpSpPr/>
          <p:nvPr/>
        </p:nvGrpSpPr>
        <p:grpSpPr>
          <a:xfrm>
            <a:off x="6675256" y="1341919"/>
            <a:ext cx="327823" cy="357009"/>
            <a:chOff x="6675256" y="1516169"/>
            <a:chExt cx="327823" cy="357009"/>
          </a:xfrm>
        </p:grpSpPr>
        <p:sp>
          <p:nvSpPr>
            <p:cNvPr id="9834" name="Google Shape;9834;p74"/>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4"/>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4"/>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4"/>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4"/>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4"/>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4"/>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4"/>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4"/>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3" name="Google Shape;9843;p74"/>
          <p:cNvGrpSpPr/>
          <p:nvPr/>
        </p:nvGrpSpPr>
        <p:grpSpPr>
          <a:xfrm>
            <a:off x="8020159" y="1342301"/>
            <a:ext cx="300897" cy="356627"/>
            <a:chOff x="8020159" y="1516551"/>
            <a:chExt cx="300897" cy="356627"/>
          </a:xfrm>
        </p:grpSpPr>
        <p:sp>
          <p:nvSpPr>
            <p:cNvPr id="9844" name="Google Shape;9844;p74"/>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4"/>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4"/>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4"/>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4"/>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9" name="Google Shape;9849;p74"/>
          <p:cNvGrpSpPr/>
          <p:nvPr/>
        </p:nvGrpSpPr>
        <p:grpSpPr>
          <a:xfrm>
            <a:off x="5377363" y="1341919"/>
            <a:ext cx="257357" cy="356627"/>
            <a:chOff x="5377363" y="1516169"/>
            <a:chExt cx="257357" cy="356627"/>
          </a:xfrm>
        </p:grpSpPr>
        <p:sp>
          <p:nvSpPr>
            <p:cNvPr id="9850" name="Google Shape;9850;p74"/>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4"/>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4"/>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4"/>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4"/>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4"/>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4"/>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4"/>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4"/>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4"/>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4"/>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4"/>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4"/>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4"/>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4"/>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4"/>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4"/>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74"/>
          <p:cNvGrpSpPr/>
          <p:nvPr/>
        </p:nvGrpSpPr>
        <p:grpSpPr>
          <a:xfrm>
            <a:off x="4880567" y="1361620"/>
            <a:ext cx="356245" cy="317607"/>
            <a:chOff x="4880567" y="1535870"/>
            <a:chExt cx="356245" cy="317607"/>
          </a:xfrm>
        </p:grpSpPr>
        <p:sp>
          <p:nvSpPr>
            <p:cNvPr id="9868" name="Google Shape;9868;p74"/>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4"/>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4"/>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4"/>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4"/>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74"/>
          <p:cNvGrpSpPr/>
          <p:nvPr/>
        </p:nvGrpSpPr>
        <p:grpSpPr>
          <a:xfrm>
            <a:off x="5771483" y="1341537"/>
            <a:ext cx="357359" cy="357391"/>
            <a:chOff x="5771483" y="1515787"/>
            <a:chExt cx="357359" cy="357391"/>
          </a:xfrm>
        </p:grpSpPr>
        <p:sp>
          <p:nvSpPr>
            <p:cNvPr id="9874" name="Google Shape;9874;p74"/>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4"/>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4"/>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4"/>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8" name="Google Shape;9878;p74"/>
          <p:cNvGrpSpPr/>
          <p:nvPr/>
        </p:nvGrpSpPr>
        <p:grpSpPr>
          <a:xfrm>
            <a:off x="7121669" y="1359360"/>
            <a:ext cx="321362" cy="321362"/>
            <a:chOff x="7121669" y="1533610"/>
            <a:chExt cx="321362" cy="321362"/>
          </a:xfrm>
        </p:grpSpPr>
        <p:sp>
          <p:nvSpPr>
            <p:cNvPr id="9879" name="Google Shape;9879;p74"/>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4"/>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4"/>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4"/>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74"/>
          <p:cNvGrpSpPr/>
          <p:nvPr/>
        </p:nvGrpSpPr>
        <p:grpSpPr>
          <a:xfrm>
            <a:off x="7562766" y="1340614"/>
            <a:ext cx="327059" cy="360192"/>
            <a:chOff x="7562766" y="1514864"/>
            <a:chExt cx="327059" cy="360192"/>
          </a:xfrm>
        </p:grpSpPr>
        <p:sp>
          <p:nvSpPr>
            <p:cNvPr id="9884" name="Google Shape;9884;p74"/>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4"/>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4"/>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4"/>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8" name="Google Shape;9888;p74"/>
          <p:cNvGrpSpPr/>
          <p:nvPr/>
        </p:nvGrpSpPr>
        <p:grpSpPr>
          <a:xfrm>
            <a:off x="6221229" y="1324423"/>
            <a:ext cx="361636" cy="362183"/>
            <a:chOff x="6259175" y="1559008"/>
            <a:chExt cx="271743" cy="272093"/>
          </a:xfrm>
        </p:grpSpPr>
        <p:sp>
          <p:nvSpPr>
            <p:cNvPr id="9889" name="Google Shape;9889;p74"/>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4"/>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4"/>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4"/>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4"/>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4"/>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4"/>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4"/>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4"/>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4"/>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4"/>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4"/>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4"/>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4"/>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4"/>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4"/>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4"/>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74"/>
          <p:cNvGrpSpPr/>
          <p:nvPr/>
        </p:nvGrpSpPr>
        <p:grpSpPr>
          <a:xfrm>
            <a:off x="6671087" y="1835054"/>
            <a:ext cx="332757" cy="281833"/>
            <a:chOff x="6671087" y="2009304"/>
            <a:chExt cx="332757" cy="281833"/>
          </a:xfrm>
        </p:grpSpPr>
        <p:sp>
          <p:nvSpPr>
            <p:cNvPr id="9907" name="Google Shape;9907;p74"/>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4"/>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9" name="Google Shape;9909;p74"/>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0" name="Google Shape;9910;p74"/>
          <p:cNvGrpSpPr/>
          <p:nvPr/>
        </p:nvGrpSpPr>
        <p:grpSpPr>
          <a:xfrm>
            <a:off x="2201806" y="1802335"/>
            <a:ext cx="349784" cy="349434"/>
            <a:chOff x="2201806" y="1976585"/>
            <a:chExt cx="349784" cy="349434"/>
          </a:xfrm>
        </p:grpSpPr>
        <p:sp>
          <p:nvSpPr>
            <p:cNvPr id="9911" name="Google Shape;9911;p74"/>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4"/>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4"/>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4"/>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74"/>
          <p:cNvGrpSpPr/>
          <p:nvPr/>
        </p:nvGrpSpPr>
        <p:grpSpPr>
          <a:xfrm>
            <a:off x="3094217" y="1802335"/>
            <a:ext cx="350198" cy="350548"/>
            <a:chOff x="3094217" y="1976585"/>
            <a:chExt cx="350198" cy="350548"/>
          </a:xfrm>
        </p:grpSpPr>
        <p:sp>
          <p:nvSpPr>
            <p:cNvPr id="9916" name="Google Shape;9916;p74"/>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4"/>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4"/>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4"/>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4"/>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4"/>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4"/>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4"/>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4"/>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4"/>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4"/>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4"/>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4"/>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9" name="Google Shape;9929;p74"/>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0" name="Google Shape;9930;p74"/>
          <p:cNvGrpSpPr/>
          <p:nvPr/>
        </p:nvGrpSpPr>
        <p:grpSpPr>
          <a:xfrm>
            <a:off x="3979435" y="1802335"/>
            <a:ext cx="345265" cy="349848"/>
            <a:chOff x="3979435" y="1976585"/>
            <a:chExt cx="345265" cy="349848"/>
          </a:xfrm>
        </p:grpSpPr>
        <p:sp>
          <p:nvSpPr>
            <p:cNvPr id="9931" name="Google Shape;9931;p74"/>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4"/>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4"/>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4"/>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4"/>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4"/>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4"/>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4"/>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4"/>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4"/>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4"/>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4"/>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4"/>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4"/>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4"/>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4"/>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4"/>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8" name="Google Shape;9948;p74"/>
          <p:cNvGrpSpPr/>
          <p:nvPr/>
        </p:nvGrpSpPr>
        <p:grpSpPr>
          <a:xfrm>
            <a:off x="3576626" y="1801571"/>
            <a:ext cx="284251" cy="351694"/>
            <a:chOff x="3576626" y="1975821"/>
            <a:chExt cx="284251" cy="351694"/>
          </a:xfrm>
        </p:grpSpPr>
        <p:sp>
          <p:nvSpPr>
            <p:cNvPr id="9949" name="Google Shape;9949;p74"/>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4"/>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4"/>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74"/>
          <p:cNvGrpSpPr/>
          <p:nvPr/>
        </p:nvGrpSpPr>
        <p:grpSpPr>
          <a:xfrm>
            <a:off x="2722090" y="2715912"/>
            <a:ext cx="238770" cy="371841"/>
            <a:chOff x="2722090" y="2890162"/>
            <a:chExt cx="238770" cy="371841"/>
          </a:xfrm>
        </p:grpSpPr>
        <p:sp>
          <p:nvSpPr>
            <p:cNvPr id="9953" name="Google Shape;9953;p74"/>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4"/>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4"/>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6" name="Google Shape;9956;p74"/>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7" name="Google Shape;9957;p74"/>
          <p:cNvGrpSpPr/>
          <p:nvPr/>
        </p:nvGrpSpPr>
        <p:grpSpPr>
          <a:xfrm>
            <a:off x="6216367" y="1795906"/>
            <a:ext cx="361147" cy="361147"/>
            <a:chOff x="6216367" y="1970156"/>
            <a:chExt cx="361147" cy="361147"/>
          </a:xfrm>
        </p:grpSpPr>
        <p:sp>
          <p:nvSpPr>
            <p:cNvPr id="9958" name="Google Shape;9958;p74"/>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4"/>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4"/>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4"/>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74"/>
          <p:cNvGrpSpPr/>
          <p:nvPr/>
        </p:nvGrpSpPr>
        <p:grpSpPr>
          <a:xfrm>
            <a:off x="1289311" y="2751972"/>
            <a:ext cx="408156" cy="299783"/>
            <a:chOff x="1289311" y="2926222"/>
            <a:chExt cx="408156" cy="299783"/>
          </a:xfrm>
        </p:grpSpPr>
        <p:sp>
          <p:nvSpPr>
            <p:cNvPr id="9963" name="Google Shape;9963;p74"/>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4"/>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74"/>
          <p:cNvGrpSpPr/>
          <p:nvPr/>
        </p:nvGrpSpPr>
        <p:grpSpPr>
          <a:xfrm>
            <a:off x="7978465" y="1795142"/>
            <a:ext cx="361147" cy="360797"/>
            <a:chOff x="7978465" y="1969392"/>
            <a:chExt cx="361147" cy="360797"/>
          </a:xfrm>
        </p:grpSpPr>
        <p:sp>
          <p:nvSpPr>
            <p:cNvPr id="9966" name="Google Shape;9966;p74"/>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4"/>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4"/>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4"/>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4"/>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4"/>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4"/>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4"/>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4"/>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5" name="Google Shape;9975;p74"/>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6" name="Google Shape;9976;p74"/>
          <p:cNvGrpSpPr/>
          <p:nvPr/>
        </p:nvGrpSpPr>
        <p:grpSpPr>
          <a:xfrm>
            <a:off x="854261" y="2734563"/>
            <a:ext cx="377474" cy="335748"/>
            <a:chOff x="854261" y="2908813"/>
            <a:chExt cx="377474" cy="335748"/>
          </a:xfrm>
        </p:grpSpPr>
        <p:sp>
          <p:nvSpPr>
            <p:cNvPr id="9977" name="Google Shape;9977;p74"/>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4"/>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4"/>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4"/>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4"/>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2" name="Google Shape;9982;p74"/>
          <p:cNvGrpSpPr/>
          <p:nvPr/>
        </p:nvGrpSpPr>
        <p:grpSpPr>
          <a:xfrm>
            <a:off x="1749728" y="2720527"/>
            <a:ext cx="386927" cy="363438"/>
            <a:chOff x="1749728" y="2894777"/>
            <a:chExt cx="386927" cy="363438"/>
          </a:xfrm>
        </p:grpSpPr>
        <p:sp>
          <p:nvSpPr>
            <p:cNvPr id="9983" name="Google Shape;9983;p74"/>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4"/>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4"/>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4"/>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4"/>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4"/>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4"/>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74"/>
          <p:cNvGrpSpPr/>
          <p:nvPr/>
        </p:nvGrpSpPr>
        <p:grpSpPr>
          <a:xfrm>
            <a:off x="7098912" y="1795142"/>
            <a:ext cx="359651" cy="361560"/>
            <a:chOff x="7098912" y="1969392"/>
            <a:chExt cx="359651" cy="361560"/>
          </a:xfrm>
        </p:grpSpPr>
        <p:sp>
          <p:nvSpPr>
            <p:cNvPr id="9991" name="Google Shape;9991;p74"/>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4"/>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4"/>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4"/>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4"/>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4"/>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4"/>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4"/>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4"/>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4"/>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4"/>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4"/>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4"/>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4" name="Google Shape;10004;p74"/>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5" name="Google Shape;10005;p74"/>
          <p:cNvGrpSpPr/>
          <p:nvPr/>
        </p:nvGrpSpPr>
        <p:grpSpPr>
          <a:xfrm>
            <a:off x="5352728" y="1815989"/>
            <a:ext cx="327091" cy="322508"/>
            <a:chOff x="5352728" y="1990239"/>
            <a:chExt cx="327091" cy="322508"/>
          </a:xfrm>
        </p:grpSpPr>
        <p:sp>
          <p:nvSpPr>
            <p:cNvPr id="10006" name="Google Shape;10006;p74"/>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4"/>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4"/>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9" name="Google Shape;10009;p74"/>
          <p:cNvGrpSpPr/>
          <p:nvPr/>
        </p:nvGrpSpPr>
        <p:grpSpPr>
          <a:xfrm>
            <a:off x="7538896" y="1795906"/>
            <a:ext cx="361147" cy="361529"/>
            <a:chOff x="7538896" y="1970156"/>
            <a:chExt cx="361147" cy="361529"/>
          </a:xfrm>
        </p:grpSpPr>
        <p:sp>
          <p:nvSpPr>
            <p:cNvPr id="10010" name="Google Shape;10010;p74"/>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4"/>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4"/>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4"/>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4"/>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4"/>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74"/>
          <p:cNvGrpSpPr/>
          <p:nvPr/>
        </p:nvGrpSpPr>
        <p:grpSpPr>
          <a:xfrm>
            <a:off x="4896099" y="1796670"/>
            <a:ext cx="358155" cy="358123"/>
            <a:chOff x="4896099" y="1970920"/>
            <a:chExt cx="358155" cy="358123"/>
          </a:xfrm>
        </p:grpSpPr>
        <p:sp>
          <p:nvSpPr>
            <p:cNvPr id="10017" name="Google Shape;10017;p74"/>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4"/>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4"/>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74"/>
          <p:cNvGrpSpPr/>
          <p:nvPr/>
        </p:nvGrpSpPr>
        <p:grpSpPr>
          <a:xfrm>
            <a:off x="4048787" y="2802769"/>
            <a:ext cx="283488" cy="198604"/>
            <a:chOff x="4048787" y="2977019"/>
            <a:chExt cx="283488" cy="198604"/>
          </a:xfrm>
        </p:grpSpPr>
        <p:sp>
          <p:nvSpPr>
            <p:cNvPr id="10021" name="Google Shape;10021;p74"/>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4"/>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4"/>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4"/>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4"/>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4"/>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7" name="Google Shape;10027;p74"/>
          <p:cNvGrpSpPr/>
          <p:nvPr/>
        </p:nvGrpSpPr>
        <p:grpSpPr>
          <a:xfrm>
            <a:off x="4054103" y="2255941"/>
            <a:ext cx="218687" cy="349052"/>
            <a:chOff x="4054103" y="2430191"/>
            <a:chExt cx="218687" cy="349052"/>
          </a:xfrm>
        </p:grpSpPr>
        <p:sp>
          <p:nvSpPr>
            <p:cNvPr id="10028" name="Google Shape;10028;p74"/>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4"/>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74"/>
          <p:cNvGrpSpPr/>
          <p:nvPr/>
        </p:nvGrpSpPr>
        <p:grpSpPr>
          <a:xfrm>
            <a:off x="2185128" y="2253299"/>
            <a:ext cx="382758" cy="356595"/>
            <a:chOff x="2185128" y="2427549"/>
            <a:chExt cx="382758" cy="356595"/>
          </a:xfrm>
        </p:grpSpPr>
        <p:sp>
          <p:nvSpPr>
            <p:cNvPr id="10031" name="Google Shape;10031;p74"/>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4"/>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4"/>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4"/>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74"/>
          <p:cNvGrpSpPr/>
          <p:nvPr/>
        </p:nvGrpSpPr>
        <p:grpSpPr>
          <a:xfrm>
            <a:off x="3539102" y="2253299"/>
            <a:ext cx="355099" cy="355481"/>
            <a:chOff x="3539102" y="2427549"/>
            <a:chExt cx="355099" cy="355481"/>
          </a:xfrm>
        </p:grpSpPr>
        <p:sp>
          <p:nvSpPr>
            <p:cNvPr id="10036" name="Google Shape;10036;p74"/>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4"/>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74"/>
          <p:cNvGrpSpPr/>
          <p:nvPr/>
        </p:nvGrpSpPr>
        <p:grpSpPr>
          <a:xfrm>
            <a:off x="2656907" y="2265043"/>
            <a:ext cx="332757" cy="332343"/>
            <a:chOff x="2656907" y="2439293"/>
            <a:chExt cx="332757" cy="332343"/>
          </a:xfrm>
        </p:grpSpPr>
        <p:sp>
          <p:nvSpPr>
            <p:cNvPr id="10039" name="Google Shape;10039;p74"/>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4"/>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4"/>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4"/>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4"/>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4"/>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4"/>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6" name="Google Shape;10046;p74"/>
          <p:cNvGrpSpPr/>
          <p:nvPr/>
        </p:nvGrpSpPr>
        <p:grpSpPr>
          <a:xfrm>
            <a:off x="1731523" y="2248366"/>
            <a:ext cx="399435" cy="365698"/>
            <a:chOff x="1731523" y="2422616"/>
            <a:chExt cx="399435" cy="365698"/>
          </a:xfrm>
        </p:grpSpPr>
        <p:sp>
          <p:nvSpPr>
            <p:cNvPr id="10047" name="Google Shape;10047;p74"/>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4"/>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4"/>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74"/>
          <p:cNvGrpSpPr/>
          <p:nvPr/>
        </p:nvGrpSpPr>
        <p:grpSpPr>
          <a:xfrm>
            <a:off x="3097241" y="2259314"/>
            <a:ext cx="344883" cy="343387"/>
            <a:chOff x="3097241" y="2433564"/>
            <a:chExt cx="344883" cy="343387"/>
          </a:xfrm>
        </p:grpSpPr>
        <p:sp>
          <p:nvSpPr>
            <p:cNvPr id="10051" name="Google Shape;10051;p74"/>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4"/>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4"/>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4"/>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4"/>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4"/>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4"/>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4"/>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4"/>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74"/>
          <p:cNvGrpSpPr/>
          <p:nvPr/>
        </p:nvGrpSpPr>
        <p:grpSpPr>
          <a:xfrm>
            <a:off x="1278299" y="2265043"/>
            <a:ext cx="410829" cy="332343"/>
            <a:chOff x="1278299" y="2439293"/>
            <a:chExt cx="410829" cy="332343"/>
          </a:xfrm>
        </p:grpSpPr>
        <p:sp>
          <p:nvSpPr>
            <p:cNvPr id="10061" name="Google Shape;10061;p74"/>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4"/>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4"/>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4"/>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4"/>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4"/>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4"/>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4"/>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74"/>
          <p:cNvGrpSpPr/>
          <p:nvPr/>
        </p:nvGrpSpPr>
        <p:grpSpPr>
          <a:xfrm>
            <a:off x="2661459" y="1840751"/>
            <a:ext cx="322508" cy="273494"/>
            <a:chOff x="2661459" y="2015001"/>
            <a:chExt cx="322508" cy="273494"/>
          </a:xfrm>
        </p:grpSpPr>
        <p:sp>
          <p:nvSpPr>
            <p:cNvPr id="10070" name="Google Shape;10070;p74"/>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4"/>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2" name="Google Shape;10072;p74"/>
          <p:cNvGrpSpPr/>
          <p:nvPr/>
        </p:nvGrpSpPr>
        <p:grpSpPr>
          <a:xfrm>
            <a:off x="870939" y="2265043"/>
            <a:ext cx="331993" cy="331993"/>
            <a:chOff x="870939" y="2439293"/>
            <a:chExt cx="331993" cy="331993"/>
          </a:xfrm>
        </p:grpSpPr>
        <p:sp>
          <p:nvSpPr>
            <p:cNvPr id="10073" name="Google Shape;10073;p74"/>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4"/>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4"/>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4"/>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4"/>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4"/>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4"/>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4"/>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4"/>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4"/>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4"/>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4"/>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4"/>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4"/>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4"/>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4"/>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74"/>
          <p:cNvGrpSpPr/>
          <p:nvPr/>
        </p:nvGrpSpPr>
        <p:grpSpPr>
          <a:xfrm>
            <a:off x="6644957" y="2282103"/>
            <a:ext cx="371395" cy="278904"/>
            <a:chOff x="6644957" y="2456353"/>
            <a:chExt cx="371395" cy="278904"/>
          </a:xfrm>
        </p:grpSpPr>
        <p:sp>
          <p:nvSpPr>
            <p:cNvPr id="10090" name="Google Shape;10090;p74"/>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4"/>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4"/>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4"/>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4"/>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5" name="Google Shape;10095;p74"/>
          <p:cNvGrpSpPr/>
          <p:nvPr/>
        </p:nvGrpSpPr>
        <p:grpSpPr>
          <a:xfrm>
            <a:off x="5388757" y="2240409"/>
            <a:ext cx="260349" cy="362292"/>
            <a:chOff x="5388757" y="2414659"/>
            <a:chExt cx="260349" cy="362292"/>
          </a:xfrm>
        </p:grpSpPr>
        <p:sp>
          <p:nvSpPr>
            <p:cNvPr id="10096" name="Google Shape;10096;p74"/>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4"/>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4"/>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4"/>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4"/>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4"/>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4"/>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4"/>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4"/>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4"/>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4"/>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4"/>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4"/>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4"/>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4"/>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4"/>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4"/>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4"/>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4"/>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4"/>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74"/>
          <p:cNvGrpSpPr/>
          <p:nvPr/>
        </p:nvGrpSpPr>
        <p:grpSpPr>
          <a:xfrm>
            <a:off x="3567142" y="2731507"/>
            <a:ext cx="348288" cy="340331"/>
            <a:chOff x="3567142" y="2905757"/>
            <a:chExt cx="348288" cy="340331"/>
          </a:xfrm>
        </p:grpSpPr>
        <p:sp>
          <p:nvSpPr>
            <p:cNvPr id="10117" name="Google Shape;10117;p74"/>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4"/>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4"/>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4"/>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4"/>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74"/>
          <p:cNvGrpSpPr/>
          <p:nvPr/>
        </p:nvGrpSpPr>
        <p:grpSpPr>
          <a:xfrm>
            <a:off x="870939" y="1801571"/>
            <a:ext cx="332375" cy="350071"/>
            <a:chOff x="870939" y="1975821"/>
            <a:chExt cx="332375" cy="350071"/>
          </a:xfrm>
        </p:grpSpPr>
        <p:sp>
          <p:nvSpPr>
            <p:cNvPr id="10123" name="Google Shape;10123;p74"/>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4"/>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4"/>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4"/>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7" name="Google Shape;10127;p74"/>
          <p:cNvGrpSpPr/>
          <p:nvPr/>
        </p:nvGrpSpPr>
        <p:grpSpPr>
          <a:xfrm>
            <a:off x="7967103" y="2240791"/>
            <a:ext cx="355863" cy="361911"/>
            <a:chOff x="7967103" y="2415041"/>
            <a:chExt cx="355863" cy="361911"/>
          </a:xfrm>
        </p:grpSpPr>
        <p:sp>
          <p:nvSpPr>
            <p:cNvPr id="10128" name="Google Shape;10128;p74"/>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4"/>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4"/>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4"/>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4"/>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4"/>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4"/>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4"/>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4"/>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4"/>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4"/>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9" name="Google Shape;10139;p74"/>
          <p:cNvGrpSpPr/>
          <p:nvPr/>
        </p:nvGrpSpPr>
        <p:grpSpPr>
          <a:xfrm>
            <a:off x="7529411" y="2240409"/>
            <a:ext cx="355863" cy="362292"/>
            <a:chOff x="7529411" y="2414659"/>
            <a:chExt cx="355863" cy="362292"/>
          </a:xfrm>
        </p:grpSpPr>
        <p:sp>
          <p:nvSpPr>
            <p:cNvPr id="10140" name="Google Shape;10140;p74"/>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4"/>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4"/>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4"/>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4"/>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4"/>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4"/>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4"/>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4"/>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4"/>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4"/>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4"/>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2" name="Google Shape;10152;p74"/>
          <p:cNvGrpSpPr/>
          <p:nvPr/>
        </p:nvGrpSpPr>
        <p:grpSpPr>
          <a:xfrm>
            <a:off x="5733194" y="2257468"/>
            <a:ext cx="446826" cy="327059"/>
            <a:chOff x="5733194" y="2431718"/>
            <a:chExt cx="446826" cy="327059"/>
          </a:xfrm>
        </p:grpSpPr>
        <p:sp>
          <p:nvSpPr>
            <p:cNvPr id="10153" name="Google Shape;10153;p74"/>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4"/>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4"/>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74"/>
          <p:cNvGrpSpPr/>
          <p:nvPr/>
        </p:nvGrpSpPr>
        <p:grpSpPr>
          <a:xfrm>
            <a:off x="4876780" y="2243814"/>
            <a:ext cx="407774" cy="356627"/>
            <a:chOff x="4876780" y="2418064"/>
            <a:chExt cx="407774" cy="356627"/>
          </a:xfrm>
        </p:grpSpPr>
        <p:sp>
          <p:nvSpPr>
            <p:cNvPr id="10157" name="Google Shape;10157;p74"/>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4"/>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4"/>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4"/>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4"/>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4"/>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4"/>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4"/>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74"/>
          <p:cNvGrpSpPr/>
          <p:nvPr/>
        </p:nvGrpSpPr>
        <p:grpSpPr>
          <a:xfrm>
            <a:off x="7070872" y="2236621"/>
            <a:ext cx="398321" cy="371013"/>
            <a:chOff x="7070872" y="2410871"/>
            <a:chExt cx="398321" cy="371013"/>
          </a:xfrm>
        </p:grpSpPr>
        <p:sp>
          <p:nvSpPr>
            <p:cNvPr id="10166" name="Google Shape;10166;p74"/>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4"/>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4"/>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4"/>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0" name="Google Shape;10170;p74"/>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1" name="Google Shape;10171;p74"/>
          <p:cNvGrpSpPr/>
          <p:nvPr/>
        </p:nvGrpSpPr>
        <p:grpSpPr>
          <a:xfrm>
            <a:off x="5318259" y="2807861"/>
            <a:ext cx="371013" cy="220787"/>
            <a:chOff x="5318259" y="2982111"/>
            <a:chExt cx="371013" cy="220787"/>
          </a:xfrm>
        </p:grpSpPr>
        <p:sp>
          <p:nvSpPr>
            <p:cNvPr id="10172" name="Google Shape;10172;p74"/>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4"/>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4"/>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4"/>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4"/>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4"/>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4"/>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4"/>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74"/>
          <p:cNvGrpSpPr/>
          <p:nvPr/>
        </p:nvGrpSpPr>
        <p:grpSpPr>
          <a:xfrm>
            <a:off x="7073928" y="2731507"/>
            <a:ext cx="371395" cy="371809"/>
            <a:chOff x="7073928" y="2905757"/>
            <a:chExt cx="371395" cy="371809"/>
          </a:xfrm>
        </p:grpSpPr>
        <p:sp>
          <p:nvSpPr>
            <p:cNvPr id="10181" name="Google Shape;10181;p74"/>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4"/>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4"/>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74"/>
          <p:cNvGrpSpPr/>
          <p:nvPr/>
        </p:nvGrpSpPr>
        <p:grpSpPr>
          <a:xfrm>
            <a:off x="6188327" y="2781158"/>
            <a:ext cx="371395" cy="272857"/>
            <a:chOff x="6188327" y="2955408"/>
            <a:chExt cx="371395" cy="272857"/>
          </a:xfrm>
        </p:grpSpPr>
        <p:sp>
          <p:nvSpPr>
            <p:cNvPr id="10185" name="Google Shape;10185;p74"/>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4"/>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74"/>
          <p:cNvGrpSpPr/>
          <p:nvPr/>
        </p:nvGrpSpPr>
        <p:grpSpPr>
          <a:xfrm>
            <a:off x="7521454" y="2731889"/>
            <a:ext cx="359651" cy="371013"/>
            <a:chOff x="7521454" y="2906139"/>
            <a:chExt cx="359651" cy="371013"/>
          </a:xfrm>
        </p:grpSpPr>
        <p:sp>
          <p:nvSpPr>
            <p:cNvPr id="10188" name="Google Shape;10188;p74"/>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4"/>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4"/>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4"/>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4"/>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74"/>
          <p:cNvGrpSpPr/>
          <p:nvPr/>
        </p:nvGrpSpPr>
        <p:grpSpPr>
          <a:xfrm>
            <a:off x="5782845" y="2732271"/>
            <a:ext cx="301661" cy="371013"/>
            <a:chOff x="5782845" y="2906521"/>
            <a:chExt cx="301661" cy="371013"/>
          </a:xfrm>
        </p:grpSpPr>
        <p:sp>
          <p:nvSpPr>
            <p:cNvPr id="10194" name="Google Shape;10194;p74"/>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4"/>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4"/>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7" name="Google Shape;10197;p74"/>
          <p:cNvGrpSpPr/>
          <p:nvPr/>
        </p:nvGrpSpPr>
        <p:grpSpPr>
          <a:xfrm>
            <a:off x="6630539" y="2743252"/>
            <a:ext cx="371777" cy="349434"/>
            <a:chOff x="6630539" y="2917502"/>
            <a:chExt cx="371777" cy="349434"/>
          </a:xfrm>
        </p:grpSpPr>
        <p:sp>
          <p:nvSpPr>
            <p:cNvPr id="10198" name="Google Shape;10198;p74"/>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4"/>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4"/>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4"/>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4"/>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4"/>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4"/>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5" name="Google Shape;10205;p74"/>
          <p:cNvGrpSpPr/>
          <p:nvPr/>
        </p:nvGrpSpPr>
        <p:grpSpPr>
          <a:xfrm>
            <a:off x="2171474" y="3194979"/>
            <a:ext cx="408156" cy="343737"/>
            <a:chOff x="2171474" y="3369229"/>
            <a:chExt cx="408156" cy="343737"/>
          </a:xfrm>
        </p:grpSpPr>
        <p:sp>
          <p:nvSpPr>
            <p:cNvPr id="10206" name="Google Shape;10206;p74"/>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4"/>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4"/>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4"/>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0" name="Google Shape;10210;p74"/>
          <p:cNvGrpSpPr/>
          <p:nvPr/>
        </p:nvGrpSpPr>
        <p:grpSpPr>
          <a:xfrm>
            <a:off x="4891198" y="2750858"/>
            <a:ext cx="334634" cy="334634"/>
            <a:chOff x="4891198" y="2925108"/>
            <a:chExt cx="334634" cy="334634"/>
          </a:xfrm>
        </p:grpSpPr>
        <p:sp>
          <p:nvSpPr>
            <p:cNvPr id="10211" name="Google Shape;10211;p74"/>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4"/>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4"/>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4"/>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4"/>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4"/>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4"/>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4"/>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9" name="Google Shape;10219;p74"/>
          <p:cNvGrpSpPr/>
          <p:nvPr/>
        </p:nvGrpSpPr>
        <p:grpSpPr>
          <a:xfrm>
            <a:off x="7976174" y="2750858"/>
            <a:ext cx="334666" cy="334634"/>
            <a:chOff x="7976174" y="2925108"/>
            <a:chExt cx="334666" cy="334634"/>
          </a:xfrm>
        </p:grpSpPr>
        <p:sp>
          <p:nvSpPr>
            <p:cNvPr id="10220" name="Google Shape;10220;p74"/>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4"/>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4"/>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4"/>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4"/>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4"/>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4"/>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4"/>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4"/>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74"/>
          <p:cNvGrpSpPr/>
          <p:nvPr/>
        </p:nvGrpSpPr>
        <p:grpSpPr>
          <a:xfrm>
            <a:off x="3091957" y="3199881"/>
            <a:ext cx="354717" cy="332757"/>
            <a:chOff x="3091957" y="3374131"/>
            <a:chExt cx="354717" cy="332757"/>
          </a:xfrm>
        </p:grpSpPr>
        <p:sp>
          <p:nvSpPr>
            <p:cNvPr id="10230" name="Google Shape;10230;p74"/>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4"/>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4"/>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4"/>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4"/>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4"/>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74"/>
          <p:cNvGrpSpPr/>
          <p:nvPr/>
        </p:nvGrpSpPr>
        <p:grpSpPr>
          <a:xfrm>
            <a:off x="3988156" y="3205960"/>
            <a:ext cx="353954" cy="318880"/>
            <a:chOff x="3988156" y="3380210"/>
            <a:chExt cx="353954" cy="318880"/>
          </a:xfrm>
        </p:grpSpPr>
        <p:sp>
          <p:nvSpPr>
            <p:cNvPr id="10237" name="Google Shape;10237;p74"/>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4"/>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4"/>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4"/>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4"/>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74"/>
          <p:cNvGrpSpPr/>
          <p:nvPr/>
        </p:nvGrpSpPr>
        <p:grpSpPr>
          <a:xfrm>
            <a:off x="3541011" y="3193070"/>
            <a:ext cx="348257" cy="346188"/>
            <a:chOff x="3541011" y="3367320"/>
            <a:chExt cx="348257" cy="346188"/>
          </a:xfrm>
        </p:grpSpPr>
        <p:sp>
          <p:nvSpPr>
            <p:cNvPr id="10243" name="Google Shape;10243;p74"/>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4"/>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4"/>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4"/>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74"/>
          <p:cNvGrpSpPr/>
          <p:nvPr/>
        </p:nvGrpSpPr>
        <p:grpSpPr>
          <a:xfrm>
            <a:off x="1314678" y="3183967"/>
            <a:ext cx="334666" cy="365348"/>
            <a:chOff x="1314678" y="3358217"/>
            <a:chExt cx="334666" cy="365348"/>
          </a:xfrm>
        </p:grpSpPr>
        <p:sp>
          <p:nvSpPr>
            <p:cNvPr id="10248" name="Google Shape;10248;p74"/>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4"/>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4"/>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4"/>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4"/>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74"/>
          <p:cNvGrpSpPr/>
          <p:nvPr/>
        </p:nvGrpSpPr>
        <p:grpSpPr>
          <a:xfrm>
            <a:off x="1748582" y="3198385"/>
            <a:ext cx="359269" cy="335780"/>
            <a:chOff x="1748582" y="3372635"/>
            <a:chExt cx="359269" cy="335780"/>
          </a:xfrm>
        </p:grpSpPr>
        <p:sp>
          <p:nvSpPr>
            <p:cNvPr id="10254" name="Google Shape;10254;p74"/>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5" name="Google Shape;10255;p74"/>
            <p:cNvGrpSpPr/>
            <p:nvPr/>
          </p:nvGrpSpPr>
          <p:grpSpPr>
            <a:xfrm>
              <a:off x="1748582" y="3372635"/>
              <a:ext cx="333520" cy="335780"/>
              <a:chOff x="1748582" y="3372635"/>
              <a:chExt cx="333520" cy="335780"/>
            </a:xfrm>
          </p:grpSpPr>
          <p:sp>
            <p:nvSpPr>
              <p:cNvPr id="10256" name="Google Shape;10256;p74"/>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4"/>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4"/>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59" name="Google Shape;10259;p74"/>
          <p:cNvGrpSpPr/>
          <p:nvPr/>
        </p:nvGrpSpPr>
        <p:grpSpPr>
          <a:xfrm>
            <a:off x="2640993" y="3183585"/>
            <a:ext cx="365348" cy="364966"/>
            <a:chOff x="2640993" y="3357835"/>
            <a:chExt cx="365348" cy="364966"/>
          </a:xfrm>
        </p:grpSpPr>
        <p:sp>
          <p:nvSpPr>
            <p:cNvPr id="10260" name="Google Shape;10260;p74"/>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4"/>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4"/>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4"/>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4"/>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4"/>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4"/>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4"/>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4"/>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4"/>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74"/>
          <p:cNvGrpSpPr/>
          <p:nvPr/>
        </p:nvGrpSpPr>
        <p:grpSpPr>
          <a:xfrm>
            <a:off x="4886264" y="3191924"/>
            <a:ext cx="350548" cy="350198"/>
            <a:chOff x="4886264" y="3366174"/>
            <a:chExt cx="350548" cy="350198"/>
          </a:xfrm>
        </p:grpSpPr>
        <p:sp>
          <p:nvSpPr>
            <p:cNvPr id="10271" name="Google Shape;10271;p74"/>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4"/>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4"/>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4"/>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4"/>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4"/>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4"/>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4"/>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4"/>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4"/>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4"/>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4"/>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4"/>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4" name="Google Shape;10284;p74"/>
          <p:cNvGrpSpPr/>
          <p:nvPr/>
        </p:nvGrpSpPr>
        <p:grpSpPr>
          <a:xfrm>
            <a:off x="5331913" y="3239697"/>
            <a:ext cx="347143" cy="254684"/>
            <a:chOff x="5331913" y="3413947"/>
            <a:chExt cx="347143" cy="254684"/>
          </a:xfrm>
        </p:grpSpPr>
        <p:sp>
          <p:nvSpPr>
            <p:cNvPr id="10285" name="Google Shape;10285;p74"/>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4"/>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4"/>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4"/>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4"/>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4"/>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74"/>
          <p:cNvGrpSpPr/>
          <p:nvPr/>
        </p:nvGrpSpPr>
        <p:grpSpPr>
          <a:xfrm>
            <a:off x="5776798" y="3235528"/>
            <a:ext cx="346379" cy="264518"/>
            <a:chOff x="5776798" y="3409778"/>
            <a:chExt cx="346379" cy="264518"/>
          </a:xfrm>
        </p:grpSpPr>
        <p:sp>
          <p:nvSpPr>
            <p:cNvPr id="10292" name="Google Shape;10292;p74"/>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4"/>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4"/>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4"/>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4"/>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4"/>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8" name="Google Shape;10298;p74"/>
          <p:cNvGrpSpPr/>
          <p:nvPr/>
        </p:nvGrpSpPr>
        <p:grpSpPr>
          <a:xfrm>
            <a:off x="7108015" y="3222255"/>
            <a:ext cx="344883" cy="290299"/>
            <a:chOff x="7108015" y="3396505"/>
            <a:chExt cx="344883" cy="290299"/>
          </a:xfrm>
        </p:grpSpPr>
        <p:sp>
          <p:nvSpPr>
            <p:cNvPr id="10299" name="Google Shape;10299;p74"/>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4"/>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4"/>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4"/>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74"/>
          <p:cNvGrpSpPr/>
          <p:nvPr/>
        </p:nvGrpSpPr>
        <p:grpSpPr>
          <a:xfrm>
            <a:off x="7551754" y="3216558"/>
            <a:ext cx="344883" cy="301311"/>
            <a:chOff x="7551754" y="3390808"/>
            <a:chExt cx="344883" cy="301311"/>
          </a:xfrm>
        </p:grpSpPr>
        <p:sp>
          <p:nvSpPr>
            <p:cNvPr id="10304" name="Google Shape;10304;p74"/>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4"/>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4"/>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4"/>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4"/>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4"/>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4"/>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4"/>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4"/>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4"/>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4"/>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74"/>
          <p:cNvGrpSpPr/>
          <p:nvPr/>
        </p:nvGrpSpPr>
        <p:grpSpPr>
          <a:xfrm>
            <a:off x="6707084" y="3213153"/>
            <a:ext cx="261145" cy="308504"/>
            <a:chOff x="6707084" y="3387403"/>
            <a:chExt cx="261145" cy="308504"/>
          </a:xfrm>
        </p:grpSpPr>
        <p:sp>
          <p:nvSpPr>
            <p:cNvPr id="10316" name="Google Shape;10316;p74"/>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4"/>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4"/>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4"/>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74"/>
          <p:cNvGrpSpPr/>
          <p:nvPr/>
        </p:nvGrpSpPr>
        <p:grpSpPr>
          <a:xfrm>
            <a:off x="848978" y="4123387"/>
            <a:ext cx="377824" cy="324418"/>
            <a:chOff x="848978" y="4297637"/>
            <a:chExt cx="377824" cy="324418"/>
          </a:xfrm>
        </p:grpSpPr>
        <p:sp>
          <p:nvSpPr>
            <p:cNvPr id="10321" name="Google Shape;10321;p74"/>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4"/>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3" name="Google Shape;10323;p74"/>
          <p:cNvGrpSpPr/>
          <p:nvPr/>
        </p:nvGrpSpPr>
        <p:grpSpPr>
          <a:xfrm>
            <a:off x="1754279" y="4112343"/>
            <a:ext cx="351439" cy="345965"/>
            <a:chOff x="1754279" y="4286593"/>
            <a:chExt cx="351439" cy="345965"/>
          </a:xfrm>
        </p:grpSpPr>
        <p:sp>
          <p:nvSpPr>
            <p:cNvPr id="10324" name="Google Shape;10324;p74"/>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4"/>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4"/>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4"/>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4"/>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9" name="Google Shape;10329;p74"/>
          <p:cNvGrpSpPr/>
          <p:nvPr/>
        </p:nvGrpSpPr>
        <p:grpSpPr>
          <a:xfrm>
            <a:off x="3996113" y="4116926"/>
            <a:ext cx="336512" cy="335048"/>
            <a:chOff x="3996113" y="4291176"/>
            <a:chExt cx="336512" cy="335048"/>
          </a:xfrm>
        </p:grpSpPr>
        <p:sp>
          <p:nvSpPr>
            <p:cNvPr id="10330" name="Google Shape;10330;p74"/>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4"/>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4"/>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3" name="Google Shape;10333;p74"/>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4" name="Google Shape;10334;p74"/>
          <p:cNvGrpSpPr/>
          <p:nvPr/>
        </p:nvGrpSpPr>
        <p:grpSpPr>
          <a:xfrm>
            <a:off x="2179081" y="4111261"/>
            <a:ext cx="397525" cy="348670"/>
            <a:chOff x="2179081" y="4285511"/>
            <a:chExt cx="397525" cy="348670"/>
          </a:xfrm>
        </p:grpSpPr>
        <p:sp>
          <p:nvSpPr>
            <p:cNvPr id="10335" name="Google Shape;10335;p74"/>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4"/>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74"/>
          <p:cNvGrpSpPr/>
          <p:nvPr/>
        </p:nvGrpSpPr>
        <p:grpSpPr>
          <a:xfrm>
            <a:off x="3584201" y="4120746"/>
            <a:ext cx="267574" cy="329415"/>
            <a:chOff x="3584201" y="4294996"/>
            <a:chExt cx="267574" cy="329415"/>
          </a:xfrm>
        </p:grpSpPr>
        <p:sp>
          <p:nvSpPr>
            <p:cNvPr id="10338" name="Google Shape;10338;p74"/>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4"/>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4"/>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4"/>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2" name="Google Shape;10342;p74"/>
          <p:cNvGrpSpPr/>
          <p:nvPr/>
        </p:nvGrpSpPr>
        <p:grpSpPr>
          <a:xfrm>
            <a:off x="3082855" y="4121478"/>
            <a:ext cx="375946" cy="327823"/>
            <a:chOff x="3082855" y="4295728"/>
            <a:chExt cx="375946" cy="327823"/>
          </a:xfrm>
        </p:grpSpPr>
        <p:sp>
          <p:nvSpPr>
            <p:cNvPr id="10343" name="Google Shape;10343;p74"/>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4"/>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4"/>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4"/>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4"/>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4"/>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4"/>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4"/>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4"/>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4"/>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4"/>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4" name="Google Shape;10354;p74"/>
          <p:cNvGrpSpPr/>
          <p:nvPr/>
        </p:nvGrpSpPr>
        <p:grpSpPr>
          <a:xfrm>
            <a:off x="2749016" y="4116926"/>
            <a:ext cx="150831" cy="336926"/>
            <a:chOff x="2749016" y="4291176"/>
            <a:chExt cx="150831" cy="336926"/>
          </a:xfrm>
        </p:grpSpPr>
        <p:sp>
          <p:nvSpPr>
            <p:cNvPr id="10355" name="Google Shape;10355;p74"/>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4"/>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4"/>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4"/>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74"/>
          <p:cNvGrpSpPr/>
          <p:nvPr/>
        </p:nvGrpSpPr>
        <p:grpSpPr>
          <a:xfrm>
            <a:off x="7127716" y="4105182"/>
            <a:ext cx="248254" cy="361942"/>
            <a:chOff x="7127716" y="4279432"/>
            <a:chExt cx="248254" cy="361942"/>
          </a:xfrm>
        </p:grpSpPr>
        <p:sp>
          <p:nvSpPr>
            <p:cNvPr id="10360" name="Google Shape;10360;p74"/>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4"/>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4"/>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4"/>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4"/>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4"/>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4"/>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4"/>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4"/>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9" name="Google Shape;10369;p74"/>
          <p:cNvGrpSpPr/>
          <p:nvPr/>
        </p:nvGrpSpPr>
        <p:grpSpPr>
          <a:xfrm>
            <a:off x="7565408" y="4105182"/>
            <a:ext cx="248255" cy="361942"/>
            <a:chOff x="7565408" y="4279432"/>
            <a:chExt cx="248255" cy="361942"/>
          </a:xfrm>
        </p:grpSpPr>
        <p:sp>
          <p:nvSpPr>
            <p:cNvPr id="10370" name="Google Shape;10370;p74"/>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4"/>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4"/>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4"/>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4"/>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4"/>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4"/>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4"/>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8" name="Google Shape;10378;p74"/>
          <p:cNvGrpSpPr/>
          <p:nvPr/>
        </p:nvGrpSpPr>
        <p:grpSpPr>
          <a:xfrm>
            <a:off x="6264109" y="4105182"/>
            <a:ext cx="225498" cy="361560"/>
            <a:chOff x="6264109" y="4279432"/>
            <a:chExt cx="225498" cy="361560"/>
          </a:xfrm>
        </p:grpSpPr>
        <p:sp>
          <p:nvSpPr>
            <p:cNvPr id="10379" name="Google Shape;10379;p74"/>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4"/>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1" name="Google Shape;10381;p74"/>
          <p:cNvGrpSpPr/>
          <p:nvPr/>
        </p:nvGrpSpPr>
        <p:grpSpPr>
          <a:xfrm>
            <a:off x="7929578" y="4110115"/>
            <a:ext cx="395266" cy="351312"/>
            <a:chOff x="7929578" y="4284365"/>
            <a:chExt cx="395266" cy="351312"/>
          </a:xfrm>
        </p:grpSpPr>
        <p:sp>
          <p:nvSpPr>
            <p:cNvPr id="10382" name="Google Shape;10382;p74"/>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4"/>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4"/>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4"/>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6" name="Google Shape;10386;p74"/>
          <p:cNvGrpSpPr/>
          <p:nvPr/>
        </p:nvGrpSpPr>
        <p:grpSpPr>
          <a:xfrm>
            <a:off x="6595502" y="4149527"/>
            <a:ext cx="426315" cy="332826"/>
            <a:chOff x="6639652" y="4323777"/>
            <a:chExt cx="426315" cy="332826"/>
          </a:xfrm>
        </p:grpSpPr>
        <p:sp>
          <p:nvSpPr>
            <p:cNvPr id="10387" name="Google Shape;10387;p74"/>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4"/>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4"/>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4"/>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4"/>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4"/>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4"/>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4"/>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4"/>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4"/>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7" name="Google Shape;10397;p74"/>
          <p:cNvGrpSpPr/>
          <p:nvPr/>
        </p:nvGrpSpPr>
        <p:grpSpPr>
          <a:xfrm>
            <a:off x="5357662" y="4123387"/>
            <a:ext cx="287275" cy="326296"/>
            <a:chOff x="5357662" y="4297637"/>
            <a:chExt cx="287275" cy="326296"/>
          </a:xfrm>
        </p:grpSpPr>
        <p:sp>
          <p:nvSpPr>
            <p:cNvPr id="10398" name="Google Shape;10398;p74"/>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4"/>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4"/>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4"/>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4"/>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3" name="Google Shape;10403;p74"/>
          <p:cNvGrpSpPr/>
          <p:nvPr/>
        </p:nvGrpSpPr>
        <p:grpSpPr>
          <a:xfrm>
            <a:off x="5774124" y="4120300"/>
            <a:ext cx="331611" cy="331674"/>
            <a:chOff x="5774124" y="4294550"/>
            <a:chExt cx="331611" cy="331674"/>
          </a:xfrm>
        </p:grpSpPr>
        <p:sp>
          <p:nvSpPr>
            <p:cNvPr id="10404" name="Google Shape;10404;p74"/>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4"/>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74"/>
          <p:cNvGrpSpPr/>
          <p:nvPr/>
        </p:nvGrpSpPr>
        <p:grpSpPr>
          <a:xfrm>
            <a:off x="4890434" y="4113139"/>
            <a:ext cx="345997" cy="346029"/>
            <a:chOff x="4890434" y="4287389"/>
            <a:chExt cx="345997" cy="346029"/>
          </a:xfrm>
        </p:grpSpPr>
        <p:sp>
          <p:nvSpPr>
            <p:cNvPr id="10407" name="Google Shape;10407;p74"/>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4"/>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4"/>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4"/>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4"/>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4"/>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4"/>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74"/>
          <p:cNvGrpSpPr/>
          <p:nvPr/>
        </p:nvGrpSpPr>
        <p:grpSpPr>
          <a:xfrm>
            <a:off x="2165809" y="3636809"/>
            <a:ext cx="422542" cy="342973"/>
            <a:chOff x="2165809" y="3811059"/>
            <a:chExt cx="422542" cy="342973"/>
          </a:xfrm>
        </p:grpSpPr>
        <p:sp>
          <p:nvSpPr>
            <p:cNvPr id="10415" name="Google Shape;10415;p74"/>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4"/>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4"/>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4"/>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4"/>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4"/>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4"/>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4"/>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4"/>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4"/>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4"/>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4"/>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4"/>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4"/>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4"/>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4"/>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4"/>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4"/>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3" name="Google Shape;10433;p74"/>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4" name="Google Shape;10434;p74"/>
          <p:cNvGrpSpPr/>
          <p:nvPr/>
        </p:nvGrpSpPr>
        <p:grpSpPr>
          <a:xfrm>
            <a:off x="903530" y="3631875"/>
            <a:ext cx="264550" cy="353222"/>
            <a:chOff x="903530" y="3806125"/>
            <a:chExt cx="264550" cy="353222"/>
          </a:xfrm>
        </p:grpSpPr>
        <p:sp>
          <p:nvSpPr>
            <p:cNvPr id="10435" name="Google Shape;10435;p74"/>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4"/>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4"/>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4"/>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74"/>
          <p:cNvGrpSpPr/>
          <p:nvPr/>
        </p:nvGrpSpPr>
        <p:grpSpPr>
          <a:xfrm>
            <a:off x="850092" y="3178684"/>
            <a:ext cx="369517" cy="375660"/>
            <a:chOff x="850092" y="3352934"/>
            <a:chExt cx="369517" cy="375660"/>
          </a:xfrm>
        </p:grpSpPr>
        <p:sp>
          <p:nvSpPr>
            <p:cNvPr id="10440" name="Google Shape;10440;p74"/>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4"/>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4"/>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4"/>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4"/>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5" name="Google Shape;10445;p74"/>
          <p:cNvGrpSpPr/>
          <p:nvPr/>
        </p:nvGrpSpPr>
        <p:grpSpPr>
          <a:xfrm>
            <a:off x="2611458" y="3642124"/>
            <a:ext cx="426329" cy="332375"/>
            <a:chOff x="2611458" y="3816374"/>
            <a:chExt cx="426329" cy="332375"/>
          </a:xfrm>
        </p:grpSpPr>
        <p:sp>
          <p:nvSpPr>
            <p:cNvPr id="10446" name="Google Shape;10446;p74"/>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4"/>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4"/>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4"/>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4"/>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4"/>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4"/>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4"/>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4"/>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4"/>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6" name="Google Shape;10456;p74"/>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7" name="Google Shape;10457;p74"/>
          <p:cNvGrpSpPr/>
          <p:nvPr/>
        </p:nvGrpSpPr>
        <p:grpSpPr>
          <a:xfrm>
            <a:off x="4019984" y="3631143"/>
            <a:ext cx="293704" cy="353954"/>
            <a:chOff x="4019984" y="3805393"/>
            <a:chExt cx="293704" cy="353954"/>
          </a:xfrm>
        </p:grpSpPr>
        <p:sp>
          <p:nvSpPr>
            <p:cNvPr id="10458" name="Google Shape;10458;p74"/>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4"/>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74"/>
          <p:cNvGrpSpPr/>
          <p:nvPr/>
        </p:nvGrpSpPr>
        <p:grpSpPr>
          <a:xfrm>
            <a:off x="8006505" y="3215794"/>
            <a:ext cx="323654" cy="303189"/>
            <a:chOff x="8006505" y="3390044"/>
            <a:chExt cx="323654" cy="303189"/>
          </a:xfrm>
        </p:grpSpPr>
        <p:sp>
          <p:nvSpPr>
            <p:cNvPr id="10461" name="Google Shape;10461;p74"/>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4"/>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4"/>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4"/>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4"/>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4"/>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74"/>
          <p:cNvGrpSpPr/>
          <p:nvPr/>
        </p:nvGrpSpPr>
        <p:grpSpPr>
          <a:xfrm>
            <a:off x="1299146" y="3632257"/>
            <a:ext cx="367990" cy="351312"/>
            <a:chOff x="1299146" y="3806507"/>
            <a:chExt cx="367990" cy="351312"/>
          </a:xfrm>
        </p:grpSpPr>
        <p:sp>
          <p:nvSpPr>
            <p:cNvPr id="10468" name="Google Shape;10468;p74"/>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4"/>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0" name="Google Shape;10470;p74"/>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1" name="Google Shape;10471;p74"/>
          <p:cNvGrpSpPr/>
          <p:nvPr/>
        </p:nvGrpSpPr>
        <p:grpSpPr>
          <a:xfrm>
            <a:off x="3095745" y="3631143"/>
            <a:ext cx="352840" cy="354717"/>
            <a:chOff x="3095745" y="3805393"/>
            <a:chExt cx="352840" cy="354717"/>
          </a:xfrm>
        </p:grpSpPr>
        <p:sp>
          <p:nvSpPr>
            <p:cNvPr id="10472" name="Google Shape;10472;p74"/>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4"/>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4"/>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4"/>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4"/>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4"/>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74"/>
          <p:cNvGrpSpPr/>
          <p:nvPr/>
        </p:nvGrpSpPr>
        <p:grpSpPr>
          <a:xfrm>
            <a:off x="7550258" y="3658420"/>
            <a:ext cx="371395" cy="301279"/>
            <a:chOff x="7550258" y="3832670"/>
            <a:chExt cx="371395" cy="301279"/>
          </a:xfrm>
        </p:grpSpPr>
        <p:sp>
          <p:nvSpPr>
            <p:cNvPr id="10479" name="Google Shape;10479;p74"/>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4"/>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4"/>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4"/>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4"/>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4"/>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4"/>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4"/>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4"/>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4"/>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4"/>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4"/>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4"/>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4"/>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4"/>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4"/>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4"/>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4"/>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7" name="Google Shape;10497;p74"/>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8" name="Google Shape;10498;p74"/>
          <p:cNvGrpSpPr/>
          <p:nvPr/>
        </p:nvGrpSpPr>
        <p:grpSpPr>
          <a:xfrm>
            <a:off x="6659725" y="3633785"/>
            <a:ext cx="367608" cy="350548"/>
            <a:chOff x="6659725" y="3808035"/>
            <a:chExt cx="367608" cy="350548"/>
          </a:xfrm>
        </p:grpSpPr>
        <p:sp>
          <p:nvSpPr>
            <p:cNvPr id="10499" name="Google Shape;10499;p74"/>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4"/>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1" name="Google Shape;10501;p74"/>
          <p:cNvGrpSpPr/>
          <p:nvPr/>
        </p:nvGrpSpPr>
        <p:grpSpPr>
          <a:xfrm>
            <a:off x="6219391" y="3642506"/>
            <a:ext cx="356627" cy="334252"/>
            <a:chOff x="6219391" y="3816756"/>
            <a:chExt cx="356627" cy="334252"/>
          </a:xfrm>
        </p:grpSpPr>
        <p:sp>
          <p:nvSpPr>
            <p:cNvPr id="10502" name="Google Shape;10502;p74"/>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4"/>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4"/>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4"/>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74"/>
          <p:cNvGrpSpPr/>
          <p:nvPr/>
        </p:nvGrpSpPr>
        <p:grpSpPr>
          <a:xfrm>
            <a:off x="5778676" y="3652722"/>
            <a:ext cx="349052" cy="313055"/>
            <a:chOff x="5778676" y="3826972"/>
            <a:chExt cx="349052" cy="313055"/>
          </a:xfrm>
        </p:grpSpPr>
        <p:sp>
          <p:nvSpPr>
            <p:cNvPr id="10507" name="Google Shape;10507;p74"/>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4"/>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4"/>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4"/>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4"/>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2" name="Google Shape;10512;p74"/>
          <p:cNvGrpSpPr/>
          <p:nvPr/>
        </p:nvGrpSpPr>
        <p:grpSpPr>
          <a:xfrm>
            <a:off x="5355784" y="3660297"/>
            <a:ext cx="299019" cy="297905"/>
            <a:chOff x="5355784" y="3834547"/>
            <a:chExt cx="299019" cy="297905"/>
          </a:xfrm>
        </p:grpSpPr>
        <p:sp>
          <p:nvSpPr>
            <p:cNvPr id="10513" name="Google Shape;10513;p74"/>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4"/>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4"/>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4"/>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7" name="Google Shape;10517;p74"/>
          <p:cNvGrpSpPr/>
          <p:nvPr/>
        </p:nvGrpSpPr>
        <p:grpSpPr>
          <a:xfrm>
            <a:off x="8036455" y="3633021"/>
            <a:ext cx="292176" cy="353985"/>
            <a:chOff x="8036455" y="3807271"/>
            <a:chExt cx="292176" cy="353985"/>
          </a:xfrm>
        </p:grpSpPr>
        <p:sp>
          <p:nvSpPr>
            <p:cNvPr id="10518" name="Google Shape;10518;p74"/>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4"/>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0" name="Google Shape;10520;p74"/>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0521" name="Google Shape;10521;p74"/>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0522" name="Google Shape;10522;p74"/>
          <p:cNvGrpSpPr/>
          <p:nvPr/>
        </p:nvGrpSpPr>
        <p:grpSpPr>
          <a:xfrm>
            <a:off x="4874902" y="3634549"/>
            <a:ext cx="345615" cy="350835"/>
            <a:chOff x="4874902" y="3808799"/>
            <a:chExt cx="345615" cy="350835"/>
          </a:xfrm>
        </p:grpSpPr>
        <p:sp>
          <p:nvSpPr>
            <p:cNvPr id="10523" name="Google Shape;10523;p74"/>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4"/>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4"/>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4"/>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4"/>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4"/>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4"/>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4"/>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4"/>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4"/>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4"/>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4"/>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4"/>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4"/>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4"/>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4"/>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4"/>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43" name="Shape 10543"/>
        <p:cNvGrpSpPr/>
        <p:nvPr/>
      </p:nvGrpSpPr>
      <p:grpSpPr>
        <a:xfrm>
          <a:off x="0" y="0"/>
          <a:ext cx="0" cy="0"/>
          <a:chOff x="0" y="0"/>
          <a:chExt cx="0" cy="0"/>
        </a:xfrm>
      </p:grpSpPr>
      <p:grpSp>
        <p:nvGrpSpPr>
          <p:cNvPr id="10544" name="Google Shape;10544;p75"/>
          <p:cNvGrpSpPr/>
          <p:nvPr/>
        </p:nvGrpSpPr>
        <p:grpSpPr>
          <a:xfrm>
            <a:off x="2704005" y="4083381"/>
            <a:ext cx="342144" cy="362704"/>
            <a:chOff x="2704005" y="4258781"/>
            <a:chExt cx="342144" cy="362704"/>
          </a:xfrm>
        </p:grpSpPr>
        <p:sp>
          <p:nvSpPr>
            <p:cNvPr id="10545" name="Google Shape;10545;p75"/>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5"/>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5"/>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5"/>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5"/>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5"/>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5"/>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75"/>
          <p:cNvGrpSpPr/>
          <p:nvPr/>
        </p:nvGrpSpPr>
        <p:grpSpPr>
          <a:xfrm>
            <a:off x="2157462" y="4083096"/>
            <a:ext cx="347435" cy="363370"/>
            <a:chOff x="2157462" y="4258496"/>
            <a:chExt cx="347435" cy="363370"/>
          </a:xfrm>
        </p:grpSpPr>
        <p:sp>
          <p:nvSpPr>
            <p:cNvPr id="10553" name="Google Shape;10553;p75"/>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5"/>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5"/>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75"/>
          <p:cNvGrpSpPr/>
          <p:nvPr/>
        </p:nvGrpSpPr>
        <p:grpSpPr>
          <a:xfrm>
            <a:off x="4010963" y="3588381"/>
            <a:ext cx="343665" cy="363211"/>
            <a:chOff x="4010963" y="3763781"/>
            <a:chExt cx="343665" cy="363211"/>
          </a:xfrm>
        </p:grpSpPr>
        <p:sp>
          <p:nvSpPr>
            <p:cNvPr id="10557" name="Google Shape;10557;p75"/>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5"/>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5"/>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5"/>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5"/>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75"/>
          <p:cNvGrpSpPr/>
          <p:nvPr/>
        </p:nvGrpSpPr>
        <p:grpSpPr>
          <a:xfrm>
            <a:off x="2214042" y="3635109"/>
            <a:ext cx="368153" cy="311193"/>
            <a:chOff x="2214042" y="3810509"/>
            <a:chExt cx="368153" cy="311193"/>
          </a:xfrm>
        </p:grpSpPr>
        <p:sp>
          <p:nvSpPr>
            <p:cNvPr id="10563" name="Google Shape;10563;p75"/>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5"/>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5" name="Google Shape;10565;p75"/>
          <p:cNvGrpSpPr/>
          <p:nvPr/>
        </p:nvGrpSpPr>
        <p:grpSpPr>
          <a:xfrm>
            <a:off x="1768938" y="3606819"/>
            <a:ext cx="367805" cy="367773"/>
            <a:chOff x="1768938" y="3782219"/>
            <a:chExt cx="367805" cy="367773"/>
          </a:xfrm>
        </p:grpSpPr>
        <p:sp>
          <p:nvSpPr>
            <p:cNvPr id="10566" name="Google Shape;10566;p75"/>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5"/>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5"/>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5"/>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5"/>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1" name="Google Shape;10571;p75"/>
          <p:cNvGrpSpPr/>
          <p:nvPr/>
        </p:nvGrpSpPr>
        <p:grpSpPr>
          <a:xfrm>
            <a:off x="2681385" y="3623039"/>
            <a:ext cx="325544" cy="327413"/>
            <a:chOff x="2681385" y="3798439"/>
            <a:chExt cx="325544" cy="327413"/>
          </a:xfrm>
        </p:grpSpPr>
        <p:sp>
          <p:nvSpPr>
            <p:cNvPr id="10572" name="Google Shape;10572;p75"/>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5"/>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5"/>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5"/>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5"/>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5"/>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5"/>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75"/>
          <p:cNvGrpSpPr/>
          <p:nvPr/>
        </p:nvGrpSpPr>
        <p:grpSpPr>
          <a:xfrm>
            <a:off x="6243928" y="4088102"/>
            <a:ext cx="274254" cy="350824"/>
            <a:chOff x="6243928" y="4263502"/>
            <a:chExt cx="274254" cy="350824"/>
          </a:xfrm>
        </p:grpSpPr>
        <p:sp>
          <p:nvSpPr>
            <p:cNvPr id="10580" name="Google Shape;10580;p75"/>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5"/>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5"/>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5"/>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5"/>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5"/>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5"/>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5"/>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8" name="Google Shape;10588;p75"/>
          <p:cNvGrpSpPr/>
          <p:nvPr/>
        </p:nvGrpSpPr>
        <p:grpSpPr>
          <a:xfrm>
            <a:off x="3560600" y="3587938"/>
            <a:ext cx="352345" cy="363655"/>
            <a:chOff x="3560600" y="3763338"/>
            <a:chExt cx="352345" cy="363655"/>
          </a:xfrm>
        </p:grpSpPr>
        <p:sp>
          <p:nvSpPr>
            <p:cNvPr id="10589" name="Google Shape;10589;p75"/>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5"/>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5"/>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75"/>
          <p:cNvGrpSpPr/>
          <p:nvPr/>
        </p:nvGrpSpPr>
        <p:grpSpPr>
          <a:xfrm>
            <a:off x="5790556" y="4085852"/>
            <a:ext cx="279513" cy="356083"/>
            <a:chOff x="5790556" y="4261252"/>
            <a:chExt cx="279513" cy="356083"/>
          </a:xfrm>
        </p:grpSpPr>
        <p:sp>
          <p:nvSpPr>
            <p:cNvPr id="10593" name="Google Shape;10593;p75"/>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5"/>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5"/>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5"/>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5"/>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5"/>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5"/>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0" name="Google Shape;10600;p75"/>
          <p:cNvGrpSpPr/>
          <p:nvPr/>
        </p:nvGrpSpPr>
        <p:grpSpPr>
          <a:xfrm>
            <a:off x="5341333" y="4085852"/>
            <a:ext cx="278752" cy="356463"/>
            <a:chOff x="5341333" y="4261252"/>
            <a:chExt cx="278752" cy="356463"/>
          </a:xfrm>
        </p:grpSpPr>
        <p:sp>
          <p:nvSpPr>
            <p:cNvPr id="10601" name="Google Shape;10601;p75"/>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5"/>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5"/>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5"/>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5"/>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5"/>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5"/>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8" name="Google Shape;10608;p75"/>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9" name="Google Shape;10609;p75"/>
          <p:cNvGrpSpPr/>
          <p:nvPr/>
        </p:nvGrpSpPr>
        <p:grpSpPr>
          <a:xfrm>
            <a:off x="3103646" y="3590676"/>
            <a:ext cx="360233" cy="362451"/>
            <a:chOff x="3107608" y="3763401"/>
            <a:chExt cx="360233" cy="362451"/>
          </a:xfrm>
        </p:grpSpPr>
        <p:sp>
          <p:nvSpPr>
            <p:cNvPr id="10610" name="Google Shape;10610;p75"/>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5"/>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5"/>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3" name="Google Shape;10613;p75"/>
          <p:cNvGrpSpPr/>
          <p:nvPr/>
        </p:nvGrpSpPr>
        <p:grpSpPr>
          <a:xfrm>
            <a:off x="889343" y="3625827"/>
            <a:ext cx="351585" cy="339705"/>
            <a:chOff x="889343" y="3801227"/>
            <a:chExt cx="351585" cy="339705"/>
          </a:xfrm>
        </p:grpSpPr>
        <p:sp>
          <p:nvSpPr>
            <p:cNvPr id="10614" name="Google Shape;10614;p75"/>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5"/>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5"/>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5"/>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5"/>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75"/>
          <p:cNvGrpSpPr/>
          <p:nvPr/>
        </p:nvGrpSpPr>
        <p:grpSpPr>
          <a:xfrm>
            <a:off x="4896609" y="4085472"/>
            <a:ext cx="278784" cy="355323"/>
            <a:chOff x="4896609" y="4260872"/>
            <a:chExt cx="278784" cy="355323"/>
          </a:xfrm>
        </p:grpSpPr>
        <p:sp>
          <p:nvSpPr>
            <p:cNvPr id="10620" name="Google Shape;10620;p75"/>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5"/>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5"/>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5"/>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5"/>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5"/>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6" name="Google Shape;10626;p75"/>
          <p:cNvGrpSpPr/>
          <p:nvPr/>
        </p:nvGrpSpPr>
        <p:grpSpPr>
          <a:xfrm>
            <a:off x="7598438" y="4090731"/>
            <a:ext cx="260283" cy="345914"/>
            <a:chOff x="7598438" y="4266131"/>
            <a:chExt cx="260283" cy="345914"/>
          </a:xfrm>
        </p:grpSpPr>
        <p:sp>
          <p:nvSpPr>
            <p:cNvPr id="10627" name="Google Shape;10627;p75"/>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5"/>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5"/>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5"/>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5"/>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5"/>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5"/>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75"/>
          <p:cNvGrpSpPr/>
          <p:nvPr/>
        </p:nvGrpSpPr>
        <p:grpSpPr>
          <a:xfrm>
            <a:off x="1767069" y="3184746"/>
            <a:ext cx="286324" cy="348163"/>
            <a:chOff x="1767069" y="3360146"/>
            <a:chExt cx="286324" cy="348163"/>
          </a:xfrm>
        </p:grpSpPr>
        <p:sp>
          <p:nvSpPr>
            <p:cNvPr id="10635" name="Google Shape;10635;p75"/>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5"/>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5"/>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5"/>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5"/>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5"/>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5"/>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75"/>
          <p:cNvGrpSpPr/>
          <p:nvPr/>
        </p:nvGrpSpPr>
        <p:grpSpPr>
          <a:xfrm>
            <a:off x="7149944" y="4090731"/>
            <a:ext cx="260283" cy="345914"/>
            <a:chOff x="7149944" y="4266131"/>
            <a:chExt cx="260283" cy="345914"/>
          </a:xfrm>
        </p:grpSpPr>
        <p:sp>
          <p:nvSpPr>
            <p:cNvPr id="10643" name="Google Shape;10643;p75"/>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5"/>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5"/>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5"/>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5"/>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5"/>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9" name="Google Shape;10649;p75"/>
          <p:cNvGrpSpPr/>
          <p:nvPr/>
        </p:nvGrpSpPr>
        <p:grpSpPr>
          <a:xfrm>
            <a:off x="6695051" y="4083951"/>
            <a:ext cx="270104" cy="360233"/>
            <a:chOff x="6695051" y="4259351"/>
            <a:chExt cx="270104" cy="360233"/>
          </a:xfrm>
        </p:grpSpPr>
        <p:sp>
          <p:nvSpPr>
            <p:cNvPr id="10650" name="Google Shape;10650;p75"/>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5"/>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5"/>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5"/>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4" name="Google Shape;10654;p75"/>
          <p:cNvGrpSpPr/>
          <p:nvPr/>
        </p:nvGrpSpPr>
        <p:grpSpPr>
          <a:xfrm>
            <a:off x="8047661" y="4082051"/>
            <a:ext cx="277263" cy="362514"/>
            <a:chOff x="8047661" y="4257451"/>
            <a:chExt cx="277263" cy="362514"/>
          </a:xfrm>
        </p:grpSpPr>
        <p:sp>
          <p:nvSpPr>
            <p:cNvPr id="10655" name="Google Shape;10655;p75"/>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5"/>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5"/>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5"/>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75"/>
          <p:cNvGrpSpPr/>
          <p:nvPr/>
        </p:nvGrpSpPr>
        <p:grpSpPr>
          <a:xfrm>
            <a:off x="6248078" y="3609068"/>
            <a:ext cx="277263" cy="356115"/>
            <a:chOff x="6248078" y="3784468"/>
            <a:chExt cx="277263" cy="356115"/>
          </a:xfrm>
        </p:grpSpPr>
        <p:sp>
          <p:nvSpPr>
            <p:cNvPr id="10660" name="Google Shape;10660;p75"/>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5"/>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5"/>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5"/>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5"/>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5" name="Google Shape;10665;p75"/>
          <p:cNvGrpSpPr/>
          <p:nvPr/>
        </p:nvGrpSpPr>
        <p:grpSpPr>
          <a:xfrm>
            <a:off x="5800725" y="3610589"/>
            <a:ext cx="277644" cy="354594"/>
            <a:chOff x="5800725" y="3785989"/>
            <a:chExt cx="277644" cy="354594"/>
          </a:xfrm>
        </p:grpSpPr>
        <p:sp>
          <p:nvSpPr>
            <p:cNvPr id="10666" name="Google Shape;10666;p75"/>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5"/>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5"/>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5"/>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5"/>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5"/>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5"/>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75"/>
          <p:cNvGrpSpPr/>
          <p:nvPr/>
        </p:nvGrpSpPr>
        <p:grpSpPr>
          <a:xfrm>
            <a:off x="2206122" y="3185348"/>
            <a:ext cx="308183" cy="347561"/>
            <a:chOff x="2206122" y="3360748"/>
            <a:chExt cx="308183" cy="347561"/>
          </a:xfrm>
        </p:grpSpPr>
        <p:sp>
          <p:nvSpPr>
            <p:cNvPr id="10674" name="Google Shape;10674;p75"/>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5"/>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5"/>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5"/>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5"/>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75"/>
          <p:cNvGrpSpPr/>
          <p:nvPr/>
        </p:nvGrpSpPr>
        <p:grpSpPr>
          <a:xfrm>
            <a:off x="5353403" y="3610209"/>
            <a:ext cx="277992" cy="354974"/>
            <a:chOff x="5353403" y="3785609"/>
            <a:chExt cx="277992" cy="354974"/>
          </a:xfrm>
        </p:grpSpPr>
        <p:sp>
          <p:nvSpPr>
            <p:cNvPr id="10680" name="Google Shape;10680;p75"/>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5"/>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5"/>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5"/>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5"/>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5"/>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6" name="Google Shape;10686;p75"/>
          <p:cNvGrpSpPr/>
          <p:nvPr/>
        </p:nvGrpSpPr>
        <p:grpSpPr>
          <a:xfrm>
            <a:off x="4896229" y="3610589"/>
            <a:ext cx="278784" cy="354594"/>
            <a:chOff x="4896229" y="3785989"/>
            <a:chExt cx="278784" cy="354594"/>
          </a:xfrm>
        </p:grpSpPr>
        <p:sp>
          <p:nvSpPr>
            <p:cNvPr id="10687" name="Google Shape;10687;p75"/>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5"/>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5"/>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5"/>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5"/>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5"/>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75"/>
          <p:cNvGrpSpPr/>
          <p:nvPr/>
        </p:nvGrpSpPr>
        <p:grpSpPr>
          <a:xfrm>
            <a:off x="7592387" y="3612458"/>
            <a:ext cx="273874" cy="351204"/>
            <a:chOff x="7592387" y="3787858"/>
            <a:chExt cx="273874" cy="351204"/>
          </a:xfrm>
        </p:grpSpPr>
        <p:sp>
          <p:nvSpPr>
            <p:cNvPr id="10694" name="Google Shape;10694;p75"/>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5"/>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5"/>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5"/>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8" name="Google Shape;10698;p75"/>
          <p:cNvGrpSpPr/>
          <p:nvPr/>
        </p:nvGrpSpPr>
        <p:grpSpPr>
          <a:xfrm>
            <a:off x="7145794" y="3612458"/>
            <a:ext cx="274254" cy="350444"/>
            <a:chOff x="7145794" y="3787858"/>
            <a:chExt cx="274254" cy="350444"/>
          </a:xfrm>
        </p:grpSpPr>
        <p:sp>
          <p:nvSpPr>
            <p:cNvPr id="10699" name="Google Shape;10699;p75"/>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5"/>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5"/>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5"/>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5"/>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5"/>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5" name="Google Shape;10705;p75"/>
          <p:cNvGrpSpPr/>
          <p:nvPr/>
        </p:nvGrpSpPr>
        <p:grpSpPr>
          <a:xfrm>
            <a:off x="8054060" y="3611698"/>
            <a:ext cx="266334" cy="353834"/>
            <a:chOff x="8054060" y="3787098"/>
            <a:chExt cx="266334" cy="353834"/>
          </a:xfrm>
        </p:grpSpPr>
        <p:sp>
          <p:nvSpPr>
            <p:cNvPr id="10706" name="Google Shape;10706;p75"/>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5"/>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5"/>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5"/>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0" name="Google Shape;10710;p75"/>
          <p:cNvGrpSpPr/>
          <p:nvPr/>
        </p:nvGrpSpPr>
        <p:grpSpPr>
          <a:xfrm>
            <a:off x="6702211" y="3607199"/>
            <a:ext cx="270104" cy="361754"/>
            <a:chOff x="6702211" y="3782599"/>
            <a:chExt cx="270104" cy="361754"/>
          </a:xfrm>
        </p:grpSpPr>
        <p:sp>
          <p:nvSpPr>
            <p:cNvPr id="10711" name="Google Shape;10711;p75"/>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5"/>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5"/>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5"/>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5"/>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75"/>
          <p:cNvGrpSpPr/>
          <p:nvPr/>
        </p:nvGrpSpPr>
        <p:grpSpPr>
          <a:xfrm>
            <a:off x="3516886" y="3263327"/>
            <a:ext cx="391854" cy="269922"/>
            <a:chOff x="3516850" y="3406526"/>
            <a:chExt cx="369674" cy="254644"/>
          </a:xfrm>
        </p:grpSpPr>
        <p:sp>
          <p:nvSpPr>
            <p:cNvPr id="10717" name="Google Shape;10717;p75"/>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5"/>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5"/>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5"/>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1" name="Google Shape;10721;p75"/>
          <p:cNvGrpSpPr/>
          <p:nvPr/>
        </p:nvGrpSpPr>
        <p:grpSpPr>
          <a:xfrm>
            <a:off x="1310655" y="3185127"/>
            <a:ext cx="306314" cy="347403"/>
            <a:chOff x="1310655" y="3360527"/>
            <a:chExt cx="306314" cy="347403"/>
          </a:xfrm>
        </p:grpSpPr>
        <p:sp>
          <p:nvSpPr>
            <p:cNvPr id="10722" name="Google Shape;10722;p75"/>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5"/>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5"/>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5"/>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5"/>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7" name="Google Shape;10727;p75"/>
          <p:cNvGrpSpPr/>
          <p:nvPr/>
        </p:nvGrpSpPr>
        <p:grpSpPr>
          <a:xfrm>
            <a:off x="3119678" y="3184746"/>
            <a:ext cx="269343" cy="348543"/>
            <a:chOff x="3119678" y="3360146"/>
            <a:chExt cx="269343" cy="348543"/>
          </a:xfrm>
        </p:grpSpPr>
        <p:sp>
          <p:nvSpPr>
            <p:cNvPr id="10728" name="Google Shape;10728;p75"/>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5"/>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5"/>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5"/>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5"/>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5"/>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5"/>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75"/>
          <p:cNvGrpSpPr/>
          <p:nvPr/>
        </p:nvGrpSpPr>
        <p:grpSpPr>
          <a:xfrm>
            <a:off x="3967213" y="3181547"/>
            <a:ext cx="368185" cy="354753"/>
            <a:chOff x="3967213" y="3356947"/>
            <a:chExt cx="368185" cy="354753"/>
          </a:xfrm>
        </p:grpSpPr>
        <p:sp>
          <p:nvSpPr>
            <p:cNvPr id="10736" name="Google Shape;10736;p75"/>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5"/>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5"/>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5"/>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5"/>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75"/>
          <p:cNvGrpSpPr/>
          <p:nvPr/>
        </p:nvGrpSpPr>
        <p:grpSpPr>
          <a:xfrm>
            <a:off x="871254" y="3184746"/>
            <a:ext cx="285183" cy="347023"/>
            <a:chOff x="871254" y="3360146"/>
            <a:chExt cx="285183" cy="347023"/>
          </a:xfrm>
        </p:grpSpPr>
        <p:sp>
          <p:nvSpPr>
            <p:cNvPr id="10742" name="Google Shape;10742;p75"/>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5"/>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5"/>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5"/>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75"/>
          <p:cNvGrpSpPr/>
          <p:nvPr/>
        </p:nvGrpSpPr>
        <p:grpSpPr>
          <a:xfrm>
            <a:off x="2665165" y="3184746"/>
            <a:ext cx="281794" cy="349684"/>
            <a:chOff x="2665165" y="3360146"/>
            <a:chExt cx="281794" cy="349684"/>
          </a:xfrm>
        </p:grpSpPr>
        <p:sp>
          <p:nvSpPr>
            <p:cNvPr id="10747" name="Google Shape;10747;p75"/>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5"/>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5"/>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5"/>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5"/>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75"/>
          <p:cNvGrpSpPr/>
          <p:nvPr/>
        </p:nvGrpSpPr>
        <p:grpSpPr>
          <a:xfrm>
            <a:off x="7156344" y="3172296"/>
            <a:ext cx="264465" cy="353074"/>
            <a:chOff x="7156344" y="3347696"/>
            <a:chExt cx="264465" cy="353074"/>
          </a:xfrm>
        </p:grpSpPr>
        <p:sp>
          <p:nvSpPr>
            <p:cNvPr id="10753" name="Google Shape;10753;p75"/>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5"/>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5"/>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5"/>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5"/>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8" name="Google Shape;10758;p75"/>
          <p:cNvGrpSpPr/>
          <p:nvPr/>
        </p:nvGrpSpPr>
        <p:grpSpPr>
          <a:xfrm>
            <a:off x="6703732" y="3171536"/>
            <a:ext cx="264813" cy="352693"/>
            <a:chOff x="6703732" y="3346936"/>
            <a:chExt cx="264813" cy="352693"/>
          </a:xfrm>
        </p:grpSpPr>
        <p:sp>
          <p:nvSpPr>
            <p:cNvPr id="10759" name="Google Shape;10759;p75"/>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5"/>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5"/>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5"/>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5"/>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4" name="Google Shape;10764;p75"/>
          <p:cNvGrpSpPr/>
          <p:nvPr/>
        </p:nvGrpSpPr>
        <p:grpSpPr>
          <a:xfrm>
            <a:off x="6252228" y="3171536"/>
            <a:ext cx="265193" cy="352693"/>
            <a:chOff x="6252228" y="3346936"/>
            <a:chExt cx="265193" cy="352693"/>
          </a:xfrm>
        </p:grpSpPr>
        <p:sp>
          <p:nvSpPr>
            <p:cNvPr id="10765" name="Google Shape;10765;p75"/>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5"/>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5"/>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75"/>
          <p:cNvGrpSpPr/>
          <p:nvPr/>
        </p:nvGrpSpPr>
        <p:grpSpPr>
          <a:xfrm>
            <a:off x="5801105" y="3172296"/>
            <a:ext cx="264813" cy="351933"/>
            <a:chOff x="5801105" y="3347696"/>
            <a:chExt cx="264813" cy="351933"/>
          </a:xfrm>
        </p:grpSpPr>
        <p:sp>
          <p:nvSpPr>
            <p:cNvPr id="10769" name="Google Shape;10769;p75"/>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5"/>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5"/>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5"/>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75"/>
          <p:cNvGrpSpPr/>
          <p:nvPr/>
        </p:nvGrpSpPr>
        <p:grpSpPr>
          <a:xfrm>
            <a:off x="5349253" y="3171536"/>
            <a:ext cx="265922" cy="352693"/>
            <a:chOff x="5349253" y="3346936"/>
            <a:chExt cx="265922" cy="352693"/>
          </a:xfrm>
        </p:grpSpPr>
        <p:sp>
          <p:nvSpPr>
            <p:cNvPr id="10774" name="Google Shape;10774;p75"/>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5"/>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5"/>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5"/>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5"/>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5"/>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75"/>
          <p:cNvGrpSpPr/>
          <p:nvPr/>
        </p:nvGrpSpPr>
        <p:grpSpPr>
          <a:xfrm>
            <a:off x="4907159" y="3171536"/>
            <a:ext cx="264845" cy="354214"/>
            <a:chOff x="4907159" y="3346936"/>
            <a:chExt cx="264845" cy="354214"/>
          </a:xfrm>
        </p:grpSpPr>
        <p:sp>
          <p:nvSpPr>
            <p:cNvPr id="10781" name="Google Shape;10781;p75"/>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5"/>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75"/>
          <p:cNvGrpSpPr/>
          <p:nvPr/>
        </p:nvGrpSpPr>
        <p:grpSpPr>
          <a:xfrm>
            <a:off x="8048421" y="3159086"/>
            <a:ext cx="276503" cy="369674"/>
            <a:chOff x="8048421" y="3334486"/>
            <a:chExt cx="276503" cy="369674"/>
          </a:xfrm>
        </p:grpSpPr>
        <p:sp>
          <p:nvSpPr>
            <p:cNvPr id="10784" name="Google Shape;10784;p75"/>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5"/>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5"/>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5"/>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5"/>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5"/>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75"/>
          <p:cNvGrpSpPr/>
          <p:nvPr/>
        </p:nvGrpSpPr>
        <p:grpSpPr>
          <a:xfrm>
            <a:off x="7575787" y="3154555"/>
            <a:ext cx="295384" cy="376834"/>
            <a:chOff x="7575787" y="3329955"/>
            <a:chExt cx="295384" cy="376834"/>
          </a:xfrm>
        </p:grpSpPr>
        <p:sp>
          <p:nvSpPr>
            <p:cNvPr id="10791" name="Google Shape;10791;p75"/>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5"/>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5"/>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5"/>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5"/>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5"/>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75"/>
          <p:cNvGrpSpPr/>
          <p:nvPr/>
        </p:nvGrpSpPr>
        <p:grpSpPr>
          <a:xfrm>
            <a:off x="864062" y="2709103"/>
            <a:ext cx="264084" cy="347783"/>
            <a:chOff x="864062" y="2884503"/>
            <a:chExt cx="264084" cy="347783"/>
          </a:xfrm>
        </p:grpSpPr>
        <p:sp>
          <p:nvSpPr>
            <p:cNvPr id="10798" name="Google Shape;10798;p75"/>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5"/>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5"/>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5"/>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5"/>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5"/>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5"/>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5"/>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5"/>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5"/>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75"/>
          <p:cNvGrpSpPr/>
          <p:nvPr/>
        </p:nvGrpSpPr>
        <p:grpSpPr>
          <a:xfrm>
            <a:off x="3978523" y="2709261"/>
            <a:ext cx="348955" cy="346516"/>
            <a:chOff x="3978523" y="2884661"/>
            <a:chExt cx="348955" cy="346516"/>
          </a:xfrm>
        </p:grpSpPr>
        <p:sp>
          <p:nvSpPr>
            <p:cNvPr id="10809" name="Google Shape;10809;p75"/>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5"/>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5"/>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5"/>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5"/>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5"/>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5"/>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5"/>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75"/>
          <p:cNvGrpSpPr/>
          <p:nvPr/>
        </p:nvGrpSpPr>
        <p:grpSpPr>
          <a:xfrm>
            <a:off x="3527780" y="2709863"/>
            <a:ext cx="347435" cy="345534"/>
            <a:chOff x="3527780" y="2885263"/>
            <a:chExt cx="347435" cy="345534"/>
          </a:xfrm>
        </p:grpSpPr>
        <p:sp>
          <p:nvSpPr>
            <p:cNvPr id="10818" name="Google Shape;10818;p75"/>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5"/>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5"/>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5"/>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5"/>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5"/>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5"/>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5"/>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5"/>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5"/>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5"/>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5"/>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5"/>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5"/>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5"/>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5"/>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5"/>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5"/>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5"/>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5"/>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5"/>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5"/>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5"/>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1" name="Google Shape;10841;p75"/>
          <p:cNvGrpSpPr/>
          <p:nvPr/>
        </p:nvGrpSpPr>
        <p:grpSpPr>
          <a:xfrm>
            <a:off x="2239671" y="2709103"/>
            <a:ext cx="218053" cy="348543"/>
            <a:chOff x="2239671" y="2884503"/>
            <a:chExt cx="218053" cy="348543"/>
          </a:xfrm>
        </p:grpSpPr>
        <p:sp>
          <p:nvSpPr>
            <p:cNvPr id="10842" name="Google Shape;10842;p75"/>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5"/>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5"/>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5"/>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5"/>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75"/>
          <p:cNvGrpSpPr/>
          <p:nvPr/>
        </p:nvGrpSpPr>
        <p:grpSpPr>
          <a:xfrm>
            <a:off x="2691555" y="2709103"/>
            <a:ext cx="215044" cy="348924"/>
            <a:chOff x="2691555" y="2884503"/>
            <a:chExt cx="215044" cy="348924"/>
          </a:xfrm>
        </p:grpSpPr>
        <p:sp>
          <p:nvSpPr>
            <p:cNvPr id="10848" name="Google Shape;10848;p75"/>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5"/>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5"/>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75"/>
          <p:cNvGrpSpPr/>
          <p:nvPr/>
        </p:nvGrpSpPr>
        <p:grpSpPr>
          <a:xfrm>
            <a:off x="1770459" y="2709103"/>
            <a:ext cx="254644" cy="348828"/>
            <a:chOff x="1770459" y="2884503"/>
            <a:chExt cx="254644" cy="348828"/>
          </a:xfrm>
        </p:grpSpPr>
        <p:sp>
          <p:nvSpPr>
            <p:cNvPr id="10852" name="Google Shape;10852;p75"/>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5"/>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5"/>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5"/>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5"/>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5"/>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5"/>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5"/>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75"/>
          <p:cNvGrpSpPr/>
          <p:nvPr/>
        </p:nvGrpSpPr>
        <p:grpSpPr>
          <a:xfrm>
            <a:off x="1317466" y="2709483"/>
            <a:ext cx="258382" cy="348543"/>
            <a:chOff x="1317466" y="2884883"/>
            <a:chExt cx="258382" cy="348543"/>
          </a:xfrm>
        </p:grpSpPr>
        <p:sp>
          <p:nvSpPr>
            <p:cNvPr id="10861" name="Google Shape;10861;p75"/>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5"/>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5"/>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5"/>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5"/>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5"/>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5"/>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5"/>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9" name="Google Shape;10869;p75"/>
          <p:cNvGrpSpPr/>
          <p:nvPr/>
        </p:nvGrpSpPr>
        <p:grpSpPr>
          <a:xfrm>
            <a:off x="3121167" y="2709483"/>
            <a:ext cx="258414" cy="348543"/>
            <a:chOff x="3121167" y="2884883"/>
            <a:chExt cx="258414" cy="348543"/>
          </a:xfrm>
        </p:grpSpPr>
        <p:sp>
          <p:nvSpPr>
            <p:cNvPr id="10870" name="Google Shape;10870;p75"/>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5"/>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5"/>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5"/>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5"/>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5"/>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5"/>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5"/>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75"/>
          <p:cNvGrpSpPr/>
          <p:nvPr/>
        </p:nvGrpSpPr>
        <p:grpSpPr>
          <a:xfrm>
            <a:off x="4899999" y="2706695"/>
            <a:ext cx="271244" cy="346801"/>
            <a:chOff x="4899999" y="2882095"/>
            <a:chExt cx="271244" cy="346801"/>
          </a:xfrm>
        </p:grpSpPr>
        <p:sp>
          <p:nvSpPr>
            <p:cNvPr id="10879" name="Google Shape;10879;p75"/>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5"/>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5"/>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5"/>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5"/>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5"/>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5"/>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5"/>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5"/>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5"/>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9" name="Google Shape;10889;p75"/>
          <p:cNvGrpSpPr/>
          <p:nvPr/>
        </p:nvGrpSpPr>
        <p:grpSpPr>
          <a:xfrm>
            <a:off x="7162775" y="2705713"/>
            <a:ext cx="259523" cy="346294"/>
            <a:chOff x="7162775" y="2881113"/>
            <a:chExt cx="259523" cy="346294"/>
          </a:xfrm>
        </p:grpSpPr>
        <p:sp>
          <p:nvSpPr>
            <p:cNvPr id="10890" name="Google Shape;10890;p75"/>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5"/>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5"/>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5"/>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5"/>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5"/>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6" name="Google Shape;10896;p75"/>
          <p:cNvGrpSpPr/>
          <p:nvPr/>
        </p:nvGrpSpPr>
        <p:grpSpPr>
          <a:xfrm>
            <a:off x="6709751" y="2706442"/>
            <a:ext cx="261075" cy="347815"/>
            <a:chOff x="6709751" y="2881842"/>
            <a:chExt cx="261075" cy="347815"/>
          </a:xfrm>
        </p:grpSpPr>
        <p:sp>
          <p:nvSpPr>
            <p:cNvPr id="10897" name="Google Shape;10897;p75"/>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5"/>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5"/>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5"/>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5"/>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5"/>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75"/>
          <p:cNvGrpSpPr/>
          <p:nvPr/>
        </p:nvGrpSpPr>
        <p:grpSpPr>
          <a:xfrm>
            <a:off x="5807156" y="2705713"/>
            <a:ext cx="261043" cy="348163"/>
            <a:chOff x="5807156" y="2881113"/>
            <a:chExt cx="261043" cy="348163"/>
          </a:xfrm>
        </p:grpSpPr>
        <p:sp>
          <p:nvSpPr>
            <p:cNvPr id="10904" name="Google Shape;10904;p75"/>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5"/>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5"/>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5"/>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5"/>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9" name="Google Shape;10909;p75"/>
          <p:cNvGrpSpPr/>
          <p:nvPr/>
        </p:nvGrpSpPr>
        <p:grpSpPr>
          <a:xfrm>
            <a:off x="5355653" y="2706093"/>
            <a:ext cx="262184" cy="346643"/>
            <a:chOff x="5355653" y="2881493"/>
            <a:chExt cx="262184" cy="346643"/>
          </a:xfrm>
        </p:grpSpPr>
        <p:sp>
          <p:nvSpPr>
            <p:cNvPr id="10910" name="Google Shape;10910;p75"/>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5"/>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5"/>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5"/>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5"/>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75"/>
          <p:cNvGrpSpPr/>
          <p:nvPr/>
        </p:nvGrpSpPr>
        <p:grpSpPr>
          <a:xfrm>
            <a:off x="8055961" y="2706442"/>
            <a:ext cx="260283" cy="345914"/>
            <a:chOff x="8055961" y="2881842"/>
            <a:chExt cx="260283" cy="345914"/>
          </a:xfrm>
        </p:grpSpPr>
        <p:sp>
          <p:nvSpPr>
            <p:cNvPr id="10916" name="Google Shape;10916;p75"/>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5"/>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5"/>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5"/>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75"/>
          <p:cNvGrpSpPr/>
          <p:nvPr/>
        </p:nvGrpSpPr>
        <p:grpSpPr>
          <a:xfrm>
            <a:off x="7609368" y="2718512"/>
            <a:ext cx="264813" cy="353105"/>
            <a:chOff x="7609368" y="2893912"/>
            <a:chExt cx="264813" cy="353105"/>
          </a:xfrm>
        </p:grpSpPr>
        <p:sp>
          <p:nvSpPr>
            <p:cNvPr id="10921" name="Google Shape;10921;p75"/>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5"/>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5"/>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5"/>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5"/>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5"/>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75"/>
          <p:cNvGrpSpPr/>
          <p:nvPr/>
        </p:nvGrpSpPr>
        <p:grpSpPr>
          <a:xfrm>
            <a:off x="6248458" y="2694372"/>
            <a:ext cx="270864" cy="360645"/>
            <a:chOff x="6248458" y="2869772"/>
            <a:chExt cx="270864" cy="360645"/>
          </a:xfrm>
        </p:grpSpPr>
        <p:sp>
          <p:nvSpPr>
            <p:cNvPr id="10928" name="Google Shape;10928;p75"/>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5"/>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5"/>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5"/>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5"/>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3" name="Google Shape;10933;p75"/>
          <p:cNvGrpSpPr/>
          <p:nvPr/>
        </p:nvGrpSpPr>
        <p:grpSpPr>
          <a:xfrm>
            <a:off x="3075928" y="2270398"/>
            <a:ext cx="363243" cy="300675"/>
            <a:chOff x="3075928" y="2445798"/>
            <a:chExt cx="363243" cy="300675"/>
          </a:xfrm>
        </p:grpSpPr>
        <p:sp>
          <p:nvSpPr>
            <p:cNvPr id="10934" name="Google Shape;10934;p75"/>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5"/>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5"/>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5"/>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5"/>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5"/>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5"/>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5"/>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5"/>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5"/>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5"/>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5" name="Google Shape;10945;p75"/>
          <p:cNvGrpSpPr/>
          <p:nvPr/>
        </p:nvGrpSpPr>
        <p:grpSpPr>
          <a:xfrm>
            <a:off x="2633105" y="2256459"/>
            <a:ext cx="363243" cy="328585"/>
            <a:chOff x="2633105" y="2431859"/>
            <a:chExt cx="363243" cy="328585"/>
          </a:xfrm>
        </p:grpSpPr>
        <p:sp>
          <p:nvSpPr>
            <p:cNvPr id="10946" name="Google Shape;10946;p75"/>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5"/>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5"/>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5"/>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5"/>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5"/>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5"/>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5"/>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4" name="Google Shape;10954;p75"/>
          <p:cNvGrpSpPr/>
          <p:nvPr/>
        </p:nvGrpSpPr>
        <p:grpSpPr>
          <a:xfrm>
            <a:off x="2189142" y="2245910"/>
            <a:ext cx="365904" cy="350064"/>
            <a:chOff x="2189142" y="2421310"/>
            <a:chExt cx="365904" cy="350064"/>
          </a:xfrm>
        </p:grpSpPr>
        <p:sp>
          <p:nvSpPr>
            <p:cNvPr id="10955" name="Google Shape;10955;p75"/>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5"/>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5"/>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5"/>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5"/>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5"/>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5"/>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5"/>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5"/>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4" name="Google Shape;10964;p75"/>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5" name="Google Shape;10965;p75"/>
          <p:cNvGrpSpPr/>
          <p:nvPr/>
        </p:nvGrpSpPr>
        <p:grpSpPr>
          <a:xfrm>
            <a:off x="3961923" y="2310917"/>
            <a:ext cx="364415" cy="220936"/>
            <a:chOff x="3961923" y="2486317"/>
            <a:chExt cx="364415" cy="220936"/>
          </a:xfrm>
        </p:grpSpPr>
        <p:sp>
          <p:nvSpPr>
            <p:cNvPr id="10966" name="Google Shape;10966;p75"/>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5"/>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5"/>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5"/>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0" name="Google Shape;10970;p75"/>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1" name="Google Shape;10971;p75"/>
          <p:cNvGrpSpPr/>
          <p:nvPr/>
        </p:nvGrpSpPr>
        <p:grpSpPr>
          <a:xfrm>
            <a:off x="1303876" y="2243977"/>
            <a:ext cx="363275" cy="354626"/>
            <a:chOff x="1303876" y="2419377"/>
            <a:chExt cx="363275" cy="354626"/>
          </a:xfrm>
        </p:grpSpPr>
        <p:sp>
          <p:nvSpPr>
            <p:cNvPr id="10972" name="Google Shape;10972;p75"/>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5"/>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5"/>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5"/>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5"/>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5"/>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5"/>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5"/>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0" name="Google Shape;10980;p75"/>
          <p:cNvGrpSpPr/>
          <p:nvPr/>
        </p:nvGrpSpPr>
        <p:grpSpPr>
          <a:xfrm>
            <a:off x="861053" y="2239510"/>
            <a:ext cx="362134" cy="363623"/>
            <a:chOff x="861053" y="2414910"/>
            <a:chExt cx="362134" cy="363623"/>
          </a:xfrm>
        </p:grpSpPr>
        <p:sp>
          <p:nvSpPr>
            <p:cNvPr id="10981" name="Google Shape;10981;p75"/>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5"/>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5"/>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5"/>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5"/>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75"/>
          <p:cNvGrpSpPr/>
          <p:nvPr/>
        </p:nvGrpSpPr>
        <p:grpSpPr>
          <a:xfrm>
            <a:off x="7594288" y="2239859"/>
            <a:ext cx="279513" cy="355735"/>
            <a:chOff x="7594288" y="2415259"/>
            <a:chExt cx="279513" cy="355735"/>
          </a:xfrm>
        </p:grpSpPr>
        <p:sp>
          <p:nvSpPr>
            <p:cNvPr id="10987" name="Google Shape;10987;p75"/>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5"/>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5"/>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5"/>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5"/>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5"/>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3" name="Google Shape;10993;p75"/>
          <p:cNvGrpSpPr/>
          <p:nvPr/>
        </p:nvGrpSpPr>
        <p:grpSpPr>
          <a:xfrm>
            <a:off x="7145794" y="2240239"/>
            <a:ext cx="278784" cy="355735"/>
            <a:chOff x="7145794" y="2415639"/>
            <a:chExt cx="278784" cy="355735"/>
          </a:xfrm>
        </p:grpSpPr>
        <p:sp>
          <p:nvSpPr>
            <p:cNvPr id="10994" name="Google Shape;10994;p75"/>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5"/>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5"/>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5"/>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5"/>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5"/>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5"/>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5"/>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5"/>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5"/>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4" name="Google Shape;11004;p75"/>
          <p:cNvGrpSpPr/>
          <p:nvPr/>
        </p:nvGrpSpPr>
        <p:grpSpPr>
          <a:xfrm>
            <a:off x="6698441" y="2239130"/>
            <a:ext cx="277644" cy="357984"/>
            <a:chOff x="6698441" y="2414530"/>
            <a:chExt cx="277644" cy="357984"/>
          </a:xfrm>
        </p:grpSpPr>
        <p:sp>
          <p:nvSpPr>
            <p:cNvPr id="11005" name="Google Shape;11005;p75"/>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5"/>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5"/>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5"/>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5"/>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5"/>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1" name="Google Shape;11011;p75"/>
          <p:cNvGrpSpPr/>
          <p:nvPr/>
        </p:nvGrpSpPr>
        <p:grpSpPr>
          <a:xfrm>
            <a:off x="4897750" y="2240239"/>
            <a:ext cx="279513" cy="357255"/>
            <a:chOff x="4897750" y="2415639"/>
            <a:chExt cx="279513" cy="357255"/>
          </a:xfrm>
        </p:grpSpPr>
        <p:sp>
          <p:nvSpPr>
            <p:cNvPr id="11012" name="Google Shape;11012;p75"/>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5"/>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5"/>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5"/>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5"/>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5"/>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5"/>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5"/>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0" name="Google Shape;11020;p75"/>
          <p:cNvGrpSpPr/>
          <p:nvPr/>
        </p:nvGrpSpPr>
        <p:grpSpPr>
          <a:xfrm>
            <a:off x="5812066" y="2240619"/>
            <a:ext cx="264813" cy="353454"/>
            <a:chOff x="5812066" y="2416019"/>
            <a:chExt cx="264813" cy="353454"/>
          </a:xfrm>
        </p:grpSpPr>
        <p:sp>
          <p:nvSpPr>
            <p:cNvPr id="11021" name="Google Shape;11021;p75"/>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5"/>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5"/>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5"/>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5"/>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5"/>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5"/>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8" name="Google Shape;11028;p75"/>
          <p:cNvGrpSpPr/>
          <p:nvPr/>
        </p:nvGrpSpPr>
        <p:grpSpPr>
          <a:xfrm>
            <a:off x="8054820" y="2240999"/>
            <a:ext cx="264433" cy="353454"/>
            <a:chOff x="8054820" y="2416399"/>
            <a:chExt cx="264433" cy="353454"/>
          </a:xfrm>
        </p:grpSpPr>
        <p:sp>
          <p:nvSpPr>
            <p:cNvPr id="11029" name="Google Shape;11029;p75"/>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5"/>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5"/>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5"/>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5"/>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5"/>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75"/>
          <p:cNvGrpSpPr/>
          <p:nvPr/>
        </p:nvGrpSpPr>
        <p:grpSpPr>
          <a:xfrm>
            <a:off x="5356413" y="2237990"/>
            <a:ext cx="271212" cy="361374"/>
            <a:chOff x="5356413" y="2413390"/>
            <a:chExt cx="271212" cy="361374"/>
          </a:xfrm>
        </p:grpSpPr>
        <p:sp>
          <p:nvSpPr>
            <p:cNvPr id="11036" name="Google Shape;11036;p75"/>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5"/>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5"/>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5"/>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5"/>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75"/>
          <p:cNvGrpSpPr/>
          <p:nvPr/>
        </p:nvGrpSpPr>
        <p:grpSpPr>
          <a:xfrm>
            <a:off x="6255238" y="2236849"/>
            <a:ext cx="271244" cy="360994"/>
            <a:chOff x="6255238" y="2412249"/>
            <a:chExt cx="271244" cy="360994"/>
          </a:xfrm>
        </p:grpSpPr>
        <p:sp>
          <p:nvSpPr>
            <p:cNvPr id="11042" name="Google Shape;11042;p75"/>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5"/>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5"/>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5"/>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5"/>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5"/>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75"/>
          <p:cNvGrpSpPr/>
          <p:nvPr/>
        </p:nvGrpSpPr>
        <p:grpSpPr>
          <a:xfrm>
            <a:off x="2185372" y="1782399"/>
            <a:ext cx="366664" cy="366981"/>
            <a:chOff x="2185372" y="1957799"/>
            <a:chExt cx="366664" cy="366981"/>
          </a:xfrm>
        </p:grpSpPr>
        <p:sp>
          <p:nvSpPr>
            <p:cNvPr id="11049" name="Google Shape;11049;p75"/>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5"/>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5"/>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5"/>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5"/>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5"/>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5"/>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5"/>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7" name="Google Shape;11057;p75"/>
          <p:cNvGrpSpPr/>
          <p:nvPr/>
        </p:nvGrpSpPr>
        <p:grpSpPr>
          <a:xfrm>
            <a:off x="1737258" y="1812971"/>
            <a:ext cx="370814" cy="307359"/>
            <a:chOff x="1737258" y="1988371"/>
            <a:chExt cx="370814" cy="307359"/>
          </a:xfrm>
        </p:grpSpPr>
        <p:sp>
          <p:nvSpPr>
            <p:cNvPr id="11058" name="Google Shape;11058;p75"/>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5"/>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5"/>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5"/>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2" name="Google Shape;11062;p75"/>
          <p:cNvGrpSpPr/>
          <p:nvPr/>
        </p:nvGrpSpPr>
        <p:grpSpPr>
          <a:xfrm>
            <a:off x="848983" y="1814111"/>
            <a:ext cx="369294" cy="304350"/>
            <a:chOff x="848983" y="1989511"/>
            <a:chExt cx="369294" cy="304350"/>
          </a:xfrm>
        </p:grpSpPr>
        <p:sp>
          <p:nvSpPr>
            <p:cNvPr id="11063" name="Google Shape;11063;p75"/>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5"/>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5"/>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5"/>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5"/>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8" name="Google Shape;11068;p75"/>
          <p:cNvGrpSpPr/>
          <p:nvPr/>
        </p:nvGrpSpPr>
        <p:grpSpPr>
          <a:xfrm>
            <a:off x="3074027" y="1808377"/>
            <a:ext cx="380604" cy="313854"/>
            <a:chOff x="3074027" y="1983777"/>
            <a:chExt cx="380604" cy="313854"/>
          </a:xfrm>
        </p:grpSpPr>
        <p:sp>
          <p:nvSpPr>
            <p:cNvPr id="11069" name="Google Shape;11069;p75"/>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5"/>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5"/>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5"/>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5"/>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75"/>
          <p:cNvGrpSpPr/>
          <p:nvPr/>
        </p:nvGrpSpPr>
        <p:grpSpPr>
          <a:xfrm>
            <a:off x="3522521" y="1800457"/>
            <a:ext cx="367013" cy="331278"/>
            <a:chOff x="3522521" y="1975857"/>
            <a:chExt cx="367013" cy="331278"/>
          </a:xfrm>
        </p:grpSpPr>
        <p:sp>
          <p:nvSpPr>
            <p:cNvPr id="11075" name="Google Shape;11075;p75"/>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5"/>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5"/>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5"/>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5"/>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5"/>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5"/>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2" name="Google Shape;11082;p75"/>
          <p:cNvGrpSpPr/>
          <p:nvPr/>
        </p:nvGrpSpPr>
        <p:grpSpPr>
          <a:xfrm>
            <a:off x="2630824" y="1801566"/>
            <a:ext cx="368185" cy="330454"/>
            <a:chOff x="2630824" y="1976966"/>
            <a:chExt cx="368185" cy="330454"/>
          </a:xfrm>
        </p:grpSpPr>
        <p:sp>
          <p:nvSpPr>
            <p:cNvPr id="11083" name="Google Shape;11083;p75"/>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5"/>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5"/>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5"/>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5"/>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5"/>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5"/>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5"/>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1" name="Google Shape;11091;p75"/>
          <p:cNvGrpSpPr/>
          <p:nvPr/>
        </p:nvGrpSpPr>
        <p:grpSpPr>
          <a:xfrm>
            <a:off x="1293706" y="1791016"/>
            <a:ext cx="369294" cy="350444"/>
            <a:chOff x="1293706" y="1966416"/>
            <a:chExt cx="369294" cy="350444"/>
          </a:xfrm>
        </p:grpSpPr>
        <p:sp>
          <p:nvSpPr>
            <p:cNvPr id="11092" name="Google Shape;11092;p75"/>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5"/>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5"/>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5"/>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5"/>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5"/>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5"/>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5"/>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0" name="Google Shape;11100;p75"/>
          <p:cNvGrpSpPr/>
          <p:nvPr/>
        </p:nvGrpSpPr>
        <p:grpSpPr>
          <a:xfrm>
            <a:off x="3967213" y="1800077"/>
            <a:ext cx="368185" cy="331816"/>
            <a:chOff x="3967213" y="1975477"/>
            <a:chExt cx="368185" cy="331816"/>
          </a:xfrm>
        </p:grpSpPr>
        <p:sp>
          <p:nvSpPr>
            <p:cNvPr id="11101" name="Google Shape;11101;p75"/>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5"/>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5"/>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4" name="Google Shape;11104;p75"/>
          <p:cNvGrpSpPr/>
          <p:nvPr/>
        </p:nvGrpSpPr>
        <p:grpSpPr>
          <a:xfrm>
            <a:off x="8047661" y="1793646"/>
            <a:ext cx="279132" cy="356875"/>
            <a:chOff x="8047661" y="1969046"/>
            <a:chExt cx="279132" cy="356875"/>
          </a:xfrm>
        </p:grpSpPr>
        <p:sp>
          <p:nvSpPr>
            <p:cNvPr id="11105" name="Google Shape;11105;p75"/>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5"/>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5"/>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5"/>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9" name="Google Shape;11109;p75"/>
          <p:cNvGrpSpPr/>
          <p:nvPr/>
        </p:nvGrpSpPr>
        <p:grpSpPr>
          <a:xfrm>
            <a:off x="7596157" y="1792759"/>
            <a:ext cx="279544" cy="358142"/>
            <a:chOff x="7596157" y="1968159"/>
            <a:chExt cx="279544" cy="358142"/>
          </a:xfrm>
        </p:grpSpPr>
        <p:sp>
          <p:nvSpPr>
            <p:cNvPr id="11110" name="Google Shape;11110;p75"/>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5"/>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5"/>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5"/>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5"/>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5"/>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75"/>
          <p:cNvGrpSpPr/>
          <p:nvPr/>
        </p:nvGrpSpPr>
        <p:grpSpPr>
          <a:xfrm>
            <a:off x="7147315" y="1793646"/>
            <a:ext cx="279513" cy="357636"/>
            <a:chOff x="7147315" y="1969046"/>
            <a:chExt cx="279513" cy="357636"/>
          </a:xfrm>
        </p:grpSpPr>
        <p:sp>
          <p:nvSpPr>
            <p:cNvPr id="11117" name="Google Shape;11117;p75"/>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5"/>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5"/>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5"/>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5"/>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5"/>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5"/>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4" name="Google Shape;11124;p75"/>
          <p:cNvGrpSpPr/>
          <p:nvPr/>
        </p:nvGrpSpPr>
        <p:grpSpPr>
          <a:xfrm>
            <a:off x="6697681" y="1792917"/>
            <a:ext cx="280305" cy="359093"/>
            <a:chOff x="6697681" y="1968317"/>
            <a:chExt cx="280305" cy="359093"/>
          </a:xfrm>
        </p:grpSpPr>
        <p:sp>
          <p:nvSpPr>
            <p:cNvPr id="11125" name="Google Shape;11125;p75"/>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5"/>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5"/>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5"/>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5"/>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5"/>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5"/>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75"/>
          <p:cNvGrpSpPr/>
          <p:nvPr/>
        </p:nvGrpSpPr>
        <p:grpSpPr>
          <a:xfrm>
            <a:off x="6248839" y="1792537"/>
            <a:ext cx="280273" cy="358744"/>
            <a:chOff x="6248839" y="1967937"/>
            <a:chExt cx="280273" cy="358744"/>
          </a:xfrm>
        </p:grpSpPr>
        <p:sp>
          <p:nvSpPr>
            <p:cNvPr id="11133" name="Google Shape;11133;p75"/>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5"/>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5"/>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5"/>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5"/>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5"/>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9" name="Google Shape;11139;p75"/>
          <p:cNvGrpSpPr/>
          <p:nvPr/>
        </p:nvGrpSpPr>
        <p:grpSpPr>
          <a:xfrm>
            <a:off x="5801485" y="1793646"/>
            <a:ext cx="279164" cy="357794"/>
            <a:chOff x="5801485" y="1969046"/>
            <a:chExt cx="279164" cy="357794"/>
          </a:xfrm>
        </p:grpSpPr>
        <p:sp>
          <p:nvSpPr>
            <p:cNvPr id="11140" name="Google Shape;11140;p75"/>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5"/>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5"/>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5"/>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5"/>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5"/>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5"/>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5"/>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5"/>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5"/>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5"/>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5"/>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5"/>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75"/>
          <p:cNvGrpSpPr/>
          <p:nvPr/>
        </p:nvGrpSpPr>
        <p:grpSpPr>
          <a:xfrm>
            <a:off x="5352643" y="1793646"/>
            <a:ext cx="278404" cy="358364"/>
            <a:chOff x="5352643" y="1969046"/>
            <a:chExt cx="278404" cy="358364"/>
          </a:xfrm>
        </p:grpSpPr>
        <p:sp>
          <p:nvSpPr>
            <p:cNvPr id="11154" name="Google Shape;11154;p75"/>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5"/>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5"/>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5"/>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8" name="Google Shape;11158;p75"/>
          <p:cNvGrpSpPr/>
          <p:nvPr/>
        </p:nvGrpSpPr>
        <p:grpSpPr>
          <a:xfrm>
            <a:off x="4897750" y="1792917"/>
            <a:ext cx="279132" cy="358364"/>
            <a:chOff x="4897750" y="1968317"/>
            <a:chExt cx="279132" cy="358364"/>
          </a:xfrm>
        </p:grpSpPr>
        <p:sp>
          <p:nvSpPr>
            <p:cNvPr id="11159" name="Google Shape;11159;p75"/>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5"/>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5"/>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5"/>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5"/>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5"/>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5"/>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5"/>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5"/>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5"/>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5"/>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5"/>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5"/>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72" name="Google Shape;11172;p75"/>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3" name="Google Shape;11173;p75"/>
          <p:cNvGrpSpPr/>
          <p:nvPr/>
        </p:nvGrpSpPr>
        <p:grpSpPr>
          <a:xfrm>
            <a:off x="1767449" y="1337644"/>
            <a:ext cx="324403" cy="347783"/>
            <a:chOff x="1767449" y="1513044"/>
            <a:chExt cx="324403" cy="347783"/>
          </a:xfrm>
        </p:grpSpPr>
        <p:sp>
          <p:nvSpPr>
            <p:cNvPr id="11174" name="Google Shape;11174;p75"/>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5"/>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5"/>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5"/>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5"/>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5"/>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5"/>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5"/>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5"/>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3" name="Google Shape;11183;p75"/>
          <p:cNvGrpSpPr/>
          <p:nvPr/>
        </p:nvGrpSpPr>
        <p:grpSpPr>
          <a:xfrm>
            <a:off x="4007193" y="1337327"/>
            <a:ext cx="320633" cy="348100"/>
            <a:chOff x="4007193" y="1512727"/>
            <a:chExt cx="320633" cy="348100"/>
          </a:xfrm>
        </p:grpSpPr>
        <p:sp>
          <p:nvSpPr>
            <p:cNvPr id="11184" name="Google Shape;11184;p75"/>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5"/>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5"/>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5"/>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5"/>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9" name="Google Shape;11189;p75"/>
          <p:cNvGrpSpPr/>
          <p:nvPr/>
        </p:nvGrpSpPr>
        <p:grpSpPr>
          <a:xfrm>
            <a:off x="3530425" y="1333347"/>
            <a:ext cx="368175" cy="344594"/>
            <a:chOff x="3530425" y="1508747"/>
            <a:chExt cx="368175" cy="344594"/>
          </a:xfrm>
        </p:grpSpPr>
        <p:sp>
          <p:nvSpPr>
            <p:cNvPr id="11190" name="Google Shape;11190;p75"/>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5"/>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5"/>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5"/>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4" name="Google Shape;11194;p75"/>
          <p:cNvGrpSpPr/>
          <p:nvPr/>
        </p:nvGrpSpPr>
        <p:grpSpPr>
          <a:xfrm>
            <a:off x="3127598" y="1337834"/>
            <a:ext cx="289714" cy="347593"/>
            <a:chOff x="3127598" y="1513234"/>
            <a:chExt cx="289714" cy="347593"/>
          </a:xfrm>
        </p:grpSpPr>
        <p:sp>
          <p:nvSpPr>
            <p:cNvPr id="11195" name="Google Shape;11195;p75"/>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5"/>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5"/>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5"/>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5"/>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0" name="Google Shape;11200;p75"/>
          <p:cNvGrpSpPr/>
          <p:nvPr/>
        </p:nvGrpSpPr>
        <p:grpSpPr>
          <a:xfrm>
            <a:off x="2662884" y="1337644"/>
            <a:ext cx="322914" cy="348543"/>
            <a:chOff x="2662884" y="1513044"/>
            <a:chExt cx="322914" cy="348543"/>
          </a:xfrm>
        </p:grpSpPr>
        <p:sp>
          <p:nvSpPr>
            <p:cNvPr id="11201" name="Google Shape;11201;p75"/>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5"/>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5"/>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5"/>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5"/>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5"/>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5"/>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5"/>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5"/>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5"/>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75"/>
          <p:cNvGrpSpPr/>
          <p:nvPr/>
        </p:nvGrpSpPr>
        <p:grpSpPr>
          <a:xfrm>
            <a:off x="2232511" y="1337359"/>
            <a:ext cx="299534" cy="348068"/>
            <a:chOff x="2232511" y="1512759"/>
            <a:chExt cx="299534" cy="348068"/>
          </a:xfrm>
        </p:grpSpPr>
        <p:sp>
          <p:nvSpPr>
            <p:cNvPr id="11212" name="Google Shape;11212;p75"/>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5"/>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5"/>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5"/>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5"/>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5"/>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5"/>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5"/>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5"/>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5"/>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5"/>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3" name="Google Shape;11223;p75"/>
          <p:cNvGrpSpPr/>
          <p:nvPr/>
        </p:nvGrpSpPr>
        <p:grpSpPr>
          <a:xfrm>
            <a:off x="1331406" y="1337961"/>
            <a:ext cx="301784" cy="348607"/>
            <a:chOff x="1331406" y="1513361"/>
            <a:chExt cx="301784" cy="348607"/>
          </a:xfrm>
        </p:grpSpPr>
        <p:sp>
          <p:nvSpPr>
            <p:cNvPr id="11224" name="Google Shape;11224;p75"/>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5"/>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5"/>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5"/>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8" name="Google Shape;11228;p75"/>
          <p:cNvGrpSpPr/>
          <p:nvPr/>
        </p:nvGrpSpPr>
        <p:grpSpPr>
          <a:xfrm>
            <a:off x="7144274" y="1324814"/>
            <a:ext cx="282174" cy="355735"/>
            <a:chOff x="7144274" y="1500214"/>
            <a:chExt cx="282174" cy="355735"/>
          </a:xfrm>
        </p:grpSpPr>
        <p:sp>
          <p:nvSpPr>
            <p:cNvPr id="11229" name="Google Shape;11229;p75"/>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5"/>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5"/>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5"/>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5"/>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5"/>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5" name="Google Shape;11235;p75"/>
          <p:cNvGrpSpPr/>
          <p:nvPr/>
        </p:nvGrpSpPr>
        <p:grpSpPr>
          <a:xfrm>
            <a:off x="6685262" y="1324814"/>
            <a:ext cx="289682" cy="354594"/>
            <a:chOff x="6685262" y="1500214"/>
            <a:chExt cx="289682" cy="354594"/>
          </a:xfrm>
        </p:grpSpPr>
        <p:sp>
          <p:nvSpPr>
            <p:cNvPr id="11236" name="Google Shape;11236;p75"/>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5"/>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5"/>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5"/>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75"/>
          <p:cNvGrpSpPr/>
          <p:nvPr/>
        </p:nvGrpSpPr>
        <p:grpSpPr>
          <a:xfrm>
            <a:off x="6200938" y="1325194"/>
            <a:ext cx="322154" cy="355355"/>
            <a:chOff x="6200938" y="1500594"/>
            <a:chExt cx="322154" cy="355355"/>
          </a:xfrm>
        </p:grpSpPr>
        <p:sp>
          <p:nvSpPr>
            <p:cNvPr id="11241" name="Google Shape;11241;p75"/>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5"/>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5"/>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5"/>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5"/>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6" name="Google Shape;11246;p75"/>
          <p:cNvGrpSpPr/>
          <p:nvPr/>
        </p:nvGrpSpPr>
        <p:grpSpPr>
          <a:xfrm>
            <a:off x="5289631" y="1324814"/>
            <a:ext cx="332355" cy="354974"/>
            <a:chOff x="5289631" y="1500214"/>
            <a:chExt cx="332355" cy="354974"/>
          </a:xfrm>
        </p:grpSpPr>
        <p:sp>
          <p:nvSpPr>
            <p:cNvPr id="11247" name="Google Shape;11247;p75"/>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5"/>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5"/>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5"/>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5"/>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5"/>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3" name="Google Shape;11253;p75"/>
          <p:cNvGrpSpPr/>
          <p:nvPr/>
        </p:nvGrpSpPr>
        <p:grpSpPr>
          <a:xfrm>
            <a:off x="5748295" y="1324433"/>
            <a:ext cx="323294" cy="356115"/>
            <a:chOff x="5748295" y="1499833"/>
            <a:chExt cx="323294" cy="356115"/>
          </a:xfrm>
        </p:grpSpPr>
        <p:sp>
          <p:nvSpPr>
            <p:cNvPr id="11254" name="Google Shape;11254;p75"/>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5"/>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5"/>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5"/>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5"/>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5"/>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5"/>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75"/>
          <p:cNvGrpSpPr/>
          <p:nvPr/>
        </p:nvGrpSpPr>
        <p:grpSpPr>
          <a:xfrm>
            <a:off x="8047661" y="1325637"/>
            <a:ext cx="278404" cy="355260"/>
            <a:chOff x="8047661" y="1501037"/>
            <a:chExt cx="278404" cy="355260"/>
          </a:xfrm>
        </p:grpSpPr>
        <p:sp>
          <p:nvSpPr>
            <p:cNvPr id="11262" name="Google Shape;11262;p75"/>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5"/>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5"/>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5"/>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6" name="Google Shape;11266;p75"/>
          <p:cNvGrpSpPr/>
          <p:nvPr/>
        </p:nvGrpSpPr>
        <p:grpSpPr>
          <a:xfrm>
            <a:off x="4903389" y="1324814"/>
            <a:ext cx="267854" cy="355735"/>
            <a:chOff x="4903389" y="1500214"/>
            <a:chExt cx="267854" cy="355735"/>
          </a:xfrm>
        </p:grpSpPr>
        <p:sp>
          <p:nvSpPr>
            <p:cNvPr id="11267" name="Google Shape;11267;p75"/>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5"/>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5"/>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5"/>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5"/>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75"/>
          <p:cNvGrpSpPr/>
          <p:nvPr/>
        </p:nvGrpSpPr>
        <p:grpSpPr>
          <a:xfrm>
            <a:off x="7613518" y="1325954"/>
            <a:ext cx="264433" cy="353074"/>
            <a:chOff x="7613518" y="1501354"/>
            <a:chExt cx="264433" cy="353074"/>
          </a:xfrm>
        </p:grpSpPr>
        <p:sp>
          <p:nvSpPr>
            <p:cNvPr id="11273" name="Google Shape;11273;p75"/>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5"/>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5"/>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5"/>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5"/>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5"/>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9" name="Google Shape;11279;p75"/>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280" name="Google Shape;11280;p75"/>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84" name="Shape 11284"/>
        <p:cNvGrpSpPr/>
        <p:nvPr/>
      </p:nvGrpSpPr>
      <p:grpSpPr>
        <a:xfrm>
          <a:off x="0" y="0"/>
          <a:ext cx="0" cy="0"/>
          <a:chOff x="0" y="0"/>
          <a:chExt cx="0" cy="0"/>
        </a:xfrm>
      </p:grpSpPr>
      <p:grpSp>
        <p:nvGrpSpPr>
          <p:cNvPr id="11285" name="Google Shape;11285;p76"/>
          <p:cNvGrpSpPr/>
          <p:nvPr/>
        </p:nvGrpSpPr>
        <p:grpSpPr>
          <a:xfrm>
            <a:off x="1757085" y="1325225"/>
            <a:ext cx="371069" cy="359396"/>
            <a:chOff x="1757085" y="1500675"/>
            <a:chExt cx="371069" cy="359396"/>
          </a:xfrm>
        </p:grpSpPr>
        <p:sp>
          <p:nvSpPr>
            <p:cNvPr id="11286" name="Google Shape;11286;p76"/>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6"/>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6"/>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6"/>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6"/>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6"/>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6"/>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6"/>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6"/>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6"/>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6"/>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6"/>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6"/>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6"/>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6"/>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6"/>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6"/>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5" name="Google Shape;11315;p76"/>
          <p:cNvGrpSpPr/>
          <p:nvPr/>
        </p:nvGrpSpPr>
        <p:grpSpPr>
          <a:xfrm>
            <a:off x="2774209" y="1779241"/>
            <a:ext cx="116693" cy="374186"/>
            <a:chOff x="2774209" y="1954691"/>
            <a:chExt cx="116693" cy="374186"/>
          </a:xfrm>
        </p:grpSpPr>
        <p:sp>
          <p:nvSpPr>
            <p:cNvPr id="11316" name="Google Shape;11316;p76"/>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6"/>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8" name="Google Shape;11318;p76"/>
          <p:cNvGrpSpPr/>
          <p:nvPr/>
        </p:nvGrpSpPr>
        <p:grpSpPr>
          <a:xfrm>
            <a:off x="4017435" y="1324462"/>
            <a:ext cx="315092" cy="359397"/>
            <a:chOff x="4017435" y="1499912"/>
            <a:chExt cx="315092" cy="359397"/>
          </a:xfrm>
        </p:grpSpPr>
        <p:sp>
          <p:nvSpPr>
            <p:cNvPr id="11319" name="Google Shape;11319;p76"/>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6"/>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76"/>
          <p:cNvGrpSpPr/>
          <p:nvPr/>
        </p:nvGrpSpPr>
        <p:grpSpPr>
          <a:xfrm>
            <a:off x="3963652" y="1824309"/>
            <a:ext cx="374154" cy="284050"/>
            <a:chOff x="3963652" y="1999759"/>
            <a:chExt cx="374154" cy="284050"/>
          </a:xfrm>
        </p:grpSpPr>
        <p:sp>
          <p:nvSpPr>
            <p:cNvPr id="11322" name="Google Shape;11322;p76"/>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6"/>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6"/>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76"/>
          <p:cNvGrpSpPr/>
          <p:nvPr/>
        </p:nvGrpSpPr>
        <p:grpSpPr>
          <a:xfrm>
            <a:off x="1777536" y="1839416"/>
            <a:ext cx="376444" cy="253772"/>
            <a:chOff x="1777536" y="2014866"/>
            <a:chExt cx="376444" cy="253772"/>
          </a:xfrm>
        </p:grpSpPr>
        <p:sp>
          <p:nvSpPr>
            <p:cNvPr id="11326" name="Google Shape;11326;p76"/>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6"/>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6"/>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6"/>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6"/>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1" name="Google Shape;11331;p76"/>
          <p:cNvGrpSpPr/>
          <p:nvPr/>
        </p:nvGrpSpPr>
        <p:grpSpPr>
          <a:xfrm>
            <a:off x="1309875" y="1881876"/>
            <a:ext cx="374154" cy="169680"/>
            <a:chOff x="1309875" y="2057326"/>
            <a:chExt cx="374154" cy="169680"/>
          </a:xfrm>
        </p:grpSpPr>
        <p:sp>
          <p:nvSpPr>
            <p:cNvPr id="11332" name="Google Shape;11332;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6"/>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6"/>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6"/>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6"/>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6"/>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6"/>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3" name="Google Shape;11343;p76"/>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4" name="Google Shape;11344;p76"/>
          <p:cNvGrpSpPr/>
          <p:nvPr/>
        </p:nvGrpSpPr>
        <p:grpSpPr>
          <a:xfrm>
            <a:off x="2347450" y="1779114"/>
            <a:ext cx="113639" cy="373168"/>
            <a:chOff x="2347450" y="1954564"/>
            <a:chExt cx="113639" cy="373168"/>
          </a:xfrm>
        </p:grpSpPr>
        <p:sp>
          <p:nvSpPr>
            <p:cNvPr id="11345" name="Google Shape;11345;p76"/>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6"/>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7" name="Google Shape;11347;p76"/>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8" name="Google Shape;11348;p76"/>
          <p:cNvGrpSpPr/>
          <p:nvPr/>
        </p:nvGrpSpPr>
        <p:grpSpPr>
          <a:xfrm>
            <a:off x="3110102" y="1324430"/>
            <a:ext cx="330613" cy="358379"/>
            <a:chOff x="3110102" y="1499880"/>
            <a:chExt cx="330613" cy="358379"/>
          </a:xfrm>
        </p:grpSpPr>
        <p:sp>
          <p:nvSpPr>
            <p:cNvPr id="11349" name="Google Shape;11349;p76"/>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6"/>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6"/>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6"/>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6"/>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6"/>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6"/>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6" name="Google Shape;11356;p76"/>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7" name="Google Shape;11357;p76"/>
          <p:cNvGrpSpPr/>
          <p:nvPr/>
        </p:nvGrpSpPr>
        <p:grpSpPr>
          <a:xfrm>
            <a:off x="3485575" y="1824309"/>
            <a:ext cx="373772" cy="284050"/>
            <a:chOff x="3531200" y="1999759"/>
            <a:chExt cx="373772" cy="284050"/>
          </a:xfrm>
        </p:grpSpPr>
        <p:sp>
          <p:nvSpPr>
            <p:cNvPr id="11358" name="Google Shape;11358;p76"/>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6"/>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6"/>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6"/>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76"/>
          <p:cNvGrpSpPr/>
          <p:nvPr/>
        </p:nvGrpSpPr>
        <p:grpSpPr>
          <a:xfrm>
            <a:off x="2667058" y="1324843"/>
            <a:ext cx="330231" cy="359015"/>
            <a:chOff x="2667058" y="1500293"/>
            <a:chExt cx="330231" cy="359015"/>
          </a:xfrm>
        </p:grpSpPr>
        <p:sp>
          <p:nvSpPr>
            <p:cNvPr id="11363" name="Google Shape;11363;p76"/>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6"/>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6"/>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6"/>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6"/>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6"/>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6"/>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6"/>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6"/>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6"/>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6"/>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6"/>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1" name="Google Shape;11381;p76"/>
          <p:cNvGrpSpPr/>
          <p:nvPr/>
        </p:nvGrpSpPr>
        <p:grpSpPr>
          <a:xfrm>
            <a:off x="3567553" y="1324462"/>
            <a:ext cx="320022" cy="359778"/>
            <a:chOff x="3567553" y="1499912"/>
            <a:chExt cx="320022" cy="359778"/>
          </a:xfrm>
        </p:grpSpPr>
        <p:sp>
          <p:nvSpPr>
            <p:cNvPr id="11382" name="Google Shape;11382;p76"/>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6"/>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6"/>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6"/>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6"/>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6"/>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76"/>
          <p:cNvGrpSpPr/>
          <p:nvPr/>
        </p:nvGrpSpPr>
        <p:grpSpPr>
          <a:xfrm>
            <a:off x="1309875" y="1324462"/>
            <a:ext cx="359015" cy="358633"/>
            <a:chOff x="1309875" y="1499912"/>
            <a:chExt cx="359015" cy="358633"/>
          </a:xfrm>
        </p:grpSpPr>
        <p:sp>
          <p:nvSpPr>
            <p:cNvPr id="11389" name="Google Shape;11389;p76"/>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6"/>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6"/>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6"/>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6"/>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6"/>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6"/>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6"/>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6"/>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8" name="Google Shape;11398;p76"/>
          <p:cNvGrpSpPr/>
          <p:nvPr/>
        </p:nvGrpSpPr>
        <p:grpSpPr>
          <a:xfrm>
            <a:off x="2219466" y="1324843"/>
            <a:ext cx="330613" cy="359015"/>
            <a:chOff x="2219466" y="1500293"/>
            <a:chExt cx="330613" cy="359015"/>
          </a:xfrm>
        </p:grpSpPr>
        <p:sp>
          <p:nvSpPr>
            <p:cNvPr id="11399" name="Google Shape;11399;p76"/>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6"/>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76"/>
          <p:cNvGrpSpPr/>
          <p:nvPr/>
        </p:nvGrpSpPr>
        <p:grpSpPr>
          <a:xfrm>
            <a:off x="5343544" y="1333908"/>
            <a:ext cx="244676" cy="351095"/>
            <a:chOff x="5343544" y="1509358"/>
            <a:chExt cx="244676" cy="351095"/>
          </a:xfrm>
        </p:grpSpPr>
        <p:sp>
          <p:nvSpPr>
            <p:cNvPr id="11402" name="Google Shape;11402;p76"/>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6"/>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6"/>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5" name="Google Shape;11405;p76"/>
          <p:cNvGrpSpPr/>
          <p:nvPr/>
        </p:nvGrpSpPr>
        <p:grpSpPr>
          <a:xfrm>
            <a:off x="4882340" y="1333908"/>
            <a:ext cx="246171" cy="351095"/>
            <a:chOff x="4882340" y="1509358"/>
            <a:chExt cx="246171" cy="351095"/>
          </a:xfrm>
        </p:grpSpPr>
        <p:sp>
          <p:nvSpPr>
            <p:cNvPr id="11406" name="Google Shape;11406;p76"/>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6"/>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6"/>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6"/>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6"/>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1" name="Google Shape;11411;p76"/>
          <p:cNvGrpSpPr/>
          <p:nvPr/>
        </p:nvGrpSpPr>
        <p:grpSpPr>
          <a:xfrm>
            <a:off x="6273204" y="1333558"/>
            <a:ext cx="236343" cy="351445"/>
            <a:chOff x="6273204" y="1509008"/>
            <a:chExt cx="236343" cy="351445"/>
          </a:xfrm>
        </p:grpSpPr>
        <p:sp>
          <p:nvSpPr>
            <p:cNvPr id="11412" name="Google Shape;11412;p76"/>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6"/>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4" name="Google Shape;11414;p76"/>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5" name="Google Shape;11415;p76"/>
          <p:cNvGrpSpPr/>
          <p:nvPr/>
        </p:nvGrpSpPr>
        <p:grpSpPr>
          <a:xfrm>
            <a:off x="7219530" y="1332794"/>
            <a:ext cx="191625" cy="352209"/>
            <a:chOff x="7219530" y="1508244"/>
            <a:chExt cx="191625" cy="352209"/>
          </a:xfrm>
        </p:grpSpPr>
        <p:sp>
          <p:nvSpPr>
            <p:cNvPr id="11416" name="Google Shape;11416;p76"/>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6"/>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8" name="Google Shape;11418;p76"/>
          <p:cNvGrpSpPr/>
          <p:nvPr/>
        </p:nvGrpSpPr>
        <p:grpSpPr>
          <a:xfrm>
            <a:off x="7699309" y="1333176"/>
            <a:ext cx="154922" cy="351827"/>
            <a:chOff x="7699309" y="1508626"/>
            <a:chExt cx="154922" cy="351827"/>
          </a:xfrm>
        </p:grpSpPr>
        <p:sp>
          <p:nvSpPr>
            <p:cNvPr id="11419" name="Google Shape;11419;p76"/>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6"/>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6"/>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6"/>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6"/>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6"/>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6"/>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6" name="Google Shape;11426;p76"/>
          <p:cNvGrpSpPr/>
          <p:nvPr/>
        </p:nvGrpSpPr>
        <p:grpSpPr>
          <a:xfrm>
            <a:off x="8161690" y="1333558"/>
            <a:ext cx="153396" cy="351064"/>
            <a:chOff x="8161690" y="1509008"/>
            <a:chExt cx="153396" cy="351064"/>
          </a:xfrm>
        </p:grpSpPr>
        <p:sp>
          <p:nvSpPr>
            <p:cNvPr id="11427" name="Google Shape;11427;p76"/>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6"/>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6"/>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6"/>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76"/>
          <p:cNvGrpSpPr/>
          <p:nvPr/>
        </p:nvGrpSpPr>
        <p:grpSpPr>
          <a:xfrm>
            <a:off x="6746940" y="1333431"/>
            <a:ext cx="213221" cy="352304"/>
            <a:chOff x="6746940" y="1508881"/>
            <a:chExt cx="213221" cy="352304"/>
          </a:xfrm>
        </p:grpSpPr>
        <p:sp>
          <p:nvSpPr>
            <p:cNvPr id="11432" name="Google Shape;11432;p76"/>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6"/>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6"/>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6"/>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6" name="Google Shape;11436;p76"/>
          <p:cNvGrpSpPr/>
          <p:nvPr/>
        </p:nvGrpSpPr>
        <p:grpSpPr>
          <a:xfrm>
            <a:off x="5770336" y="1832165"/>
            <a:ext cx="350682" cy="292097"/>
            <a:chOff x="5770336" y="2007615"/>
            <a:chExt cx="350682" cy="292097"/>
          </a:xfrm>
        </p:grpSpPr>
        <p:sp>
          <p:nvSpPr>
            <p:cNvPr id="11437" name="Google Shape;11437;p76"/>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6"/>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6"/>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6"/>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1" name="Google Shape;11441;p76"/>
          <p:cNvGrpSpPr/>
          <p:nvPr/>
        </p:nvGrpSpPr>
        <p:grpSpPr>
          <a:xfrm>
            <a:off x="5326878" y="1804908"/>
            <a:ext cx="350332" cy="346229"/>
            <a:chOff x="5326878" y="1980358"/>
            <a:chExt cx="350332" cy="346229"/>
          </a:xfrm>
        </p:grpSpPr>
        <p:sp>
          <p:nvSpPr>
            <p:cNvPr id="11442" name="Google Shape;11442;p76"/>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6"/>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6"/>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6"/>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6" name="Google Shape;11446;p76"/>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7" name="Google Shape;11447;p76"/>
          <p:cNvGrpSpPr/>
          <p:nvPr/>
        </p:nvGrpSpPr>
        <p:grpSpPr>
          <a:xfrm>
            <a:off x="4883835" y="1817121"/>
            <a:ext cx="350300" cy="323043"/>
            <a:chOff x="4883835" y="1992571"/>
            <a:chExt cx="350300" cy="323043"/>
          </a:xfrm>
        </p:grpSpPr>
        <p:sp>
          <p:nvSpPr>
            <p:cNvPr id="11448" name="Google Shape;11448;p76"/>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6"/>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6"/>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6"/>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6"/>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6"/>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4" name="Google Shape;11454;p76"/>
          <p:cNvGrpSpPr/>
          <p:nvPr/>
        </p:nvGrpSpPr>
        <p:grpSpPr>
          <a:xfrm>
            <a:off x="7548967" y="1803477"/>
            <a:ext cx="333285" cy="349950"/>
            <a:chOff x="7548967" y="1978927"/>
            <a:chExt cx="333285" cy="349950"/>
          </a:xfrm>
        </p:grpSpPr>
        <p:sp>
          <p:nvSpPr>
            <p:cNvPr id="11455" name="Google Shape;11455;p76"/>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6"/>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6"/>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6"/>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6"/>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6"/>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6"/>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2" name="Google Shape;11462;p76"/>
          <p:cNvGrpSpPr/>
          <p:nvPr/>
        </p:nvGrpSpPr>
        <p:grpSpPr>
          <a:xfrm>
            <a:off x="6214142" y="1803477"/>
            <a:ext cx="346515" cy="350300"/>
            <a:chOff x="6214142" y="1978927"/>
            <a:chExt cx="346515" cy="350300"/>
          </a:xfrm>
        </p:grpSpPr>
        <p:sp>
          <p:nvSpPr>
            <p:cNvPr id="11463" name="Google Shape;11463;p76"/>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6"/>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5" name="Google Shape;11465;p76"/>
          <p:cNvGrpSpPr/>
          <p:nvPr/>
        </p:nvGrpSpPr>
        <p:grpSpPr>
          <a:xfrm>
            <a:off x="7105923" y="1803095"/>
            <a:ext cx="333285" cy="350682"/>
            <a:chOff x="7105923" y="1978545"/>
            <a:chExt cx="333285" cy="350682"/>
          </a:xfrm>
        </p:grpSpPr>
        <p:sp>
          <p:nvSpPr>
            <p:cNvPr id="11466" name="Google Shape;11466;p76"/>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6"/>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6"/>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6"/>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6"/>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6"/>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6"/>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3" name="Google Shape;11473;p76"/>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6"/>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5" name="Google Shape;11475;p76"/>
          <p:cNvGrpSpPr/>
          <p:nvPr/>
        </p:nvGrpSpPr>
        <p:grpSpPr>
          <a:xfrm>
            <a:off x="3616406" y="2246902"/>
            <a:ext cx="203393" cy="351827"/>
            <a:chOff x="3616406" y="2422352"/>
            <a:chExt cx="203393" cy="351827"/>
          </a:xfrm>
        </p:grpSpPr>
        <p:sp>
          <p:nvSpPr>
            <p:cNvPr id="11476" name="Google Shape;11476;p76"/>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6"/>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76"/>
          <p:cNvGrpSpPr/>
          <p:nvPr/>
        </p:nvGrpSpPr>
        <p:grpSpPr>
          <a:xfrm>
            <a:off x="878187" y="2246520"/>
            <a:ext cx="272696" cy="351827"/>
            <a:chOff x="913012" y="2421970"/>
            <a:chExt cx="272696" cy="351827"/>
          </a:xfrm>
        </p:grpSpPr>
        <p:sp>
          <p:nvSpPr>
            <p:cNvPr id="11479" name="Google Shape;11479;p76"/>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6"/>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6"/>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6"/>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76"/>
          <p:cNvGrpSpPr/>
          <p:nvPr/>
        </p:nvGrpSpPr>
        <p:grpSpPr>
          <a:xfrm>
            <a:off x="2274743" y="2246902"/>
            <a:ext cx="255649" cy="351445"/>
            <a:chOff x="2274743" y="2422352"/>
            <a:chExt cx="255649" cy="351445"/>
          </a:xfrm>
        </p:grpSpPr>
        <p:sp>
          <p:nvSpPr>
            <p:cNvPr id="11484" name="Google Shape;11484;p76"/>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6"/>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6"/>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7" name="Google Shape;11487;p76"/>
          <p:cNvGrpSpPr/>
          <p:nvPr/>
        </p:nvGrpSpPr>
        <p:grpSpPr>
          <a:xfrm>
            <a:off x="2708723" y="2245789"/>
            <a:ext cx="246552" cy="352558"/>
            <a:chOff x="2708723" y="2421239"/>
            <a:chExt cx="246552" cy="352558"/>
          </a:xfrm>
        </p:grpSpPr>
        <p:sp>
          <p:nvSpPr>
            <p:cNvPr id="11488" name="Google Shape;11488;p76"/>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6"/>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0" name="Google Shape;11490;p76"/>
          <p:cNvGrpSpPr/>
          <p:nvPr/>
        </p:nvGrpSpPr>
        <p:grpSpPr>
          <a:xfrm>
            <a:off x="1835485" y="2246902"/>
            <a:ext cx="259433" cy="350714"/>
            <a:chOff x="1835485" y="2422352"/>
            <a:chExt cx="259433" cy="350714"/>
          </a:xfrm>
        </p:grpSpPr>
        <p:sp>
          <p:nvSpPr>
            <p:cNvPr id="11491" name="Google Shape;11491;p76"/>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6"/>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6"/>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6"/>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6"/>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6"/>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6"/>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76"/>
          <p:cNvGrpSpPr/>
          <p:nvPr/>
        </p:nvGrpSpPr>
        <p:grpSpPr>
          <a:xfrm>
            <a:off x="3150240" y="2246902"/>
            <a:ext cx="212489" cy="351445"/>
            <a:chOff x="3150240" y="2422352"/>
            <a:chExt cx="212489" cy="351445"/>
          </a:xfrm>
        </p:grpSpPr>
        <p:sp>
          <p:nvSpPr>
            <p:cNvPr id="11499" name="Google Shape;11499;p76"/>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6"/>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76"/>
          <p:cNvGrpSpPr/>
          <p:nvPr/>
        </p:nvGrpSpPr>
        <p:grpSpPr>
          <a:xfrm>
            <a:off x="1367060" y="2246679"/>
            <a:ext cx="269261" cy="352050"/>
            <a:chOff x="1367060" y="2422129"/>
            <a:chExt cx="269261" cy="352050"/>
          </a:xfrm>
        </p:grpSpPr>
        <p:sp>
          <p:nvSpPr>
            <p:cNvPr id="11502" name="Google Shape;11502;p76"/>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6"/>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6"/>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6"/>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6"/>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6"/>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6"/>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6"/>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6"/>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6"/>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6"/>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6"/>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6"/>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6"/>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6" name="Google Shape;11516;p76"/>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7" name="Google Shape;11517;p76"/>
          <p:cNvGrpSpPr/>
          <p:nvPr/>
        </p:nvGrpSpPr>
        <p:grpSpPr>
          <a:xfrm>
            <a:off x="4882690" y="2249955"/>
            <a:ext cx="274573" cy="350682"/>
            <a:chOff x="4882690" y="2425405"/>
            <a:chExt cx="274573" cy="350682"/>
          </a:xfrm>
        </p:grpSpPr>
        <p:sp>
          <p:nvSpPr>
            <p:cNvPr id="11518" name="Google Shape;11518;p76"/>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6"/>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0" name="Google Shape;11520;p76"/>
          <p:cNvGrpSpPr/>
          <p:nvPr/>
        </p:nvGrpSpPr>
        <p:grpSpPr>
          <a:xfrm>
            <a:off x="6627639" y="2268434"/>
            <a:ext cx="355993" cy="313247"/>
            <a:chOff x="6627639" y="2443884"/>
            <a:chExt cx="355993" cy="313247"/>
          </a:xfrm>
        </p:grpSpPr>
        <p:sp>
          <p:nvSpPr>
            <p:cNvPr id="11521" name="Google Shape;11521;p76"/>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6"/>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6"/>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4" name="Google Shape;11524;p76"/>
          <p:cNvGrpSpPr/>
          <p:nvPr/>
        </p:nvGrpSpPr>
        <p:grpSpPr>
          <a:xfrm>
            <a:off x="6183451" y="2286690"/>
            <a:ext cx="351445" cy="277976"/>
            <a:chOff x="6183451" y="2462140"/>
            <a:chExt cx="351445" cy="277976"/>
          </a:xfrm>
        </p:grpSpPr>
        <p:sp>
          <p:nvSpPr>
            <p:cNvPr id="11525" name="Google Shape;11525;p76"/>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6"/>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6"/>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6"/>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6"/>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6"/>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6"/>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2" name="Google Shape;11532;p76"/>
          <p:cNvGrpSpPr/>
          <p:nvPr/>
        </p:nvGrpSpPr>
        <p:grpSpPr>
          <a:xfrm>
            <a:off x="5735477" y="2254408"/>
            <a:ext cx="353354" cy="341299"/>
            <a:chOff x="5735477" y="2429858"/>
            <a:chExt cx="353354" cy="341299"/>
          </a:xfrm>
        </p:grpSpPr>
        <p:sp>
          <p:nvSpPr>
            <p:cNvPr id="11533" name="Google Shape;11533;p76"/>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6"/>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6"/>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6"/>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6"/>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6"/>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9" name="Google Shape;11539;p76"/>
          <p:cNvGrpSpPr/>
          <p:nvPr/>
        </p:nvGrpSpPr>
        <p:grpSpPr>
          <a:xfrm>
            <a:off x="5243735" y="2271523"/>
            <a:ext cx="405255" cy="275499"/>
            <a:chOff x="5283337" y="2478774"/>
            <a:chExt cx="358633" cy="243913"/>
          </a:xfrm>
        </p:grpSpPr>
        <p:sp>
          <p:nvSpPr>
            <p:cNvPr id="11540" name="Google Shape;11540;p76"/>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6"/>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6"/>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6"/>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6"/>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6"/>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6"/>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6"/>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6"/>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6"/>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6"/>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6"/>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6"/>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6"/>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6"/>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6"/>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6"/>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76"/>
          <p:cNvGrpSpPr/>
          <p:nvPr/>
        </p:nvGrpSpPr>
        <p:grpSpPr>
          <a:xfrm>
            <a:off x="7964753" y="2295373"/>
            <a:ext cx="362068" cy="258670"/>
            <a:chOff x="7964753" y="2470823"/>
            <a:chExt cx="362068" cy="258670"/>
          </a:xfrm>
        </p:grpSpPr>
        <p:sp>
          <p:nvSpPr>
            <p:cNvPr id="11558" name="Google Shape;11558;p76"/>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6"/>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6"/>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6"/>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6"/>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6"/>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6"/>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6"/>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6"/>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7" name="Google Shape;11567;p76"/>
          <p:cNvGrpSpPr/>
          <p:nvPr/>
        </p:nvGrpSpPr>
        <p:grpSpPr>
          <a:xfrm>
            <a:off x="7524349" y="2280997"/>
            <a:ext cx="350332" cy="288948"/>
            <a:chOff x="7524349" y="2456447"/>
            <a:chExt cx="350332" cy="288948"/>
          </a:xfrm>
        </p:grpSpPr>
        <p:sp>
          <p:nvSpPr>
            <p:cNvPr id="11568" name="Google Shape;11568;p76"/>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6"/>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6"/>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6"/>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6"/>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3" name="Google Shape;11573;p76"/>
          <p:cNvGrpSpPr/>
          <p:nvPr/>
        </p:nvGrpSpPr>
        <p:grpSpPr>
          <a:xfrm>
            <a:off x="3972749" y="2718761"/>
            <a:ext cx="355230" cy="356725"/>
            <a:chOff x="3972749" y="2894211"/>
            <a:chExt cx="355230" cy="356725"/>
          </a:xfrm>
        </p:grpSpPr>
        <p:sp>
          <p:nvSpPr>
            <p:cNvPr id="11574" name="Google Shape;11574;p76"/>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6"/>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6"/>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6"/>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6"/>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9" name="Google Shape;11579;p76"/>
          <p:cNvGrpSpPr/>
          <p:nvPr/>
        </p:nvGrpSpPr>
        <p:grpSpPr>
          <a:xfrm>
            <a:off x="3527797" y="2743346"/>
            <a:ext cx="355993" cy="307904"/>
            <a:chOff x="3527797" y="2918796"/>
            <a:chExt cx="355993" cy="307904"/>
          </a:xfrm>
        </p:grpSpPr>
        <p:sp>
          <p:nvSpPr>
            <p:cNvPr id="11580" name="Google Shape;11580;p76"/>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6"/>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6"/>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6"/>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6"/>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6"/>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6"/>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6"/>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6"/>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6"/>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76"/>
          <p:cNvGrpSpPr/>
          <p:nvPr/>
        </p:nvGrpSpPr>
        <p:grpSpPr>
          <a:xfrm>
            <a:off x="3082845" y="2745509"/>
            <a:ext cx="356375" cy="302338"/>
            <a:chOff x="3082845" y="2920959"/>
            <a:chExt cx="356375" cy="302338"/>
          </a:xfrm>
        </p:grpSpPr>
        <p:sp>
          <p:nvSpPr>
            <p:cNvPr id="11591" name="Google Shape;11591;p76"/>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6"/>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76"/>
          <p:cNvGrpSpPr/>
          <p:nvPr/>
        </p:nvGrpSpPr>
        <p:grpSpPr>
          <a:xfrm>
            <a:off x="2639038" y="2719492"/>
            <a:ext cx="355612" cy="355612"/>
            <a:chOff x="2639038" y="2894942"/>
            <a:chExt cx="355612" cy="355612"/>
          </a:xfrm>
        </p:grpSpPr>
        <p:sp>
          <p:nvSpPr>
            <p:cNvPr id="11594" name="Google Shape;11594;p76"/>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6"/>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6" name="Google Shape;11596;p76"/>
          <p:cNvGrpSpPr/>
          <p:nvPr/>
        </p:nvGrpSpPr>
        <p:grpSpPr>
          <a:xfrm>
            <a:off x="2194468" y="2763415"/>
            <a:ext cx="355993" cy="267766"/>
            <a:chOff x="2194468" y="2938865"/>
            <a:chExt cx="355993" cy="267766"/>
          </a:xfrm>
        </p:grpSpPr>
        <p:sp>
          <p:nvSpPr>
            <p:cNvPr id="11597" name="Google Shape;11597;p76"/>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6"/>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6"/>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6"/>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6"/>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6"/>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6"/>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6"/>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6"/>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6"/>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6"/>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6"/>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6"/>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6"/>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6"/>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6"/>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6"/>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6"/>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6"/>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6"/>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7" name="Google Shape;11617;p76"/>
          <p:cNvGrpSpPr/>
          <p:nvPr/>
        </p:nvGrpSpPr>
        <p:grpSpPr>
          <a:xfrm>
            <a:off x="1749897" y="2719111"/>
            <a:ext cx="355993" cy="355612"/>
            <a:chOff x="1749897" y="2894561"/>
            <a:chExt cx="355993" cy="355612"/>
          </a:xfrm>
        </p:grpSpPr>
        <p:sp>
          <p:nvSpPr>
            <p:cNvPr id="11618" name="Google Shape;11618;p76"/>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6"/>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6"/>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6"/>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6"/>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6"/>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6"/>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6"/>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6"/>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6"/>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6"/>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9" name="Google Shape;11629;p76"/>
          <p:cNvGrpSpPr/>
          <p:nvPr/>
        </p:nvGrpSpPr>
        <p:grpSpPr>
          <a:xfrm>
            <a:off x="1305327" y="2718761"/>
            <a:ext cx="357520" cy="357488"/>
            <a:chOff x="1305327" y="2894211"/>
            <a:chExt cx="357520" cy="357488"/>
          </a:xfrm>
        </p:grpSpPr>
        <p:sp>
          <p:nvSpPr>
            <p:cNvPr id="11630" name="Google Shape;11630;p76"/>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6"/>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6"/>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6"/>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6"/>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5" name="Google Shape;11635;p76"/>
          <p:cNvGrpSpPr/>
          <p:nvPr/>
        </p:nvGrpSpPr>
        <p:grpSpPr>
          <a:xfrm>
            <a:off x="853950" y="2719270"/>
            <a:ext cx="364104" cy="353290"/>
            <a:chOff x="853950" y="2894720"/>
            <a:chExt cx="364104" cy="353290"/>
          </a:xfrm>
        </p:grpSpPr>
        <p:sp>
          <p:nvSpPr>
            <p:cNvPr id="11636" name="Google Shape;11636;p76"/>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6"/>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6"/>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6"/>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6"/>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6"/>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6"/>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3" name="Google Shape;11643;p76"/>
          <p:cNvGrpSpPr/>
          <p:nvPr/>
        </p:nvGrpSpPr>
        <p:grpSpPr>
          <a:xfrm>
            <a:off x="7066548" y="2737144"/>
            <a:ext cx="352209" cy="334938"/>
            <a:chOff x="7066548" y="2912594"/>
            <a:chExt cx="352209" cy="334938"/>
          </a:xfrm>
        </p:grpSpPr>
        <p:sp>
          <p:nvSpPr>
            <p:cNvPr id="11644" name="Google Shape;11644;p76"/>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6"/>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6"/>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6"/>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6"/>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6"/>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0" name="Google Shape;11650;p76"/>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6"/>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2" name="Google Shape;11652;p76"/>
          <p:cNvGrpSpPr/>
          <p:nvPr/>
        </p:nvGrpSpPr>
        <p:grpSpPr>
          <a:xfrm>
            <a:off x="7541397" y="2729352"/>
            <a:ext cx="318495" cy="352209"/>
            <a:chOff x="7541397" y="2904802"/>
            <a:chExt cx="318495" cy="352209"/>
          </a:xfrm>
        </p:grpSpPr>
        <p:sp>
          <p:nvSpPr>
            <p:cNvPr id="11653" name="Google Shape;11653;p76"/>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6"/>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5" name="Google Shape;11655;p76"/>
          <p:cNvGrpSpPr/>
          <p:nvPr/>
        </p:nvGrpSpPr>
        <p:grpSpPr>
          <a:xfrm>
            <a:off x="8003015" y="2728589"/>
            <a:ext cx="306759" cy="351445"/>
            <a:chOff x="8003015" y="2904039"/>
            <a:chExt cx="306759" cy="351445"/>
          </a:xfrm>
        </p:grpSpPr>
        <p:sp>
          <p:nvSpPr>
            <p:cNvPr id="11656" name="Google Shape;11656;p76"/>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6"/>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6"/>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6"/>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6"/>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6"/>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2" name="Google Shape;11662;p76"/>
          <p:cNvGrpSpPr/>
          <p:nvPr/>
        </p:nvGrpSpPr>
        <p:grpSpPr>
          <a:xfrm>
            <a:off x="5687770" y="2710046"/>
            <a:ext cx="369638" cy="369606"/>
            <a:chOff x="5687770" y="2885496"/>
            <a:chExt cx="369638" cy="369606"/>
          </a:xfrm>
        </p:grpSpPr>
        <p:sp>
          <p:nvSpPr>
            <p:cNvPr id="11663" name="Google Shape;11663;p76"/>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6"/>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6"/>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6"/>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6"/>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6"/>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6"/>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6"/>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6"/>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6"/>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3" name="Google Shape;11673;p76"/>
          <p:cNvGrpSpPr/>
          <p:nvPr/>
        </p:nvGrpSpPr>
        <p:grpSpPr>
          <a:xfrm>
            <a:off x="4881958" y="2729352"/>
            <a:ext cx="156417" cy="349537"/>
            <a:chOff x="4881958" y="2904802"/>
            <a:chExt cx="156417" cy="349537"/>
          </a:xfrm>
        </p:grpSpPr>
        <p:sp>
          <p:nvSpPr>
            <p:cNvPr id="11674" name="Google Shape;11674;p76"/>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6"/>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6"/>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6"/>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6"/>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6"/>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6"/>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1" name="Google Shape;11681;p76"/>
          <p:cNvGrpSpPr/>
          <p:nvPr/>
        </p:nvGrpSpPr>
        <p:grpSpPr>
          <a:xfrm>
            <a:off x="5230318" y="2711064"/>
            <a:ext cx="371133" cy="367443"/>
            <a:chOff x="5230318" y="2886514"/>
            <a:chExt cx="371133" cy="367443"/>
          </a:xfrm>
        </p:grpSpPr>
        <p:sp>
          <p:nvSpPr>
            <p:cNvPr id="11682" name="Google Shape;11682;p76"/>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6"/>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6"/>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6"/>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6"/>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6"/>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6"/>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6"/>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6"/>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1" name="Google Shape;11691;p76"/>
          <p:cNvGrpSpPr/>
          <p:nvPr/>
        </p:nvGrpSpPr>
        <p:grpSpPr>
          <a:xfrm>
            <a:off x="5748358" y="3259128"/>
            <a:ext cx="352590" cy="182561"/>
            <a:chOff x="5748358" y="3434578"/>
            <a:chExt cx="352590" cy="182561"/>
          </a:xfrm>
        </p:grpSpPr>
        <p:sp>
          <p:nvSpPr>
            <p:cNvPr id="11692" name="Google Shape;11692;p76"/>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6"/>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6"/>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6"/>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6"/>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6"/>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76"/>
          <p:cNvGrpSpPr/>
          <p:nvPr/>
        </p:nvGrpSpPr>
        <p:grpSpPr>
          <a:xfrm>
            <a:off x="862283" y="4099321"/>
            <a:ext cx="341204" cy="359301"/>
            <a:chOff x="862283" y="4274771"/>
            <a:chExt cx="341204" cy="359301"/>
          </a:xfrm>
        </p:grpSpPr>
        <p:sp>
          <p:nvSpPr>
            <p:cNvPr id="11699" name="Google Shape;11699;p76"/>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6"/>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6"/>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76"/>
          <p:cNvGrpSpPr/>
          <p:nvPr/>
        </p:nvGrpSpPr>
        <p:grpSpPr>
          <a:xfrm>
            <a:off x="1396957" y="4111915"/>
            <a:ext cx="301861" cy="332871"/>
            <a:chOff x="1396957" y="4287365"/>
            <a:chExt cx="301861" cy="332871"/>
          </a:xfrm>
        </p:grpSpPr>
        <p:sp>
          <p:nvSpPr>
            <p:cNvPr id="11703" name="Google Shape;11703;p76"/>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6"/>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6"/>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6"/>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6"/>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6"/>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6"/>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6"/>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6"/>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6"/>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6"/>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6"/>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6"/>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6"/>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6"/>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76"/>
          <p:cNvGrpSpPr/>
          <p:nvPr/>
        </p:nvGrpSpPr>
        <p:grpSpPr>
          <a:xfrm>
            <a:off x="1865381" y="4102056"/>
            <a:ext cx="396131" cy="355612"/>
            <a:chOff x="1865381" y="4277506"/>
            <a:chExt cx="396131" cy="355612"/>
          </a:xfrm>
        </p:grpSpPr>
        <p:sp>
          <p:nvSpPr>
            <p:cNvPr id="11719" name="Google Shape;11719;p76"/>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6"/>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6"/>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6"/>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6"/>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6"/>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76"/>
          <p:cNvGrpSpPr/>
          <p:nvPr/>
        </p:nvGrpSpPr>
        <p:grpSpPr>
          <a:xfrm>
            <a:off x="2411823" y="4128549"/>
            <a:ext cx="334398" cy="299953"/>
            <a:chOff x="2411823" y="4303999"/>
            <a:chExt cx="334398" cy="299953"/>
          </a:xfrm>
        </p:grpSpPr>
        <p:sp>
          <p:nvSpPr>
            <p:cNvPr id="11726" name="Google Shape;11726;p76"/>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6"/>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6"/>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6"/>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6"/>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6"/>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6"/>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76"/>
          <p:cNvGrpSpPr/>
          <p:nvPr/>
        </p:nvGrpSpPr>
        <p:grpSpPr>
          <a:xfrm>
            <a:off x="2903337" y="4103582"/>
            <a:ext cx="382519" cy="350682"/>
            <a:chOff x="2903337" y="4279032"/>
            <a:chExt cx="382519" cy="350682"/>
          </a:xfrm>
        </p:grpSpPr>
        <p:sp>
          <p:nvSpPr>
            <p:cNvPr id="11734" name="Google Shape;11734;p76"/>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6"/>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6"/>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6"/>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6"/>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6"/>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6"/>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6"/>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6"/>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6"/>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6"/>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6"/>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6"/>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6"/>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6"/>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9" name="Google Shape;11749;p76"/>
          <p:cNvGrpSpPr/>
          <p:nvPr/>
        </p:nvGrpSpPr>
        <p:grpSpPr>
          <a:xfrm>
            <a:off x="3933342" y="4140317"/>
            <a:ext cx="383632" cy="276449"/>
            <a:chOff x="3933342" y="4315767"/>
            <a:chExt cx="383632" cy="276449"/>
          </a:xfrm>
        </p:grpSpPr>
        <p:sp>
          <p:nvSpPr>
            <p:cNvPr id="11750" name="Google Shape;11750;p76"/>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6"/>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6"/>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6"/>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6"/>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6"/>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6" name="Google Shape;11756;p76"/>
          <p:cNvGrpSpPr/>
          <p:nvPr/>
        </p:nvGrpSpPr>
        <p:grpSpPr>
          <a:xfrm>
            <a:off x="3441065" y="4127055"/>
            <a:ext cx="337069" cy="302593"/>
            <a:chOff x="3441065" y="4302505"/>
            <a:chExt cx="337069" cy="302593"/>
          </a:xfrm>
        </p:grpSpPr>
        <p:sp>
          <p:nvSpPr>
            <p:cNvPr id="11757" name="Google Shape;11757;p76"/>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6"/>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6"/>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6"/>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6"/>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6"/>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6"/>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6"/>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6"/>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6"/>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6"/>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6"/>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6"/>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0" name="Google Shape;11770;p76"/>
          <p:cNvGrpSpPr/>
          <p:nvPr/>
        </p:nvGrpSpPr>
        <p:grpSpPr>
          <a:xfrm>
            <a:off x="3532345" y="3187185"/>
            <a:ext cx="339328" cy="336274"/>
            <a:chOff x="3532345" y="3362635"/>
            <a:chExt cx="339328" cy="336274"/>
          </a:xfrm>
        </p:grpSpPr>
        <p:sp>
          <p:nvSpPr>
            <p:cNvPr id="11771" name="Google Shape;11771;p7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6"/>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6"/>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6"/>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6" name="Google Shape;11776;p76"/>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7" name="Google Shape;11777;p76"/>
          <p:cNvGrpSpPr/>
          <p:nvPr/>
        </p:nvGrpSpPr>
        <p:grpSpPr>
          <a:xfrm>
            <a:off x="1883955" y="3633250"/>
            <a:ext cx="162873" cy="351445"/>
            <a:chOff x="1883955" y="3808700"/>
            <a:chExt cx="162873" cy="351445"/>
          </a:xfrm>
        </p:grpSpPr>
        <p:sp>
          <p:nvSpPr>
            <p:cNvPr id="11778" name="Google Shape;11778;p76"/>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6"/>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0" name="Google Shape;11780;p76"/>
          <p:cNvGrpSpPr/>
          <p:nvPr/>
        </p:nvGrpSpPr>
        <p:grpSpPr>
          <a:xfrm>
            <a:off x="939156" y="3633759"/>
            <a:ext cx="192007" cy="351318"/>
            <a:chOff x="939156" y="3809209"/>
            <a:chExt cx="192007" cy="351318"/>
          </a:xfrm>
        </p:grpSpPr>
        <p:sp>
          <p:nvSpPr>
            <p:cNvPr id="11781" name="Google Shape;11781;p76"/>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6"/>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3" name="Google Shape;11783;p76"/>
          <p:cNvGrpSpPr/>
          <p:nvPr/>
        </p:nvGrpSpPr>
        <p:grpSpPr>
          <a:xfrm>
            <a:off x="2306167" y="3634395"/>
            <a:ext cx="193915" cy="349155"/>
            <a:chOff x="2306167" y="3809845"/>
            <a:chExt cx="193915" cy="349155"/>
          </a:xfrm>
        </p:grpSpPr>
        <p:sp>
          <p:nvSpPr>
            <p:cNvPr id="11784" name="Google Shape;11784;p76"/>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6"/>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6"/>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6"/>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6"/>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6"/>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6"/>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1" name="Google Shape;11791;p76"/>
          <p:cNvGrpSpPr/>
          <p:nvPr/>
        </p:nvGrpSpPr>
        <p:grpSpPr>
          <a:xfrm>
            <a:off x="1323901" y="3631723"/>
            <a:ext cx="356343" cy="356757"/>
            <a:chOff x="1323901" y="3807173"/>
            <a:chExt cx="356343" cy="356757"/>
          </a:xfrm>
        </p:grpSpPr>
        <p:sp>
          <p:nvSpPr>
            <p:cNvPr id="11792" name="Google Shape;11792;p76"/>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6"/>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6"/>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6"/>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6"/>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6"/>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6"/>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6"/>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6"/>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6"/>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6"/>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6"/>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6"/>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6"/>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6"/>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6"/>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6"/>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6"/>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6"/>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6"/>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6"/>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6"/>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6"/>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6"/>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6" name="Google Shape;11816;p76"/>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7" name="Google Shape;11817;p76"/>
          <p:cNvGrpSpPr/>
          <p:nvPr/>
        </p:nvGrpSpPr>
        <p:grpSpPr>
          <a:xfrm>
            <a:off x="859262" y="3178470"/>
            <a:ext cx="306759" cy="351445"/>
            <a:chOff x="859262" y="3353920"/>
            <a:chExt cx="306759" cy="351445"/>
          </a:xfrm>
        </p:grpSpPr>
        <p:sp>
          <p:nvSpPr>
            <p:cNvPr id="11818" name="Google Shape;11818;p76"/>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6"/>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6"/>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6"/>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6"/>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23" name="Google Shape;11823;p76"/>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4" name="Google Shape;11824;p76"/>
          <p:cNvGrpSpPr/>
          <p:nvPr/>
        </p:nvGrpSpPr>
        <p:grpSpPr>
          <a:xfrm>
            <a:off x="3967437" y="3661652"/>
            <a:ext cx="364708" cy="295405"/>
            <a:chOff x="3967437" y="3837102"/>
            <a:chExt cx="364708" cy="295405"/>
          </a:xfrm>
        </p:grpSpPr>
        <p:sp>
          <p:nvSpPr>
            <p:cNvPr id="11825" name="Google Shape;11825;p76"/>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6"/>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6"/>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6"/>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6"/>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0" name="Google Shape;11830;p76"/>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6"/>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6"/>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3" name="Google Shape;11833;p76"/>
          <p:cNvGrpSpPr/>
          <p:nvPr/>
        </p:nvGrpSpPr>
        <p:grpSpPr>
          <a:xfrm>
            <a:off x="5811827" y="3631001"/>
            <a:ext cx="283743" cy="308444"/>
            <a:chOff x="5964227" y="3858701"/>
            <a:chExt cx="283743" cy="308444"/>
          </a:xfrm>
        </p:grpSpPr>
        <p:sp>
          <p:nvSpPr>
            <p:cNvPr id="11834" name="Google Shape;11834;p76"/>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6"/>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6"/>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6"/>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8" name="Google Shape;11838;p76"/>
          <p:cNvGrpSpPr/>
          <p:nvPr/>
        </p:nvGrpSpPr>
        <p:grpSpPr>
          <a:xfrm>
            <a:off x="6243508" y="3697623"/>
            <a:ext cx="320372" cy="213602"/>
            <a:chOff x="6395908" y="3873073"/>
            <a:chExt cx="320372" cy="213602"/>
          </a:xfrm>
        </p:grpSpPr>
        <p:sp>
          <p:nvSpPr>
            <p:cNvPr id="11839" name="Google Shape;11839;p76"/>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6"/>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6"/>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6"/>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6"/>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6"/>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6"/>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6"/>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6"/>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6"/>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9" name="Google Shape;11849;p76"/>
          <p:cNvGrpSpPr/>
          <p:nvPr/>
        </p:nvGrpSpPr>
        <p:grpSpPr>
          <a:xfrm>
            <a:off x="7262890" y="3627366"/>
            <a:ext cx="357138" cy="352018"/>
            <a:chOff x="7415290" y="3802816"/>
            <a:chExt cx="357138" cy="352018"/>
          </a:xfrm>
        </p:grpSpPr>
        <p:sp>
          <p:nvSpPr>
            <p:cNvPr id="11850" name="Google Shape;11850;p76"/>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6"/>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6"/>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6"/>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6"/>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6"/>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6"/>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6"/>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8" name="Google Shape;11858;p76"/>
          <p:cNvGrpSpPr/>
          <p:nvPr/>
        </p:nvGrpSpPr>
        <p:grpSpPr>
          <a:xfrm>
            <a:off x="6737312" y="3657963"/>
            <a:ext cx="355230" cy="293401"/>
            <a:chOff x="6889712" y="3833413"/>
            <a:chExt cx="355230" cy="293401"/>
          </a:xfrm>
        </p:grpSpPr>
        <p:sp>
          <p:nvSpPr>
            <p:cNvPr id="11859" name="Google Shape;11859;p76"/>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6"/>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6"/>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6"/>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6"/>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4" name="Google Shape;11864;p76"/>
          <p:cNvGrpSpPr/>
          <p:nvPr/>
        </p:nvGrpSpPr>
        <p:grpSpPr>
          <a:xfrm>
            <a:off x="7707152" y="3660420"/>
            <a:ext cx="282318" cy="337168"/>
            <a:chOff x="1635875" y="237775"/>
            <a:chExt cx="4370250" cy="5219325"/>
          </a:xfrm>
        </p:grpSpPr>
        <p:sp>
          <p:nvSpPr>
            <p:cNvPr id="11865" name="Google Shape;11865;p76"/>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6"/>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76"/>
          <p:cNvGrpSpPr/>
          <p:nvPr/>
        </p:nvGrpSpPr>
        <p:grpSpPr>
          <a:xfrm>
            <a:off x="3103963" y="3185690"/>
            <a:ext cx="297886" cy="337578"/>
            <a:chOff x="3103963" y="3361140"/>
            <a:chExt cx="297886" cy="337578"/>
          </a:xfrm>
        </p:grpSpPr>
        <p:sp>
          <p:nvSpPr>
            <p:cNvPr id="11868" name="Google Shape;11868;p76"/>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6"/>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6"/>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6"/>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6"/>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6"/>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6"/>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6"/>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6"/>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6"/>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6"/>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6"/>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2" name="Google Shape;11892;p76"/>
          <p:cNvGrpSpPr/>
          <p:nvPr/>
        </p:nvGrpSpPr>
        <p:grpSpPr>
          <a:xfrm>
            <a:off x="2667821" y="3185658"/>
            <a:ext cx="273046" cy="337801"/>
            <a:chOff x="2667821" y="3361108"/>
            <a:chExt cx="273046" cy="337801"/>
          </a:xfrm>
        </p:grpSpPr>
        <p:sp>
          <p:nvSpPr>
            <p:cNvPr id="11893" name="Google Shape;11893;p76"/>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6"/>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6"/>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6"/>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6"/>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6"/>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6"/>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6"/>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6"/>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6"/>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6"/>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6"/>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6"/>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6"/>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6"/>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6"/>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6"/>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6"/>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6"/>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2" name="Google Shape;11912;p76"/>
          <p:cNvGrpSpPr/>
          <p:nvPr/>
        </p:nvGrpSpPr>
        <p:grpSpPr>
          <a:xfrm>
            <a:off x="2212469" y="3184863"/>
            <a:ext cx="282715" cy="338660"/>
            <a:chOff x="2212469" y="3360313"/>
            <a:chExt cx="282715" cy="338660"/>
          </a:xfrm>
        </p:grpSpPr>
        <p:sp>
          <p:nvSpPr>
            <p:cNvPr id="11913" name="Google Shape;11913;p76"/>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6"/>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6"/>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6" name="Google Shape;11916;p76"/>
          <p:cNvGrpSpPr/>
          <p:nvPr/>
        </p:nvGrpSpPr>
        <p:grpSpPr>
          <a:xfrm>
            <a:off x="1768821" y="3185658"/>
            <a:ext cx="278739" cy="339073"/>
            <a:chOff x="1768821" y="3361108"/>
            <a:chExt cx="278739" cy="339073"/>
          </a:xfrm>
        </p:grpSpPr>
        <p:sp>
          <p:nvSpPr>
            <p:cNvPr id="11917" name="Google Shape;11917;p76"/>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6"/>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6"/>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6"/>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6"/>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6"/>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6"/>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6"/>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6"/>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6"/>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6"/>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8" name="Google Shape;11928;p76"/>
          <p:cNvGrpSpPr/>
          <p:nvPr/>
        </p:nvGrpSpPr>
        <p:grpSpPr>
          <a:xfrm>
            <a:off x="5337883" y="3161423"/>
            <a:ext cx="307141" cy="376826"/>
            <a:chOff x="5337883" y="3336873"/>
            <a:chExt cx="307141" cy="376826"/>
          </a:xfrm>
        </p:grpSpPr>
        <p:sp>
          <p:nvSpPr>
            <p:cNvPr id="11929" name="Google Shape;11929;p76"/>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6"/>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1" name="Google Shape;11931;p76"/>
          <p:cNvGrpSpPr/>
          <p:nvPr/>
        </p:nvGrpSpPr>
        <p:grpSpPr>
          <a:xfrm>
            <a:off x="4883835" y="3161805"/>
            <a:ext cx="323425" cy="377557"/>
            <a:chOff x="4883835" y="3337255"/>
            <a:chExt cx="323425" cy="377557"/>
          </a:xfrm>
        </p:grpSpPr>
        <p:sp>
          <p:nvSpPr>
            <p:cNvPr id="11932" name="Google Shape;11932;p76"/>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6"/>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6"/>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5" name="Google Shape;11935;p76"/>
          <p:cNvGrpSpPr/>
          <p:nvPr/>
        </p:nvGrpSpPr>
        <p:grpSpPr>
          <a:xfrm>
            <a:off x="6193310" y="3231839"/>
            <a:ext cx="352590" cy="237488"/>
            <a:chOff x="6193310" y="3407289"/>
            <a:chExt cx="352590" cy="237488"/>
          </a:xfrm>
        </p:grpSpPr>
        <p:sp>
          <p:nvSpPr>
            <p:cNvPr id="11936" name="Google Shape;11936;p76"/>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6"/>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6"/>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6"/>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6"/>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1" name="Google Shape;11941;p76"/>
          <p:cNvGrpSpPr/>
          <p:nvPr/>
        </p:nvGrpSpPr>
        <p:grpSpPr>
          <a:xfrm>
            <a:off x="6637117" y="3222393"/>
            <a:ext cx="353735" cy="254504"/>
            <a:chOff x="6637117" y="3397843"/>
            <a:chExt cx="353735" cy="254504"/>
          </a:xfrm>
        </p:grpSpPr>
        <p:sp>
          <p:nvSpPr>
            <p:cNvPr id="11942" name="Google Shape;11942;p76"/>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6"/>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6"/>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6"/>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6"/>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6"/>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8" name="Google Shape;11948;p76"/>
          <p:cNvGrpSpPr/>
          <p:nvPr/>
        </p:nvGrpSpPr>
        <p:grpSpPr>
          <a:xfrm>
            <a:off x="7075994" y="3174081"/>
            <a:ext cx="360637" cy="352336"/>
            <a:chOff x="7075994" y="3349531"/>
            <a:chExt cx="360637" cy="352336"/>
          </a:xfrm>
        </p:grpSpPr>
        <p:sp>
          <p:nvSpPr>
            <p:cNvPr id="11949" name="Google Shape;11949;p76"/>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6"/>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6"/>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6"/>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6"/>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6"/>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6"/>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6" name="Google Shape;11956;p76"/>
          <p:cNvGrpSpPr/>
          <p:nvPr/>
        </p:nvGrpSpPr>
        <p:grpSpPr>
          <a:xfrm>
            <a:off x="7651983" y="3173731"/>
            <a:ext cx="107183" cy="352399"/>
            <a:chOff x="7651983" y="3349181"/>
            <a:chExt cx="107183" cy="352399"/>
          </a:xfrm>
        </p:grpSpPr>
        <p:sp>
          <p:nvSpPr>
            <p:cNvPr id="11957" name="Google Shape;11957;p76"/>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6"/>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9" name="Google Shape;11959;p76"/>
          <p:cNvGrpSpPr/>
          <p:nvPr/>
        </p:nvGrpSpPr>
        <p:grpSpPr>
          <a:xfrm>
            <a:off x="7973468" y="3206872"/>
            <a:ext cx="352590" cy="287072"/>
            <a:chOff x="7973468" y="3382322"/>
            <a:chExt cx="352590" cy="287072"/>
          </a:xfrm>
        </p:grpSpPr>
        <p:sp>
          <p:nvSpPr>
            <p:cNvPr id="11960" name="Google Shape;11960;p76"/>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6"/>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6"/>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6"/>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6"/>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6"/>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6"/>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6"/>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6"/>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6"/>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6"/>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6"/>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2" name="Google Shape;11972;p76"/>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973" name="Google Shape;11973;p76"/>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77" name="Shape 11977"/>
        <p:cNvGrpSpPr/>
        <p:nvPr/>
      </p:nvGrpSpPr>
      <p:grpSpPr>
        <a:xfrm>
          <a:off x="0" y="0"/>
          <a:ext cx="0" cy="0"/>
          <a:chOff x="0" y="0"/>
          <a:chExt cx="0" cy="0"/>
        </a:xfrm>
      </p:grpSpPr>
      <p:grpSp>
        <p:nvGrpSpPr>
          <p:cNvPr id="11978" name="Google Shape;11978;p77"/>
          <p:cNvGrpSpPr/>
          <p:nvPr/>
        </p:nvGrpSpPr>
        <p:grpSpPr>
          <a:xfrm>
            <a:off x="849677" y="1576858"/>
            <a:ext cx="347872" cy="347488"/>
            <a:chOff x="849677" y="1500658"/>
            <a:chExt cx="347872" cy="347488"/>
          </a:xfrm>
        </p:grpSpPr>
        <p:sp>
          <p:nvSpPr>
            <p:cNvPr id="11979" name="Google Shape;11979;p77"/>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7"/>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7"/>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7"/>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7"/>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7"/>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5" name="Google Shape;11985;p77"/>
          <p:cNvGrpSpPr/>
          <p:nvPr/>
        </p:nvGrpSpPr>
        <p:grpSpPr>
          <a:xfrm>
            <a:off x="1415853" y="1576858"/>
            <a:ext cx="315872" cy="347488"/>
            <a:chOff x="1415853" y="1500658"/>
            <a:chExt cx="315872" cy="347488"/>
          </a:xfrm>
        </p:grpSpPr>
        <p:sp>
          <p:nvSpPr>
            <p:cNvPr id="11986" name="Google Shape;11986;p77"/>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7"/>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7"/>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7"/>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0" name="Google Shape;11990;p77"/>
          <p:cNvGrpSpPr/>
          <p:nvPr/>
        </p:nvGrpSpPr>
        <p:grpSpPr>
          <a:xfrm>
            <a:off x="4697389" y="1576858"/>
            <a:ext cx="347520" cy="347104"/>
            <a:chOff x="4697389" y="1500658"/>
            <a:chExt cx="347520" cy="347104"/>
          </a:xfrm>
        </p:grpSpPr>
        <p:sp>
          <p:nvSpPr>
            <p:cNvPr id="11991" name="Google Shape;11991;p77"/>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7"/>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7"/>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4" name="Google Shape;11994;p77"/>
          <p:cNvGrpSpPr/>
          <p:nvPr/>
        </p:nvGrpSpPr>
        <p:grpSpPr>
          <a:xfrm>
            <a:off x="3603533" y="2041146"/>
            <a:ext cx="347520" cy="353760"/>
            <a:chOff x="3603533" y="1964946"/>
            <a:chExt cx="347520" cy="353760"/>
          </a:xfrm>
        </p:grpSpPr>
        <p:sp>
          <p:nvSpPr>
            <p:cNvPr id="11995" name="Google Shape;11995;p77"/>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7"/>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7"/>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8" name="Google Shape;11998;p77"/>
          <p:cNvGrpSpPr/>
          <p:nvPr/>
        </p:nvGrpSpPr>
        <p:grpSpPr>
          <a:xfrm>
            <a:off x="1950765" y="2040538"/>
            <a:ext cx="357792" cy="352448"/>
            <a:chOff x="1950765" y="1964338"/>
            <a:chExt cx="357792" cy="352448"/>
          </a:xfrm>
        </p:grpSpPr>
        <p:sp>
          <p:nvSpPr>
            <p:cNvPr id="11999" name="Google Shape;11999;p77"/>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7"/>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7"/>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7"/>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3" name="Google Shape;12003;p77"/>
          <p:cNvGrpSpPr/>
          <p:nvPr/>
        </p:nvGrpSpPr>
        <p:grpSpPr>
          <a:xfrm>
            <a:off x="7435629" y="2040890"/>
            <a:ext cx="367712" cy="353248"/>
            <a:chOff x="7435629" y="1964690"/>
            <a:chExt cx="367712" cy="353248"/>
          </a:xfrm>
        </p:grpSpPr>
        <p:sp>
          <p:nvSpPr>
            <p:cNvPr id="12004" name="Google Shape;12004;p77"/>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7"/>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7"/>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7"/>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77"/>
          <p:cNvGrpSpPr/>
          <p:nvPr/>
        </p:nvGrpSpPr>
        <p:grpSpPr>
          <a:xfrm>
            <a:off x="2512749" y="2041242"/>
            <a:ext cx="333024" cy="352896"/>
            <a:chOff x="2512749" y="1965042"/>
            <a:chExt cx="333024" cy="352896"/>
          </a:xfrm>
        </p:grpSpPr>
        <p:sp>
          <p:nvSpPr>
            <p:cNvPr id="12009" name="Google Shape;12009;p77"/>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7"/>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7"/>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7"/>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7"/>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4" name="Google Shape;12014;p77"/>
          <p:cNvGrpSpPr/>
          <p:nvPr/>
        </p:nvGrpSpPr>
        <p:grpSpPr>
          <a:xfrm>
            <a:off x="1398317" y="2057978"/>
            <a:ext cx="365792" cy="335392"/>
            <a:chOff x="1398317" y="1981778"/>
            <a:chExt cx="365792" cy="335392"/>
          </a:xfrm>
        </p:grpSpPr>
        <p:sp>
          <p:nvSpPr>
            <p:cNvPr id="12015" name="Google Shape;12015;p77"/>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7"/>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7"/>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7"/>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7"/>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7"/>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1" name="Google Shape;12021;p77"/>
          <p:cNvGrpSpPr/>
          <p:nvPr/>
        </p:nvGrpSpPr>
        <p:grpSpPr>
          <a:xfrm>
            <a:off x="3052237" y="2079770"/>
            <a:ext cx="353600" cy="314752"/>
            <a:chOff x="3052237" y="2003570"/>
            <a:chExt cx="353600" cy="314752"/>
          </a:xfrm>
        </p:grpSpPr>
        <p:sp>
          <p:nvSpPr>
            <p:cNvPr id="12022" name="Google Shape;12022;p77"/>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7"/>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7"/>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5" name="Google Shape;12025;p77"/>
          <p:cNvGrpSpPr/>
          <p:nvPr/>
        </p:nvGrpSpPr>
        <p:grpSpPr>
          <a:xfrm>
            <a:off x="1404013" y="3034266"/>
            <a:ext cx="368096" cy="223968"/>
            <a:chOff x="1404013" y="2958066"/>
            <a:chExt cx="368096" cy="223968"/>
          </a:xfrm>
        </p:grpSpPr>
        <p:sp>
          <p:nvSpPr>
            <p:cNvPr id="12026" name="Google Shape;12026;p77"/>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7"/>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8" name="Google Shape;12028;p77"/>
          <p:cNvSpPr/>
          <p:nvPr/>
        </p:nvSpPr>
        <p:spPr>
          <a:xfrm>
            <a:off x="4147597"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7"/>
          <p:cNvSpPr/>
          <p:nvPr/>
        </p:nvSpPr>
        <p:spPr>
          <a:xfrm>
            <a:off x="880141"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0" name="Google Shape;12030;p77"/>
          <p:cNvGrpSpPr/>
          <p:nvPr/>
        </p:nvGrpSpPr>
        <p:grpSpPr>
          <a:xfrm>
            <a:off x="1951149" y="2961402"/>
            <a:ext cx="370368" cy="367328"/>
            <a:chOff x="1951149" y="2885202"/>
            <a:chExt cx="370368" cy="367328"/>
          </a:xfrm>
        </p:grpSpPr>
        <p:sp>
          <p:nvSpPr>
            <p:cNvPr id="12031" name="Google Shape;12031;p77"/>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7"/>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7"/>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4" name="Google Shape;12034;p77"/>
          <p:cNvGrpSpPr/>
          <p:nvPr/>
        </p:nvGrpSpPr>
        <p:grpSpPr>
          <a:xfrm>
            <a:off x="2501677" y="2982362"/>
            <a:ext cx="367328" cy="327296"/>
            <a:chOff x="2501677" y="2906162"/>
            <a:chExt cx="367328" cy="327296"/>
          </a:xfrm>
        </p:grpSpPr>
        <p:sp>
          <p:nvSpPr>
            <p:cNvPr id="12035" name="Google Shape;12035;p77"/>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7"/>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7"/>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8" name="Google Shape;12038;p77"/>
          <p:cNvSpPr/>
          <p:nvPr/>
        </p:nvSpPr>
        <p:spPr>
          <a:xfrm>
            <a:off x="3597837"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9" name="Google Shape;12039;p77"/>
          <p:cNvGrpSpPr/>
          <p:nvPr/>
        </p:nvGrpSpPr>
        <p:grpSpPr>
          <a:xfrm>
            <a:off x="3050317" y="2969914"/>
            <a:ext cx="367712" cy="354240"/>
            <a:chOff x="3050317" y="2893714"/>
            <a:chExt cx="367712" cy="354240"/>
          </a:xfrm>
        </p:grpSpPr>
        <p:sp>
          <p:nvSpPr>
            <p:cNvPr id="12040" name="Google Shape;12040;p77"/>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7"/>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2" name="Google Shape;12042;p77"/>
          <p:cNvSpPr/>
          <p:nvPr/>
        </p:nvSpPr>
        <p:spPr>
          <a:xfrm>
            <a:off x="4694733"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7"/>
          <p:cNvSpPr/>
          <p:nvPr/>
        </p:nvSpPr>
        <p:spPr>
          <a:xfrm>
            <a:off x="8046381"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4" name="Google Shape;12044;p77"/>
          <p:cNvGrpSpPr/>
          <p:nvPr/>
        </p:nvGrpSpPr>
        <p:grpSpPr>
          <a:xfrm>
            <a:off x="7531277" y="2962554"/>
            <a:ext cx="185184" cy="367296"/>
            <a:chOff x="7531277" y="2886354"/>
            <a:chExt cx="185184" cy="367296"/>
          </a:xfrm>
        </p:grpSpPr>
        <p:sp>
          <p:nvSpPr>
            <p:cNvPr id="12045" name="Google Shape;12045;p77"/>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7"/>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7"/>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77"/>
          <p:cNvGrpSpPr/>
          <p:nvPr/>
        </p:nvGrpSpPr>
        <p:grpSpPr>
          <a:xfrm>
            <a:off x="6926637" y="2962938"/>
            <a:ext cx="297184" cy="367296"/>
            <a:chOff x="6926637" y="2886738"/>
            <a:chExt cx="297184" cy="367296"/>
          </a:xfrm>
        </p:grpSpPr>
        <p:sp>
          <p:nvSpPr>
            <p:cNvPr id="12049" name="Google Shape;12049;p77"/>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7"/>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7"/>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2" name="Google Shape;12052;p77"/>
          <p:cNvSpPr/>
          <p:nvPr/>
        </p:nvSpPr>
        <p:spPr>
          <a:xfrm>
            <a:off x="5255565"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7"/>
          <p:cNvSpPr/>
          <p:nvPr/>
        </p:nvSpPr>
        <p:spPr>
          <a:xfrm>
            <a:off x="5834285"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4" name="Google Shape;12054;p77"/>
          <p:cNvGrpSpPr/>
          <p:nvPr/>
        </p:nvGrpSpPr>
        <p:grpSpPr>
          <a:xfrm>
            <a:off x="6340653" y="2962554"/>
            <a:ext cx="370368" cy="368064"/>
            <a:chOff x="6340653" y="2886354"/>
            <a:chExt cx="370368" cy="368064"/>
          </a:xfrm>
        </p:grpSpPr>
        <p:sp>
          <p:nvSpPr>
            <p:cNvPr id="12055" name="Google Shape;12055;p77"/>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7"/>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7"/>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7"/>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7"/>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7"/>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1" name="Google Shape;12061;p77"/>
          <p:cNvGrpSpPr/>
          <p:nvPr/>
        </p:nvGrpSpPr>
        <p:grpSpPr>
          <a:xfrm>
            <a:off x="5246797" y="2057626"/>
            <a:ext cx="354752" cy="336512"/>
            <a:chOff x="5246797" y="1981426"/>
            <a:chExt cx="354752" cy="336512"/>
          </a:xfrm>
        </p:grpSpPr>
        <p:sp>
          <p:nvSpPr>
            <p:cNvPr id="12062" name="Google Shape;12062;p77"/>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7"/>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4" name="Google Shape;12064;p77"/>
          <p:cNvGrpSpPr/>
          <p:nvPr/>
        </p:nvGrpSpPr>
        <p:grpSpPr>
          <a:xfrm>
            <a:off x="4148749" y="2178266"/>
            <a:ext cx="355136" cy="216256"/>
            <a:chOff x="4148749" y="2102066"/>
            <a:chExt cx="355136" cy="216256"/>
          </a:xfrm>
        </p:grpSpPr>
        <p:sp>
          <p:nvSpPr>
            <p:cNvPr id="12065" name="Google Shape;12065;p77"/>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7"/>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7" name="Google Shape;12067;p77"/>
          <p:cNvGrpSpPr/>
          <p:nvPr/>
        </p:nvGrpSpPr>
        <p:grpSpPr>
          <a:xfrm>
            <a:off x="5794669" y="2077626"/>
            <a:ext cx="354752" cy="315360"/>
            <a:chOff x="5794669" y="2001426"/>
            <a:chExt cx="354752" cy="315360"/>
          </a:xfrm>
        </p:grpSpPr>
        <p:sp>
          <p:nvSpPr>
            <p:cNvPr id="12068" name="Google Shape;12068;p77"/>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7"/>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77"/>
          <p:cNvGrpSpPr/>
          <p:nvPr/>
        </p:nvGrpSpPr>
        <p:grpSpPr>
          <a:xfrm>
            <a:off x="6345229" y="2106042"/>
            <a:ext cx="352832" cy="289216"/>
            <a:chOff x="6345229" y="2029842"/>
            <a:chExt cx="352832" cy="289216"/>
          </a:xfrm>
        </p:grpSpPr>
        <p:sp>
          <p:nvSpPr>
            <p:cNvPr id="12071" name="Google Shape;12071;p77"/>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7"/>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77"/>
          <p:cNvGrpSpPr/>
          <p:nvPr/>
        </p:nvGrpSpPr>
        <p:grpSpPr>
          <a:xfrm>
            <a:off x="4697389" y="2112538"/>
            <a:ext cx="354752" cy="281984"/>
            <a:chOff x="4697389" y="2036338"/>
            <a:chExt cx="354752" cy="281984"/>
          </a:xfrm>
        </p:grpSpPr>
        <p:sp>
          <p:nvSpPr>
            <p:cNvPr id="12074" name="Google Shape;12074;p77"/>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7"/>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6" name="Google Shape;12076;p77"/>
          <p:cNvGrpSpPr/>
          <p:nvPr/>
        </p:nvGrpSpPr>
        <p:grpSpPr>
          <a:xfrm>
            <a:off x="1404013" y="2500954"/>
            <a:ext cx="353600" cy="354944"/>
            <a:chOff x="1404013" y="2424754"/>
            <a:chExt cx="353600" cy="354944"/>
          </a:xfrm>
        </p:grpSpPr>
        <p:sp>
          <p:nvSpPr>
            <p:cNvPr id="12077" name="Google Shape;12077;p77"/>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7"/>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7"/>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7"/>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7"/>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77"/>
          <p:cNvGrpSpPr/>
          <p:nvPr/>
        </p:nvGrpSpPr>
        <p:grpSpPr>
          <a:xfrm>
            <a:off x="854253" y="2504474"/>
            <a:ext cx="355104" cy="351040"/>
            <a:chOff x="854253" y="2428274"/>
            <a:chExt cx="355104" cy="351040"/>
          </a:xfrm>
        </p:grpSpPr>
        <p:sp>
          <p:nvSpPr>
            <p:cNvPr id="12083" name="Google Shape;12083;p77"/>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7"/>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5" name="Google Shape;12085;p77"/>
          <p:cNvGrpSpPr/>
          <p:nvPr/>
        </p:nvGrpSpPr>
        <p:grpSpPr>
          <a:xfrm>
            <a:off x="6896909" y="2517146"/>
            <a:ext cx="354752" cy="275904"/>
            <a:chOff x="6896909" y="2440946"/>
            <a:chExt cx="354752" cy="275904"/>
          </a:xfrm>
        </p:grpSpPr>
        <p:sp>
          <p:nvSpPr>
            <p:cNvPr id="12086" name="Google Shape;12086;p77"/>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7"/>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88" name="Google Shape;12088;p77"/>
          <p:cNvSpPr/>
          <p:nvPr/>
        </p:nvSpPr>
        <p:spPr>
          <a:xfrm>
            <a:off x="6347501"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9" name="Google Shape;12089;p77"/>
          <p:cNvGrpSpPr/>
          <p:nvPr/>
        </p:nvGrpSpPr>
        <p:grpSpPr>
          <a:xfrm>
            <a:off x="5265069" y="2500954"/>
            <a:ext cx="321984" cy="354560"/>
            <a:chOff x="5265069" y="2424754"/>
            <a:chExt cx="321984" cy="354560"/>
          </a:xfrm>
        </p:grpSpPr>
        <p:sp>
          <p:nvSpPr>
            <p:cNvPr id="12090" name="Google Shape;12090;p77"/>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7"/>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77"/>
          <p:cNvGrpSpPr/>
          <p:nvPr/>
        </p:nvGrpSpPr>
        <p:grpSpPr>
          <a:xfrm>
            <a:off x="4150669" y="2542970"/>
            <a:ext cx="355104" cy="259584"/>
            <a:chOff x="4150669" y="2466770"/>
            <a:chExt cx="355104" cy="259584"/>
          </a:xfrm>
        </p:grpSpPr>
        <p:sp>
          <p:nvSpPr>
            <p:cNvPr id="12093" name="Google Shape;12093;p77"/>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7"/>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7"/>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7"/>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7" name="Google Shape;12097;p77"/>
          <p:cNvGrpSpPr/>
          <p:nvPr/>
        </p:nvGrpSpPr>
        <p:grpSpPr>
          <a:xfrm>
            <a:off x="4699693" y="2501146"/>
            <a:ext cx="354336" cy="353984"/>
            <a:chOff x="4699693" y="2424946"/>
            <a:chExt cx="354336" cy="353984"/>
          </a:xfrm>
        </p:grpSpPr>
        <p:sp>
          <p:nvSpPr>
            <p:cNvPr id="12098" name="Google Shape;12098;p77"/>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7"/>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0" name="Google Shape;12100;p77"/>
          <p:cNvSpPr/>
          <p:nvPr/>
        </p:nvSpPr>
        <p:spPr>
          <a:xfrm>
            <a:off x="5809901"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7"/>
          <p:cNvSpPr/>
          <p:nvPr/>
        </p:nvSpPr>
        <p:spPr>
          <a:xfrm>
            <a:off x="3051853"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2" name="Google Shape;12102;p77"/>
          <p:cNvGrpSpPr/>
          <p:nvPr/>
        </p:nvGrpSpPr>
        <p:grpSpPr>
          <a:xfrm>
            <a:off x="1953037" y="2628442"/>
            <a:ext cx="355136" cy="227072"/>
            <a:chOff x="1953037" y="2552242"/>
            <a:chExt cx="355136" cy="227072"/>
          </a:xfrm>
        </p:grpSpPr>
        <p:sp>
          <p:nvSpPr>
            <p:cNvPr id="12103" name="Google Shape;12103;p77"/>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7"/>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5" name="Google Shape;12105;p77"/>
          <p:cNvSpPr/>
          <p:nvPr/>
        </p:nvSpPr>
        <p:spPr>
          <a:xfrm>
            <a:off x="3603917"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6" name="Google Shape;12106;p77"/>
          <p:cNvGrpSpPr/>
          <p:nvPr/>
        </p:nvGrpSpPr>
        <p:grpSpPr>
          <a:xfrm>
            <a:off x="2500941" y="2603418"/>
            <a:ext cx="355104" cy="250944"/>
            <a:chOff x="2500941" y="2527218"/>
            <a:chExt cx="355104" cy="250944"/>
          </a:xfrm>
        </p:grpSpPr>
        <p:sp>
          <p:nvSpPr>
            <p:cNvPr id="12107" name="Google Shape;12107;p77"/>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7"/>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7"/>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7"/>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7"/>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2" name="Google Shape;12112;p77"/>
          <p:cNvSpPr/>
          <p:nvPr/>
        </p:nvSpPr>
        <p:spPr>
          <a:xfrm>
            <a:off x="7447437"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13" name="Google Shape;12113;p77"/>
          <p:cNvGrpSpPr/>
          <p:nvPr/>
        </p:nvGrpSpPr>
        <p:grpSpPr>
          <a:xfrm>
            <a:off x="7993805" y="2503322"/>
            <a:ext cx="356256" cy="351808"/>
            <a:chOff x="7993805" y="2427122"/>
            <a:chExt cx="356256" cy="351808"/>
          </a:xfrm>
        </p:grpSpPr>
        <p:sp>
          <p:nvSpPr>
            <p:cNvPr id="12114" name="Google Shape;12114;p77"/>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7"/>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7"/>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7" name="Google Shape;12117;p77"/>
          <p:cNvGrpSpPr/>
          <p:nvPr/>
        </p:nvGrpSpPr>
        <p:grpSpPr>
          <a:xfrm>
            <a:off x="878637" y="2041210"/>
            <a:ext cx="308640" cy="353312"/>
            <a:chOff x="878637" y="1965010"/>
            <a:chExt cx="308640" cy="353312"/>
          </a:xfrm>
        </p:grpSpPr>
        <p:sp>
          <p:nvSpPr>
            <p:cNvPr id="12118" name="Google Shape;12118;p77"/>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7"/>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7"/>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1" name="Google Shape;12121;p77"/>
          <p:cNvGrpSpPr/>
          <p:nvPr/>
        </p:nvGrpSpPr>
        <p:grpSpPr>
          <a:xfrm>
            <a:off x="6896141" y="2040922"/>
            <a:ext cx="348256" cy="352448"/>
            <a:chOff x="6896141" y="1964722"/>
            <a:chExt cx="348256" cy="352448"/>
          </a:xfrm>
        </p:grpSpPr>
        <p:sp>
          <p:nvSpPr>
            <p:cNvPr id="12122" name="Google Shape;12122;p77"/>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7"/>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7"/>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77"/>
          <p:cNvGrpSpPr/>
          <p:nvPr/>
        </p:nvGrpSpPr>
        <p:grpSpPr>
          <a:xfrm>
            <a:off x="7989997" y="2091578"/>
            <a:ext cx="355136" cy="303328"/>
            <a:chOff x="7989997" y="2015378"/>
            <a:chExt cx="355136" cy="303328"/>
          </a:xfrm>
        </p:grpSpPr>
        <p:sp>
          <p:nvSpPr>
            <p:cNvPr id="12126" name="Google Shape;12126;p77"/>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7"/>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7"/>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9" name="Google Shape;12129;p77"/>
          <p:cNvGrpSpPr/>
          <p:nvPr/>
        </p:nvGrpSpPr>
        <p:grpSpPr>
          <a:xfrm>
            <a:off x="3598221" y="1585562"/>
            <a:ext cx="348640" cy="330784"/>
            <a:chOff x="3598221" y="1509362"/>
            <a:chExt cx="348640" cy="330784"/>
          </a:xfrm>
        </p:grpSpPr>
        <p:sp>
          <p:nvSpPr>
            <p:cNvPr id="12130" name="Google Shape;12130;p77"/>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7"/>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7"/>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7"/>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4" name="Google Shape;12134;p77"/>
          <p:cNvGrpSpPr/>
          <p:nvPr/>
        </p:nvGrpSpPr>
        <p:grpSpPr>
          <a:xfrm>
            <a:off x="5246797" y="1576858"/>
            <a:ext cx="347872" cy="347488"/>
            <a:chOff x="5246797" y="1500658"/>
            <a:chExt cx="347872" cy="347488"/>
          </a:xfrm>
        </p:grpSpPr>
        <p:sp>
          <p:nvSpPr>
            <p:cNvPr id="12135" name="Google Shape;12135;p77"/>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7"/>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7"/>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7"/>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9" name="Google Shape;12139;p77"/>
          <p:cNvGrpSpPr/>
          <p:nvPr/>
        </p:nvGrpSpPr>
        <p:grpSpPr>
          <a:xfrm>
            <a:off x="5796589" y="1576858"/>
            <a:ext cx="349024" cy="346752"/>
            <a:chOff x="5796589" y="1500658"/>
            <a:chExt cx="349024" cy="346752"/>
          </a:xfrm>
        </p:grpSpPr>
        <p:sp>
          <p:nvSpPr>
            <p:cNvPr id="12140" name="Google Shape;12140;p77"/>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1" name="Google Shape;12141;p77"/>
            <p:cNvGrpSpPr/>
            <p:nvPr/>
          </p:nvGrpSpPr>
          <p:grpSpPr>
            <a:xfrm>
              <a:off x="5796589" y="1500658"/>
              <a:ext cx="349024" cy="346752"/>
              <a:chOff x="5796589" y="1500658"/>
              <a:chExt cx="349024" cy="346752"/>
            </a:xfrm>
          </p:grpSpPr>
          <p:sp>
            <p:nvSpPr>
              <p:cNvPr id="12142" name="Google Shape;12142;p77"/>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7"/>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7"/>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7"/>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46" name="Google Shape;12146;p77"/>
          <p:cNvGrpSpPr/>
          <p:nvPr/>
        </p:nvGrpSpPr>
        <p:grpSpPr>
          <a:xfrm>
            <a:off x="6895373" y="1578778"/>
            <a:ext cx="348640" cy="343296"/>
            <a:chOff x="6895373" y="1502578"/>
            <a:chExt cx="348640" cy="343296"/>
          </a:xfrm>
        </p:grpSpPr>
        <p:sp>
          <p:nvSpPr>
            <p:cNvPr id="12147" name="Google Shape;12147;p77"/>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7"/>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7"/>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0" name="Google Shape;12150;p77"/>
          <p:cNvGrpSpPr/>
          <p:nvPr/>
        </p:nvGrpSpPr>
        <p:grpSpPr>
          <a:xfrm>
            <a:off x="4147597" y="1581658"/>
            <a:ext cx="347904" cy="336992"/>
            <a:chOff x="4147597" y="1505458"/>
            <a:chExt cx="347904" cy="336992"/>
          </a:xfrm>
        </p:grpSpPr>
        <p:sp>
          <p:nvSpPr>
            <p:cNvPr id="12151" name="Google Shape;12151;p77"/>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7"/>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7"/>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7"/>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7"/>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7"/>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7"/>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8" name="Google Shape;12158;p77"/>
          <p:cNvGrpSpPr/>
          <p:nvPr/>
        </p:nvGrpSpPr>
        <p:grpSpPr>
          <a:xfrm>
            <a:off x="2499405" y="1576090"/>
            <a:ext cx="347488" cy="348256"/>
            <a:chOff x="2499405" y="1499890"/>
            <a:chExt cx="347488" cy="348256"/>
          </a:xfrm>
        </p:grpSpPr>
        <p:sp>
          <p:nvSpPr>
            <p:cNvPr id="12159" name="Google Shape;12159;p77"/>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7"/>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7"/>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7"/>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7"/>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4" name="Google Shape;12164;p77"/>
          <p:cNvGrpSpPr/>
          <p:nvPr/>
        </p:nvGrpSpPr>
        <p:grpSpPr>
          <a:xfrm>
            <a:off x="1956845" y="1576698"/>
            <a:ext cx="331520" cy="348032"/>
            <a:chOff x="1956845" y="1500498"/>
            <a:chExt cx="331520" cy="348032"/>
          </a:xfrm>
        </p:grpSpPr>
        <p:sp>
          <p:nvSpPr>
            <p:cNvPr id="12165" name="Google Shape;12165;p77"/>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7"/>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7"/>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7"/>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7"/>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7"/>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7"/>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7"/>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7"/>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7"/>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7"/>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7"/>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7" name="Google Shape;12177;p77"/>
          <p:cNvGrpSpPr/>
          <p:nvPr/>
        </p:nvGrpSpPr>
        <p:grpSpPr>
          <a:xfrm>
            <a:off x="6345613" y="1626074"/>
            <a:ext cx="348640" cy="250656"/>
            <a:chOff x="6345613" y="1549874"/>
            <a:chExt cx="348640" cy="250656"/>
          </a:xfrm>
        </p:grpSpPr>
        <p:sp>
          <p:nvSpPr>
            <p:cNvPr id="12178" name="Google Shape;12178;p77"/>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7"/>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7"/>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7"/>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7"/>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7"/>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4" name="Google Shape;12184;p77"/>
          <p:cNvGrpSpPr/>
          <p:nvPr/>
        </p:nvGrpSpPr>
        <p:grpSpPr>
          <a:xfrm>
            <a:off x="7444781" y="1583226"/>
            <a:ext cx="348640" cy="334272"/>
            <a:chOff x="7444781" y="1507026"/>
            <a:chExt cx="348640" cy="334272"/>
          </a:xfrm>
        </p:grpSpPr>
        <p:sp>
          <p:nvSpPr>
            <p:cNvPr id="12185" name="Google Shape;12185;p77"/>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7"/>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7"/>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7"/>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7"/>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77"/>
          <p:cNvGrpSpPr/>
          <p:nvPr/>
        </p:nvGrpSpPr>
        <p:grpSpPr>
          <a:xfrm>
            <a:off x="7995341" y="1582938"/>
            <a:ext cx="347872" cy="334944"/>
            <a:chOff x="7995341" y="1506738"/>
            <a:chExt cx="347872" cy="334944"/>
          </a:xfrm>
        </p:grpSpPr>
        <p:sp>
          <p:nvSpPr>
            <p:cNvPr id="12191" name="Google Shape;12191;p77"/>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7"/>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7"/>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7"/>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7"/>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7"/>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7" name="Google Shape;12197;p77"/>
          <p:cNvGrpSpPr/>
          <p:nvPr/>
        </p:nvGrpSpPr>
        <p:grpSpPr>
          <a:xfrm>
            <a:off x="3048045" y="1599130"/>
            <a:ext cx="347872" cy="303904"/>
            <a:chOff x="3048045" y="1522930"/>
            <a:chExt cx="347872" cy="303904"/>
          </a:xfrm>
        </p:grpSpPr>
        <p:sp>
          <p:nvSpPr>
            <p:cNvPr id="12198" name="Google Shape;12198;p77"/>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9" name="Google Shape;12199;p77"/>
            <p:cNvGrpSpPr/>
            <p:nvPr/>
          </p:nvGrpSpPr>
          <p:grpSpPr>
            <a:xfrm>
              <a:off x="3048045" y="1522930"/>
              <a:ext cx="347872" cy="303904"/>
              <a:chOff x="3048045" y="1522930"/>
              <a:chExt cx="347872" cy="303904"/>
            </a:xfrm>
          </p:grpSpPr>
          <p:sp>
            <p:nvSpPr>
              <p:cNvPr id="12200" name="Google Shape;12200;p77"/>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7"/>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02" name="Google Shape;12202;p77"/>
          <p:cNvGrpSpPr/>
          <p:nvPr/>
        </p:nvGrpSpPr>
        <p:grpSpPr>
          <a:xfrm>
            <a:off x="1133133" y="3428122"/>
            <a:ext cx="313984" cy="358560"/>
            <a:chOff x="1133133" y="3351922"/>
            <a:chExt cx="313984" cy="358560"/>
          </a:xfrm>
        </p:grpSpPr>
        <p:sp>
          <p:nvSpPr>
            <p:cNvPr id="12203" name="Google Shape;12203;p77"/>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7"/>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7"/>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7"/>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7"/>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7"/>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7"/>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7"/>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7"/>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7"/>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7"/>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7"/>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7"/>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7"/>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7"/>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7"/>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9" name="Google Shape;12219;p77"/>
          <p:cNvSpPr/>
          <p:nvPr/>
        </p:nvSpPr>
        <p:spPr>
          <a:xfrm>
            <a:off x="1709197"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0" name="Google Shape;12220;p77"/>
          <p:cNvGrpSpPr/>
          <p:nvPr/>
        </p:nvGrpSpPr>
        <p:grpSpPr>
          <a:xfrm>
            <a:off x="2795053" y="3428794"/>
            <a:ext cx="288448" cy="357120"/>
            <a:chOff x="2795053" y="3352594"/>
            <a:chExt cx="288448" cy="357120"/>
          </a:xfrm>
        </p:grpSpPr>
        <p:sp>
          <p:nvSpPr>
            <p:cNvPr id="12221" name="Google Shape;12221;p77"/>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7"/>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7"/>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7"/>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7"/>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7"/>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7"/>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7"/>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7"/>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0" name="Google Shape;12230;p77"/>
          <p:cNvGrpSpPr/>
          <p:nvPr/>
        </p:nvGrpSpPr>
        <p:grpSpPr>
          <a:xfrm>
            <a:off x="2236525" y="3429402"/>
            <a:ext cx="304832" cy="356512"/>
            <a:chOff x="2236525" y="3353202"/>
            <a:chExt cx="304832" cy="356512"/>
          </a:xfrm>
        </p:grpSpPr>
        <p:sp>
          <p:nvSpPr>
            <p:cNvPr id="12231" name="Google Shape;12231;p77"/>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7"/>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7"/>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4" name="Google Shape;12234;p77"/>
          <p:cNvGrpSpPr/>
          <p:nvPr/>
        </p:nvGrpSpPr>
        <p:grpSpPr>
          <a:xfrm>
            <a:off x="3910637" y="3428890"/>
            <a:ext cx="256800" cy="357024"/>
            <a:chOff x="3910637" y="3352690"/>
            <a:chExt cx="256800" cy="357024"/>
          </a:xfrm>
        </p:grpSpPr>
        <p:sp>
          <p:nvSpPr>
            <p:cNvPr id="12235" name="Google Shape;12235;p77"/>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7"/>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7"/>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8" name="Google Shape;12238;p77"/>
          <p:cNvGrpSpPr/>
          <p:nvPr/>
        </p:nvGrpSpPr>
        <p:grpSpPr>
          <a:xfrm>
            <a:off x="6056429" y="3428122"/>
            <a:ext cx="360064" cy="360096"/>
            <a:chOff x="6056429" y="3351922"/>
            <a:chExt cx="360064" cy="360096"/>
          </a:xfrm>
        </p:grpSpPr>
        <p:sp>
          <p:nvSpPr>
            <p:cNvPr id="12239" name="Google Shape;12239;p77"/>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7"/>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7"/>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2" name="Google Shape;12242;p77"/>
          <p:cNvGrpSpPr/>
          <p:nvPr/>
        </p:nvGrpSpPr>
        <p:grpSpPr>
          <a:xfrm>
            <a:off x="6608877" y="3429274"/>
            <a:ext cx="357408" cy="357408"/>
            <a:chOff x="6608877" y="3353074"/>
            <a:chExt cx="357408" cy="357408"/>
          </a:xfrm>
        </p:grpSpPr>
        <p:sp>
          <p:nvSpPr>
            <p:cNvPr id="12243" name="Google Shape;12243;p77"/>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7"/>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7"/>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7"/>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7"/>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7"/>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7"/>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0" name="Google Shape;12250;p77"/>
          <p:cNvSpPr/>
          <p:nvPr/>
        </p:nvSpPr>
        <p:spPr>
          <a:xfrm>
            <a:off x="7708045"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7"/>
          <p:cNvSpPr/>
          <p:nvPr/>
        </p:nvSpPr>
        <p:spPr>
          <a:xfrm>
            <a:off x="4423085"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2" name="Google Shape;12252;p77"/>
          <p:cNvGrpSpPr/>
          <p:nvPr/>
        </p:nvGrpSpPr>
        <p:grpSpPr>
          <a:xfrm>
            <a:off x="4959533" y="3446426"/>
            <a:ext cx="357408" cy="323488"/>
            <a:chOff x="4959533" y="3370226"/>
            <a:chExt cx="357408" cy="323488"/>
          </a:xfrm>
        </p:grpSpPr>
        <p:sp>
          <p:nvSpPr>
            <p:cNvPr id="12253" name="Google Shape;12253;p77"/>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7"/>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5" name="Google Shape;12255;p77"/>
          <p:cNvGrpSpPr/>
          <p:nvPr/>
        </p:nvGrpSpPr>
        <p:grpSpPr>
          <a:xfrm>
            <a:off x="7158637" y="3429274"/>
            <a:ext cx="357056" cy="357408"/>
            <a:chOff x="7158637" y="3353074"/>
            <a:chExt cx="357056" cy="357408"/>
          </a:xfrm>
        </p:grpSpPr>
        <p:sp>
          <p:nvSpPr>
            <p:cNvPr id="12256" name="Google Shape;12256;p77"/>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7"/>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7"/>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7"/>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0" name="Google Shape;12260;p77"/>
          <p:cNvGrpSpPr/>
          <p:nvPr/>
        </p:nvGrpSpPr>
        <p:grpSpPr>
          <a:xfrm>
            <a:off x="3316269" y="3428602"/>
            <a:ext cx="344832" cy="356544"/>
            <a:chOff x="3316269" y="3352402"/>
            <a:chExt cx="344832" cy="356544"/>
          </a:xfrm>
        </p:grpSpPr>
        <p:sp>
          <p:nvSpPr>
            <p:cNvPr id="12261" name="Google Shape;12261;p77"/>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7"/>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7"/>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4" name="Google Shape;12264;p77"/>
          <p:cNvGrpSpPr/>
          <p:nvPr/>
        </p:nvGrpSpPr>
        <p:grpSpPr>
          <a:xfrm>
            <a:off x="5508909" y="3447706"/>
            <a:ext cx="358560" cy="319552"/>
            <a:chOff x="5508909" y="3371506"/>
            <a:chExt cx="358560" cy="319552"/>
          </a:xfrm>
        </p:grpSpPr>
        <p:sp>
          <p:nvSpPr>
            <p:cNvPr id="12265" name="Google Shape;12265;p77"/>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7"/>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7"/>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7"/>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7"/>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7"/>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7"/>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7"/>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7"/>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7"/>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75" name="Google Shape;12275;p77"/>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79" name="Shape 12279"/>
        <p:cNvGrpSpPr/>
        <p:nvPr/>
      </p:nvGrpSpPr>
      <p:grpSpPr>
        <a:xfrm>
          <a:off x="0" y="0"/>
          <a:ext cx="0" cy="0"/>
          <a:chOff x="0" y="0"/>
          <a:chExt cx="0" cy="0"/>
        </a:xfrm>
      </p:grpSpPr>
      <p:sp>
        <p:nvSpPr>
          <p:cNvPr id="12280" name="Google Shape;12280;p78"/>
          <p:cNvSpPr/>
          <p:nvPr/>
        </p:nvSpPr>
        <p:spPr>
          <a:xfrm>
            <a:off x="260185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1" name="Google Shape;12281;p78"/>
          <p:cNvGrpSpPr/>
          <p:nvPr/>
        </p:nvGrpSpPr>
        <p:grpSpPr>
          <a:xfrm>
            <a:off x="3051327" y="3893352"/>
            <a:ext cx="346056" cy="345674"/>
            <a:chOff x="3303268" y="3817349"/>
            <a:chExt cx="346056" cy="345674"/>
          </a:xfrm>
        </p:grpSpPr>
        <p:sp>
          <p:nvSpPr>
            <p:cNvPr id="12282" name="Google Shape;12282;p78"/>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6" name="Google Shape;12286;p78"/>
          <p:cNvGrpSpPr/>
          <p:nvPr/>
        </p:nvGrpSpPr>
        <p:grpSpPr>
          <a:xfrm>
            <a:off x="3500416" y="3893352"/>
            <a:ext cx="346056" cy="345674"/>
            <a:chOff x="3752358" y="3817349"/>
            <a:chExt cx="346056" cy="345674"/>
          </a:xfrm>
        </p:grpSpPr>
        <p:sp>
          <p:nvSpPr>
            <p:cNvPr id="12287" name="Google Shape;12287;p78"/>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8"/>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8"/>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8"/>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1" name="Google Shape;12291;p78"/>
          <p:cNvGrpSpPr/>
          <p:nvPr/>
        </p:nvGrpSpPr>
        <p:grpSpPr>
          <a:xfrm>
            <a:off x="4848066" y="3893352"/>
            <a:ext cx="346024" cy="345674"/>
            <a:chOff x="5100008" y="3817349"/>
            <a:chExt cx="346024" cy="345674"/>
          </a:xfrm>
        </p:grpSpPr>
        <p:sp>
          <p:nvSpPr>
            <p:cNvPr id="12292" name="Google Shape;12292;p78"/>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8"/>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8"/>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5" name="Google Shape;12295;p78"/>
          <p:cNvGrpSpPr/>
          <p:nvPr/>
        </p:nvGrpSpPr>
        <p:grpSpPr>
          <a:xfrm>
            <a:off x="5746977" y="3893352"/>
            <a:ext cx="345674" cy="345674"/>
            <a:chOff x="5998919" y="3817349"/>
            <a:chExt cx="345674" cy="345674"/>
          </a:xfrm>
        </p:grpSpPr>
        <p:sp>
          <p:nvSpPr>
            <p:cNvPr id="12296" name="Google Shape;12296;p78"/>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8"/>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8"/>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9" name="Google Shape;12299;p78"/>
          <p:cNvGrpSpPr/>
          <p:nvPr/>
        </p:nvGrpSpPr>
        <p:grpSpPr>
          <a:xfrm>
            <a:off x="3949506" y="3893352"/>
            <a:ext cx="346024" cy="345674"/>
            <a:chOff x="4201447" y="3817349"/>
            <a:chExt cx="346024" cy="345674"/>
          </a:xfrm>
        </p:grpSpPr>
        <p:sp>
          <p:nvSpPr>
            <p:cNvPr id="12300" name="Google Shape;12300;p78"/>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8"/>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2" name="Google Shape;12302;p78"/>
          <p:cNvGrpSpPr/>
          <p:nvPr/>
        </p:nvGrpSpPr>
        <p:grpSpPr>
          <a:xfrm>
            <a:off x="4398977" y="3893352"/>
            <a:ext cx="346024" cy="345674"/>
            <a:chOff x="4650919" y="3817349"/>
            <a:chExt cx="346024" cy="345674"/>
          </a:xfrm>
        </p:grpSpPr>
        <p:sp>
          <p:nvSpPr>
            <p:cNvPr id="12303" name="Google Shape;12303;p78"/>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8"/>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8"/>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6" name="Google Shape;12306;p78"/>
          <p:cNvGrpSpPr/>
          <p:nvPr/>
        </p:nvGrpSpPr>
        <p:grpSpPr>
          <a:xfrm>
            <a:off x="5297920" y="3893352"/>
            <a:ext cx="345642" cy="345674"/>
            <a:chOff x="5549861" y="3817349"/>
            <a:chExt cx="345642" cy="345674"/>
          </a:xfrm>
        </p:grpSpPr>
        <p:sp>
          <p:nvSpPr>
            <p:cNvPr id="12307" name="Google Shape;12307;p78"/>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8"/>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8"/>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0" name="Google Shape;12310;p78"/>
          <p:cNvGrpSpPr/>
          <p:nvPr/>
        </p:nvGrpSpPr>
        <p:grpSpPr>
          <a:xfrm>
            <a:off x="1306445" y="3474029"/>
            <a:ext cx="367255" cy="269855"/>
            <a:chOff x="1306445" y="3397829"/>
            <a:chExt cx="367255" cy="269855"/>
          </a:xfrm>
        </p:grpSpPr>
        <p:sp>
          <p:nvSpPr>
            <p:cNvPr id="12311" name="Google Shape;12311;p78"/>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8"/>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8"/>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8"/>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8"/>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8"/>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7" name="Google Shape;12317;p78"/>
          <p:cNvGrpSpPr/>
          <p:nvPr/>
        </p:nvGrpSpPr>
        <p:grpSpPr>
          <a:xfrm>
            <a:off x="1781317" y="3467600"/>
            <a:ext cx="367255" cy="282364"/>
            <a:chOff x="1781317" y="3391400"/>
            <a:chExt cx="367255" cy="282364"/>
          </a:xfrm>
        </p:grpSpPr>
        <p:sp>
          <p:nvSpPr>
            <p:cNvPr id="12318" name="Google Shape;12318;p78"/>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8"/>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8"/>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8"/>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8"/>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8"/>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4" name="Google Shape;12324;p78"/>
          <p:cNvGrpSpPr/>
          <p:nvPr/>
        </p:nvGrpSpPr>
        <p:grpSpPr>
          <a:xfrm>
            <a:off x="3678830" y="3447133"/>
            <a:ext cx="369164" cy="323297"/>
            <a:chOff x="3678830" y="3370933"/>
            <a:chExt cx="369164" cy="323297"/>
          </a:xfrm>
        </p:grpSpPr>
        <p:sp>
          <p:nvSpPr>
            <p:cNvPr id="12325" name="Google Shape;12325;p78"/>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8"/>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8"/>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8"/>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8"/>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8"/>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8"/>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8"/>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8"/>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8"/>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8"/>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6" name="Google Shape;12336;p78"/>
          <p:cNvGrpSpPr/>
          <p:nvPr/>
        </p:nvGrpSpPr>
        <p:grpSpPr>
          <a:xfrm>
            <a:off x="859265" y="3424375"/>
            <a:ext cx="312316" cy="368400"/>
            <a:chOff x="859265" y="3348175"/>
            <a:chExt cx="312316" cy="368400"/>
          </a:xfrm>
        </p:grpSpPr>
        <p:sp>
          <p:nvSpPr>
            <p:cNvPr id="12337" name="Google Shape;12337;p78"/>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8"/>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8"/>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8"/>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8"/>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2" name="Google Shape;12342;p78"/>
          <p:cNvSpPr/>
          <p:nvPr/>
        </p:nvSpPr>
        <p:spPr>
          <a:xfrm>
            <a:off x="225692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3" name="Google Shape;12343;p78"/>
          <p:cNvGrpSpPr/>
          <p:nvPr/>
        </p:nvGrpSpPr>
        <p:grpSpPr>
          <a:xfrm>
            <a:off x="2766374" y="3437213"/>
            <a:ext cx="330110" cy="308908"/>
            <a:chOff x="2766264" y="3394042"/>
            <a:chExt cx="294873" cy="275934"/>
          </a:xfrm>
        </p:grpSpPr>
        <p:sp>
          <p:nvSpPr>
            <p:cNvPr id="12344" name="Google Shape;12344;p78"/>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8"/>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8"/>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8"/>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8" name="Google Shape;12348;p78"/>
          <p:cNvGrpSpPr/>
          <p:nvPr/>
        </p:nvGrpSpPr>
        <p:grpSpPr>
          <a:xfrm>
            <a:off x="3214972" y="3435388"/>
            <a:ext cx="346406" cy="347552"/>
            <a:chOff x="3214972" y="3359188"/>
            <a:chExt cx="346406" cy="347552"/>
          </a:xfrm>
        </p:grpSpPr>
        <p:sp>
          <p:nvSpPr>
            <p:cNvPr id="12349" name="Google Shape;12349;p78"/>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8"/>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8"/>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8"/>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8"/>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8"/>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8"/>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8"/>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8"/>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8"/>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8"/>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8"/>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8"/>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8"/>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3" name="Google Shape;12363;p78"/>
          <p:cNvGrpSpPr/>
          <p:nvPr/>
        </p:nvGrpSpPr>
        <p:grpSpPr>
          <a:xfrm>
            <a:off x="4629306" y="3485393"/>
            <a:ext cx="367255" cy="244486"/>
            <a:chOff x="4629306" y="3409193"/>
            <a:chExt cx="367255" cy="244486"/>
          </a:xfrm>
        </p:grpSpPr>
        <p:sp>
          <p:nvSpPr>
            <p:cNvPr id="12364" name="Google Shape;12364;p78"/>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8"/>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8"/>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8"/>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8"/>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8"/>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8"/>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8"/>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8"/>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8"/>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4" name="Google Shape;12374;p78"/>
          <p:cNvGrpSpPr/>
          <p:nvPr/>
        </p:nvGrpSpPr>
        <p:grpSpPr>
          <a:xfrm>
            <a:off x="4193490" y="3426284"/>
            <a:ext cx="289939" cy="334661"/>
            <a:chOff x="4193490" y="3350084"/>
            <a:chExt cx="289939" cy="334661"/>
          </a:xfrm>
        </p:grpSpPr>
        <p:sp>
          <p:nvSpPr>
            <p:cNvPr id="12375" name="Google Shape;12375;p78"/>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8"/>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8"/>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8"/>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8"/>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8"/>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8"/>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8"/>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8"/>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8"/>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5" name="Google Shape;12385;p78"/>
          <p:cNvGrpSpPr/>
          <p:nvPr/>
        </p:nvGrpSpPr>
        <p:grpSpPr>
          <a:xfrm>
            <a:off x="6533281" y="3427430"/>
            <a:ext cx="357037" cy="357005"/>
            <a:chOff x="6533281" y="3351230"/>
            <a:chExt cx="357037" cy="357005"/>
          </a:xfrm>
        </p:grpSpPr>
        <p:sp>
          <p:nvSpPr>
            <p:cNvPr id="12386" name="Google Shape;12386;p78"/>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8"/>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8"/>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78"/>
          <p:cNvGrpSpPr/>
          <p:nvPr/>
        </p:nvGrpSpPr>
        <p:grpSpPr>
          <a:xfrm>
            <a:off x="6058441" y="3427430"/>
            <a:ext cx="357387" cy="357005"/>
            <a:chOff x="6058441" y="3351230"/>
            <a:chExt cx="357387" cy="357005"/>
          </a:xfrm>
        </p:grpSpPr>
        <p:sp>
          <p:nvSpPr>
            <p:cNvPr id="12390" name="Google Shape;12390;p78"/>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8"/>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2" name="Google Shape;12392;p78"/>
          <p:cNvGrpSpPr/>
          <p:nvPr/>
        </p:nvGrpSpPr>
        <p:grpSpPr>
          <a:xfrm>
            <a:off x="7957483" y="3427048"/>
            <a:ext cx="357387" cy="357387"/>
            <a:chOff x="7957483" y="3350848"/>
            <a:chExt cx="357387" cy="357387"/>
          </a:xfrm>
        </p:grpSpPr>
        <p:sp>
          <p:nvSpPr>
            <p:cNvPr id="12393" name="Google Shape;12393;p78"/>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8"/>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8"/>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78"/>
          <p:cNvGrpSpPr/>
          <p:nvPr/>
        </p:nvGrpSpPr>
        <p:grpSpPr>
          <a:xfrm>
            <a:off x="7007771" y="3427430"/>
            <a:ext cx="357387" cy="357005"/>
            <a:chOff x="7007771" y="3351230"/>
            <a:chExt cx="357387" cy="357005"/>
          </a:xfrm>
        </p:grpSpPr>
        <p:sp>
          <p:nvSpPr>
            <p:cNvPr id="12397" name="Google Shape;12397;p78"/>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8"/>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8"/>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8"/>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8"/>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78"/>
          <p:cNvGrpSpPr/>
          <p:nvPr/>
        </p:nvGrpSpPr>
        <p:grpSpPr>
          <a:xfrm>
            <a:off x="5108729" y="3427430"/>
            <a:ext cx="357005" cy="357005"/>
            <a:chOff x="5108729" y="3351230"/>
            <a:chExt cx="357005" cy="357005"/>
          </a:xfrm>
        </p:grpSpPr>
        <p:sp>
          <p:nvSpPr>
            <p:cNvPr id="12403" name="Google Shape;12403;p78"/>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8"/>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5" name="Google Shape;12405;p78"/>
          <p:cNvGrpSpPr/>
          <p:nvPr/>
        </p:nvGrpSpPr>
        <p:grpSpPr>
          <a:xfrm>
            <a:off x="5583569" y="3427430"/>
            <a:ext cx="357419" cy="357005"/>
            <a:chOff x="5583569" y="3351230"/>
            <a:chExt cx="357419" cy="357005"/>
          </a:xfrm>
        </p:grpSpPr>
        <p:sp>
          <p:nvSpPr>
            <p:cNvPr id="12406" name="Google Shape;12406;p78"/>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8"/>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8" name="Google Shape;12408;p78"/>
          <p:cNvGrpSpPr/>
          <p:nvPr/>
        </p:nvGrpSpPr>
        <p:grpSpPr>
          <a:xfrm>
            <a:off x="7482229" y="3427430"/>
            <a:ext cx="357419" cy="357005"/>
            <a:chOff x="7482229" y="3351230"/>
            <a:chExt cx="357419" cy="357005"/>
          </a:xfrm>
        </p:grpSpPr>
        <p:sp>
          <p:nvSpPr>
            <p:cNvPr id="12409" name="Google Shape;12409;p78"/>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8"/>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8"/>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8"/>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8"/>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78"/>
          <p:cNvGrpSpPr/>
          <p:nvPr/>
        </p:nvGrpSpPr>
        <p:grpSpPr>
          <a:xfrm>
            <a:off x="3764485" y="2966882"/>
            <a:ext cx="222874" cy="345737"/>
            <a:chOff x="3764485" y="2890682"/>
            <a:chExt cx="222874" cy="345737"/>
          </a:xfrm>
        </p:grpSpPr>
        <p:sp>
          <p:nvSpPr>
            <p:cNvPr id="12415" name="Google Shape;12415;p78"/>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8"/>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8"/>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8" name="Google Shape;12418;p78"/>
          <p:cNvGrpSpPr/>
          <p:nvPr/>
        </p:nvGrpSpPr>
        <p:grpSpPr>
          <a:xfrm>
            <a:off x="2238616" y="2984331"/>
            <a:ext cx="422596" cy="310382"/>
            <a:chOff x="2278533" y="2937377"/>
            <a:chExt cx="346788" cy="254704"/>
          </a:xfrm>
        </p:grpSpPr>
        <p:sp>
          <p:nvSpPr>
            <p:cNvPr id="12419" name="Google Shape;12419;p78"/>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8"/>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1" name="Google Shape;12421;p78"/>
          <p:cNvSpPr/>
          <p:nvPr/>
        </p:nvSpPr>
        <p:spPr>
          <a:xfrm>
            <a:off x="322786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2" name="Google Shape;12422;p78"/>
          <p:cNvGrpSpPr/>
          <p:nvPr/>
        </p:nvGrpSpPr>
        <p:grpSpPr>
          <a:xfrm>
            <a:off x="1836637" y="2967710"/>
            <a:ext cx="286152" cy="346438"/>
            <a:chOff x="1836637" y="2891510"/>
            <a:chExt cx="286152" cy="346438"/>
          </a:xfrm>
        </p:grpSpPr>
        <p:sp>
          <p:nvSpPr>
            <p:cNvPr id="12423" name="Google Shape;12423;p78"/>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8"/>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8"/>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6" name="Google Shape;12426;p78"/>
          <p:cNvGrpSpPr/>
          <p:nvPr/>
        </p:nvGrpSpPr>
        <p:grpSpPr>
          <a:xfrm>
            <a:off x="5585861" y="2982129"/>
            <a:ext cx="379764" cy="337684"/>
            <a:chOff x="5585861" y="2905929"/>
            <a:chExt cx="379764" cy="337684"/>
          </a:xfrm>
        </p:grpSpPr>
        <p:sp>
          <p:nvSpPr>
            <p:cNvPr id="12427" name="Google Shape;12427;p78"/>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8"/>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8"/>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8"/>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1" name="Google Shape;12431;p78"/>
          <p:cNvGrpSpPr/>
          <p:nvPr/>
        </p:nvGrpSpPr>
        <p:grpSpPr>
          <a:xfrm>
            <a:off x="1327676" y="2986680"/>
            <a:ext cx="347934" cy="310024"/>
            <a:chOff x="1327676" y="2910480"/>
            <a:chExt cx="347934" cy="310024"/>
          </a:xfrm>
        </p:grpSpPr>
        <p:sp>
          <p:nvSpPr>
            <p:cNvPr id="12432" name="Google Shape;12432;p78"/>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8"/>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8"/>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8"/>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8"/>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7" name="Google Shape;12437;p78"/>
          <p:cNvSpPr/>
          <p:nvPr/>
        </p:nvSpPr>
        <p:spPr>
          <a:xfrm>
            <a:off x="278596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8" name="Google Shape;12438;p78"/>
          <p:cNvGrpSpPr/>
          <p:nvPr/>
        </p:nvGrpSpPr>
        <p:grpSpPr>
          <a:xfrm>
            <a:off x="2753401" y="2945764"/>
            <a:ext cx="382828" cy="358601"/>
            <a:chOff x="2753373" y="2902523"/>
            <a:chExt cx="347552" cy="325557"/>
          </a:xfrm>
        </p:grpSpPr>
        <p:sp>
          <p:nvSpPr>
            <p:cNvPr id="12439" name="Google Shape;12439;p78"/>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8"/>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8"/>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8"/>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8"/>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8"/>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5" name="Google Shape;12445;p78"/>
          <p:cNvGrpSpPr/>
          <p:nvPr/>
        </p:nvGrpSpPr>
        <p:grpSpPr>
          <a:xfrm>
            <a:off x="849016" y="2979455"/>
            <a:ext cx="356655" cy="335425"/>
            <a:chOff x="849016" y="2903255"/>
            <a:chExt cx="356655" cy="335425"/>
          </a:xfrm>
        </p:grpSpPr>
        <p:sp>
          <p:nvSpPr>
            <p:cNvPr id="12446" name="Google Shape;12446;p78"/>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8"/>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8"/>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8"/>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8"/>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8"/>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8"/>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8"/>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8"/>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8"/>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8"/>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7" name="Google Shape;12457;p78"/>
          <p:cNvGrpSpPr/>
          <p:nvPr/>
        </p:nvGrpSpPr>
        <p:grpSpPr>
          <a:xfrm>
            <a:off x="4210933" y="3002977"/>
            <a:ext cx="280072" cy="275520"/>
            <a:chOff x="4210933" y="2926777"/>
            <a:chExt cx="280072" cy="275520"/>
          </a:xfrm>
        </p:grpSpPr>
        <p:sp>
          <p:nvSpPr>
            <p:cNvPr id="12458" name="Google Shape;12458;p78"/>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8"/>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8"/>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8"/>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8"/>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8"/>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8"/>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8"/>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8"/>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8"/>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8"/>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8"/>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8"/>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1" name="Google Shape;12471;p78"/>
          <p:cNvGrpSpPr/>
          <p:nvPr/>
        </p:nvGrpSpPr>
        <p:grpSpPr>
          <a:xfrm>
            <a:off x="4667216" y="2991582"/>
            <a:ext cx="320273" cy="318395"/>
            <a:chOff x="4667216" y="2915382"/>
            <a:chExt cx="320273" cy="318395"/>
          </a:xfrm>
        </p:grpSpPr>
        <p:sp>
          <p:nvSpPr>
            <p:cNvPr id="12472" name="Google Shape;12472;p78"/>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8"/>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8"/>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8"/>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6" name="Google Shape;12476;p78"/>
          <p:cNvGrpSpPr/>
          <p:nvPr/>
        </p:nvGrpSpPr>
        <p:grpSpPr>
          <a:xfrm>
            <a:off x="5170480" y="3010839"/>
            <a:ext cx="261929" cy="280550"/>
            <a:chOff x="5170480" y="2934639"/>
            <a:chExt cx="261929" cy="280550"/>
          </a:xfrm>
        </p:grpSpPr>
        <p:sp>
          <p:nvSpPr>
            <p:cNvPr id="12477" name="Google Shape;12477;p78"/>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8"/>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8"/>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8"/>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8"/>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8"/>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8"/>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4" name="Google Shape;12484;p78"/>
          <p:cNvGrpSpPr/>
          <p:nvPr/>
        </p:nvGrpSpPr>
        <p:grpSpPr>
          <a:xfrm>
            <a:off x="6069423" y="2968091"/>
            <a:ext cx="362321" cy="364231"/>
            <a:chOff x="6069423" y="2891892"/>
            <a:chExt cx="362321" cy="364231"/>
          </a:xfrm>
        </p:grpSpPr>
        <p:sp>
          <p:nvSpPr>
            <p:cNvPr id="12485" name="Google Shape;12485;p78"/>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8"/>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8"/>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8"/>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8"/>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8"/>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1" name="Google Shape;12491;p78"/>
          <p:cNvGrpSpPr/>
          <p:nvPr/>
        </p:nvGrpSpPr>
        <p:grpSpPr>
          <a:xfrm>
            <a:off x="6571955" y="2995370"/>
            <a:ext cx="308878" cy="311170"/>
            <a:chOff x="6571955" y="2919170"/>
            <a:chExt cx="308878" cy="311170"/>
          </a:xfrm>
        </p:grpSpPr>
        <p:sp>
          <p:nvSpPr>
            <p:cNvPr id="12492" name="Google Shape;12492;p78"/>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8"/>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8"/>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8"/>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8"/>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8"/>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8"/>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8"/>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8"/>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8"/>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2" name="Google Shape;12502;p78"/>
          <p:cNvGrpSpPr/>
          <p:nvPr/>
        </p:nvGrpSpPr>
        <p:grpSpPr>
          <a:xfrm>
            <a:off x="7500054" y="3010935"/>
            <a:ext cx="350576" cy="280454"/>
            <a:chOff x="7500054" y="2934735"/>
            <a:chExt cx="350576" cy="280454"/>
          </a:xfrm>
        </p:grpSpPr>
        <p:sp>
          <p:nvSpPr>
            <p:cNvPr id="12503" name="Google Shape;12503;p78"/>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8"/>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8"/>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8"/>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8"/>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8"/>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8"/>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8"/>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1" name="Google Shape;12511;p78"/>
          <p:cNvGrpSpPr/>
          <p:nvPr/>
        </p:nvGrpSpPr>
        <p:grpSpPr>
          <a:xfrm>
            <a:off x="7024430" y="2950862"/>
            <a:ext cx="332012" cy="355454"/>
            <a:chOff x="7055134" y="2919170"/>
            <a:chExt cx="290321" cy="310820"/>
          </a:xfrm>
        </p:grpSpPr>
        <p:sp>
          <p:nvSpPr>
            <p:cNvPr id="12512" name="Google Shape;12512;p78"/>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8"/>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8"/>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8"/>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8"/>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8"/>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8"/>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8"/>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8"/>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8"/>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8"/>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8"/>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8"/>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8"/>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78"/>
          <p:cNvGrpSpPr/>
          <p:nvPr/>
        </p:nvGrpSpPr>
        <p:grpSpPr>
          <a:xfrm>
            <a:off x="7985143" y="2976813"/>
            <a:ext cx="330109" cy="347552"/>
            <a:chOff x="7985143" y="2900613"/>
            <a:chExt cx="330109" cy="347552"/>
          </a:xfrm>
        </p:grpSpPr>
        <p:sp>
          <p:nvSpPr>
            <p:cNvPr id="12527" name="Google Shape;12527;p78"/>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8"/>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8"/>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8"/>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8"/>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8"/>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8"/>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8"/>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5" name="Google Shape;12535;p78"/>
          <p:cNvGrpSpPr/>
          <p:nvPr/>
        </p:nvGrpSpPr>
        <p:grpSpPr>
          <a:xfrm>
            <a:off x="7990840" y="2511426"/>
            <a:ext cx="354363" cy="353631"/>
            <a:chOff x="7990840" y="2435226"/>
            <a:chExt cx="354363" cy="353631"/>
          </a:xfrm>
        </p:grpSpPr>
        <p:sp>
          <p:nvSpPr>
            <p:cNvPr id="12536" name="Google Shape;12536;p78"/>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8"/>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8"/>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9" name="Google Shape;12539;p78"/>
          <p:cNvGrpSpPr/>
          <p:nvPr/>
        </p:nvGrpSpPr>
        <p:grpSpPr>
          <a:xfrm>
            <a:off x="1817317" y="2556530"/>
            <a:ext cx="350958" cy="263043"/>
            <a:chOff x="1817317" y="2480330"/>
            <a:chExt cx="350958" cy="263043"/>
          </a:xfrm>
        </p:grpSpPr>
        <p:sp>
          <p:nvSpPr>
            <p:cNvPr id="12540" name="Google Shape;12540;p78"/>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8"/>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8"/>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8"/>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8"/>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5" name="Google Shape;12545;p78"/>
          <p:cNvGrpSpPr/>
          <p:nvPr/>
        </p:nvGrpSpPr>
        <p:grpSpPr>
          <a:xfrm>
            <a:off x="1341727" y="2559549"/>
            <a:ext cx="419913" cy="308109"/>
            <a:chOff x="1341727" y="2483349"/>
            <a:chExt cx="419913" cy="308109"/>
          </a:xfrm>
        </p:grpSpPr>
        <p:sp>
          <p:nvSpPr>
            <p:cNvPr id="12546" name="Google Shape;12546;p78"/>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8"/>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8"/>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9" name="Google Shape;12549;p78"/>
          <p:cNvGrpSpPr/>
          <p:nvPr/>
        </p:nvGrpSpPr>
        <p:grpSpPr>
          <a:xfrm>
            <a:off x="854332" y="2523936"/>
            <a:ext cx="376358" cy="330109"/>
            <a:chOff x="854332" y="2447736"/>
            <a:chExt cx="376358" cy="330109"/>
          </a:xfrm>
        </p:grpSpPr>
        <p:sp>
          <p:nvSpPr>
            <p:cNvPr id="12550" name="Google Shape;12550;p78"/>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8"/>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8"/>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8"/>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8"/>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8"/>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8"/>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8"/>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8" name="Google Shape;12558;p78"/>
          <p:cNvGrpSpPr/>
          <p:nvPr/>
        </p:nvGrpSpPr>
        <p:grpSpPr>
          <a:xfrm>
            <a:off x="4206763" y="2527151"/>
            <a:ext cx="322151" cy="322374"/>
            <a:chOff x="4206763" y="2450951"/>
            <a:chExt cx="322151" cy="322374"/>
          </a:xfrm>
        </p:grpSpPr>
        <p:sp>
          <p:nvSpPr>
            <p:cNvPr id="12559" name="Google Shape;12559;p78"/>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8"/>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78"/>
          <p:cNvGrpSpPr/>
          <p:nvPr/>
        </p:nvGrpSpPr>
        <p:grpSpPr>
          <a:xfrm>
            <a:off x="7528096" y="2526259"/>
            <a:ext cx="327976" cy="324316"/>
            <a:chOff x="7528096" y="2450059"/>
            <a:chExt cx="327976" cy="324316"/>
          </a:xfrm>
        </p:grpSpPr>
        <p:sp>
          <p:nvSpPr>
            <p:cNvPr id="12562" name="Google Shape;12562;p78"/>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8"/>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8"/>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8"/>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8"/>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7" name="Google Shape;12567;p78"/>
          <p:cNvGrpSpPr/>
          <p:nvPr/>
        </p:nvGrpSpPr>
        <p:grpSpPr>
          <a:xfrm>
            <a:off x="7077129" y="2588742"/>
            <a:ext cx="282364" cy="198619"/>
            <a:chOff x="7077129" y="2512542"/>
            <a:chExt cx="282364" cy="198619"/>
          </a:xfrm>
        </p:grpSpPr>
        <p:sp>
          <p:nvSpPr>
            <p:cNvPr id="12568" name="Google Shape;12568;p78"/>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8"/>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8"/>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8"/>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8"/>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8"/>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4" name="Google Shape;12574;p78"/>
          <p:cNvGrpSpPr/>
          <p:nvPr/>
        </p:nvGrpSpPr>
        <p:grpSpPr>
          <a:xfrm>
            <a:off x="3725461" y="2520912"/>
            <a:ext cx="334279" cy="334661"/>
            <a:chOff x="3725461" y="2444712"/>
            <a:chExt cx="334279" cy="334661"/>
          </a:xfrm>
        </p:grpSpPr>
        <p:sp>
          <p:nvSpPr>
            <p:cNvPr id="12575" name="Google Shape;12575;p78"/>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8"/>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8"/>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8"/>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8"/>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8"/>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8"/>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2" name="Google Shape;12582;p78"/>
          <p:cNvGrpSpPr/>
          <p:nvPr/>
        </p:nvGrpSpPr>
        <p:grpSpPr>
          <a:xfrm>
            <a:off x="6577238" y="2533421"/>
            <a:ext cx="332019" cy="310788"/>
            <a:chOff x="6577238" y="2457221"/>
            <a:chExt cx="332019" cy="310788"/>
          </a:xfrm>
        </p:grpSpPr>
        <p:sp>
          <p:nvSpPr>
            <p:cNvPr id="12583" name="Google Shape;12583;p78"/>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8"/>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8"/>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8"/>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8"/>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8"/>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9" name="Google Shape;12589;p78"/>
          <p:cNvGrpSpPr/>
          <p:nvPr/>
        </p:nvGrpSpPr>
        <p:grpSpPr>
          <a:xfrm>
            <a:off x="2818561" y="2515978"/>
            <a:ext cx="247892" cy="346024"/>
            <a:chOff x="2818561" y="2439778"/>
            <a:chExt cx="247892" cy="346024"/>
          </a:xfrm>
        </p:grpSpPr>
        <p:sp>
          <p:nvSpPr>
            <p:cNvPr id="12590" name="Google Shape;12590;p78"/>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8"/>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8"/>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8"/>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8"/>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8"/>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8"/>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8"/>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8"/>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8"/>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8"/>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8"/>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2" name="Google Shape;12602;p78"/>
          <p:cNvGrpSpPr/>
          <p:nvPr/>
        </p:nvGrpSpPr>
        <p:grpSpPr>
          <a:xfrm>
            <a:off x="3207778" y="2550832"/>
            <a:ext cx="419933" cy="275170"/>
            <a:chOff x="3207778" y="2474632"/>
            <a:chExt cx="419933" cy="275170"/>
          </a:xfrm>
        </p:grpSpPr>
        <p:sp>
          <p:nvSpPr>
            <p:cNvPr id="12603" name="Google Shape;12603;p78"/>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8"/>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8"/>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8"/>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8"/>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8"/>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8"/>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8"/>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8"/>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8"/>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8"/>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8"/>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8"/>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8"/>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7" name="Google Shape;12617;p78"/>
          <p:cNvGrpSpPr/>
          <p:nvPr/>
        </p:nvGrpSpPr>
        <p:grpSpPr>
          <a:xfrm>
            <a:off x="6099375" y="2532275"/>
            <a:ext cx="337684" cy="314194"/>
            <a:chOff x="6099375" y="2456075"/>
            <a:chExt cx="337684" cy="314194"/>
          </a:xfrm>
        </p:grpSpPr>
        <p:sp>
          <p:nvSpPr>
            <p:cNvPr id="12618" name="Google Shape;12618;p78"/>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8"/>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0" name="Google Shape;12620;p78"/>
          <p:cNvGrpSpPr/>
          <p:nvPr/>
        </p:nvGrpSpPr>
        <p:grpSpPr>
          <a:xfrm>
            <a:off x="2312623" y="2544784"/>
            <a:ext cx="312698" cy="286534"/>
            <a:chOff x="2312623" y="2468584"/>
            <a:chExt cx="312698" cy="286534"/>
          </a:xfrm>
        </p:grpSpPr>
        <p:sp>
          <p:nvSpPr>
            <p:cNvPr id="12621" name="Google Shape;12621;p78"/>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8"/>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8"/>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4" name="Google Shape;12624;p78"/>
          <p:cNvGrpSpPr/>
          <p:nvPr/>
        </p:nvGrpSpPr>
        <p:grpSpPr>
          <a:xfrm>
            <a:off x="5618805" y="2517124"/>
            <a:ext cx="345292" cy="342618"/>
            <a:chOff x="5618805" y="2440924"/>
            <a:chExt cx="345292" cy="342618"/>
          </a:xfrm>
        </p:grpSpPr>
        <p:sp>
          <p:nvSpPr>
            <p:cNvPr id="12625" name="Google Shape;12625;p78"/>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8"/>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8"/>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8"/>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8"/>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0" name="Google Shape;12630;p78"/>
          <p:cNvGrpSpPr/>
          <p:nvPr/>
        </p:nvGrpSpPr>
        <p:grpSpPr>
          <a:xfrm>
            <a:off x="4653179" y="2522790"/>
            <a:ext cx="377886" cy="331255"/>
            <a:chOff x="4653179" y="2446590"/>
            <a:chExt cx="377886" cy="331255"/>
          </a:xfrm>
        </p:grpSpPr>
        <p:sp>
          <p:nvSpPr>
            <p:cNvPr id="12631" name="Google Shape;12631;p78"/>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8"/>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8"/>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8"/>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5" name="Google Shape;12635;p78"/>
          <p:cNvGrpSpPr/>
          <p:nvPr/>
        </p:nvGrpSpPr>
        <p:grpSpPr>
          <a:xfrm>
            <a:off x="5184517" y="2535681"/>
            <a:ext cx="252062" cy="305122"/>
            <a:chOff x="5184517" y="2459481"/>
            <a:chExt cx="252062" cy="305122"/>
          </a:xfrm>
        </p:grpSpPr>
        <p:sp>
          <p:nvSpPr>
            <p:cNvPr id="12636" name="Google Shape;12636;p78"/>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8"/>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8"/>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8"/>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8"/>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8"/>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2" name="Google Shape;12642;p78"/>
          <p:cNvSpPr/>
          <p:nvPr/>
        </p:nvSpPr>
        <p:spPr>
          <a:xfrm>
            <a:off x="180102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3" name="Google Shape;12643;p78"/>
          <p:cNvGrpSpPr/>
          <p:nvPr/>
        </p:nvGrpSpPr>
        <p:grpSpPr>
          <a:xfrm>
            <a:off x="6155459" y="2045308"/>
            <a:ext cx="249770" cy="363849"/>
            <a:chOff x="6155459" y="1969108"/>
            <a:chExt cx="249770" cy="363849"/>
          </a:xfrm>
        </p:grpSpPr>
        <p:sp>
          <p:nvSpPr>
            <p:cNvPr id="12644" name="Google Shape;12644;p78"/>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8"/>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8"/>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8"/>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8"/>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8"/>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8"/>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8"/>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8"/>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3" name="Google Shape;12653;p78"/>
          <p:cNvGrpSpPr/>
          <p:nvPr/>
        </p:nvGrpSpPr>
        <p:grpSpPr>
          <a:xfrm>
            <a:off x="2280029" y="2046804"/>
            <a:ext cx="353631" cy="354395"/>
            <a:chOff x="2280029" y="1970604"/>
            <a:chExt cx="353631" cy="354395"/>
          </a:xfrm>
        </p:grpSpPr>
        <p:sp>
          <p:nvSpPr>
            <p:cNvPr id="12654" name="Google Shape;12654;p78"/>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8"/>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8"/>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8"/>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8" name="Google Shape;12658;p78"/>
          <p:cNvGrpSpPr/>
          <p:nvPr/>
        </p:nvGrpSpPr>
        <p:grpSpPr>
          <a:xfrm>
            <a:off x="8065100" y="2076374"/>
            <a:ext cx="255086" cy="301685"/>
            <a:chOff x="8065100" y="2000174"/>
            <a:chExt cx="255086" cy="301685"/>
          </a:xfrm>
        </p:grpSpPr>
        <p:sp>
          <p:nvSpPr>
            <p:cNvPr id="12659" name="Google Shape;12659;p78"/>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8"/>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8"/>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8"/>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3" name="Google Shape;12663;p78"/>
          <p:cNvGrpSpPr/>
          <p:nvPr/>
        </p:nvGrpSpPr>
        <p:grpSpPr>
          <a:xfrm>
            <a:off x="6633705" y="2045308"/>
            <a:ext cx="249420" cy="363849"/>
            <a:chOff x="6633705" y="1969108"/>
            <a:chExt cx="249420" cy="363849"/>
          </a:xfrm>
        </p:grpSpPr>
        <p:sp>
          <p:nvSpPr>
            <p:cNvPr id="12664" name="Google Shape;12664;p78"/>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8"/>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8"/>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8"/>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8"/>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8"/>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8"/>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8"/>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2" name="Google Shape;12672;p78"/>
          <p:cNvGrpSpPr/>
          <p:nvPr/>
        </p:nvGrpSpPr>
        <p:grpSpPr>
          <a:xfrm>
            <a:off x="5211031" y="2045308"/>
            <a:ext cx="226661" cy="363467"/>
            <a:chOff x="5211031" y="1969108"/>
            <a:chExt cx="226661" cy="363467"/>
          </a:xfrm>
        </p:grpSpPr>
        <p:sp>
          <p:nvSpPr>
            <p:cNvPr id="12673" name="Google Shape;12673;p78"/>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8"/>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5" name="Google Shape;12675;p78"/>
          <p:cNvGrpSpPr/>
          <p:nvPr/>
        </p:nvGrpSpPr>
        <p:grpSpPr>
          <a:xfrm>
            <a:off x="3712952" y="2046804"/>
            <a:ext cx="354363" cy="354395"/>
            <a:chOff x="3712952" y="1970604"/>
            <a:chExt cx="354363" cy="354395"/>
          </a:xfrm>
        </p:grpSpPr>
        <p:sp>
          <p:nvSpPr>
            <p:cNvPr id="12676" name="Google Shape;12676;p78"/>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8"/>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8"/>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8"/>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8"/>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8"/>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8"/>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8"/>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8"/>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5" name="Google Shape;12685;p78"/>
          <p:cNvGrpSpPr/>
          <p:nvPr/>
        </p:nvGrpSpPr>
        <p:grpSpPr>
          <a:xfrm>
            <a:off x="3235438" y="2046804"/>
            <a:ext cx="354363" cy="354745"/>
            <a:chOff x="3235438" y="1970604"/>
            <a:chExt cx="354363" cy="354745"/>
          </a:xfrm>
        </p:grpSpPr>
        <p:sp>
          <p:nvSpPr>
            <p:cNvPr id="12686" name="Google Shape;12686;p78"/>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8"/>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8"/>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8"/>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8"/>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8"/>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8"/>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8"/>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8"/>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8"/>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8"/>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8"/>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8"/>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9" name="Google Shape;12699;p78"/>
          <p:cNvGrpSpPr/>
          <p:nvPr/>
        </p:nvGrpSpPr>
        <p:grpSpPr>
          <a:xfrm>
            <a:off x="1329585" y="2066125"/>
            <a:ext cx="341472" cy="335074"/>
            <a:chOff x="1329585" y="1989925"/>
            <a:chExt cx="341472" cy="335074"/>
          </a:xfrm>
        </p:grpSpPr>
        <p:sp>
          <p:nvSpPr>
            <p:cNvPr id="12700" name="Google Shape;12700;p78"/>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8"/>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8"/>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3" name="Google Shape;12703;p78"/>
          <p:cNvGrpSpPr/>
          <p:nvPr/>
        </p:nvGrpSpPr>
        <p:grpSpPr>
          <a:xfrm>
            <a:off x="5591871" y="2066106"/>
            <a:ext cx="416649" cy="325597"/>
            <a:chOff x="5626763" y="2013829"/>
            <a:chExt cx="351722" cy="274788"/>
          </a:xfrm>
        </p:grpSpPr>
        <p:sp>
          <p:nvSpPr>
            <p:cNvPr id="12704" name="Google Shape;12704;p78"/>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8"/>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8"/>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8"/>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8"/>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8"/>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8"/>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8"/>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8"/>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8"/>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4" name="Google Shape;12714;p78"/>
          <p:cNvGrpSpPr/>
          <p:nvPr/>
        </p:nvGrpSpPr>
        <p:grpSpPr>
          <a:xfrm>
            <a:off x="7576605" y="2060077"/>
            <a:ext cx="276698" cy="333133"/>
            <a:chOff x="7576605" y="1983877"/>
            <a:chExt cx="276698" cy="333133"/>
          </a:xfrm>
        </p:grpSpPr>
        <p:sp>
          <p:nvSpPr>
            <p:cNvPr id="12715" name="Google Shape;12715;p78"/>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8"/>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7" name="Google Shape;12717;p78"/>
          <p:cNvGrpSpPr/>
          <p:nvPr/>
        </p:nvGrpSpPr>
        <p:grpSpPr>
          <a:xfrm>
            <a:off x="853568" y="2051738"/>
            <a:ext cx="337334" cy="353599"/>
            <a:chOff x="853568" y="1975538"/>
            <a:chExt cx="337334" cy="353599"/>
          </a:xfrm>
        </p:grpSpPr>
        <p:sp>
          <p:nvSpPr>
            <p:cNvPr id="12718" name="Google Shape;12718;p78"/>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8"/>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8"/>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8"/>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2" name="Google Shape;12722;p78"/>
          <p:cNvGrpSpPr/>
          <p:nvPr/>
        </p:nvGrpSpPr>
        <p:grpSpPr>
          <a:xfrm>
            <a:off x="2770052" y="2085828"/>
            <a:ext cx="327085" cy="277080"/>
            <a:chOff x="2770052" y="2009628"/>
            <a:chExt cx="327085" cy="277080"/>
          </a:xfrm>
        </p:grpSpPr>
        <p:sp>
          <p:nvSpPr>
            <p:cNvPr id="12723" name="Google Shape;12723;p78"/>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8"/>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25" name="Google Shape;12725;p78"/>
          <p:cNvSpPr/>
          <p:nvPr/>
        </p:nvSpPr>
        <p:spPr>
          <a:xfrm>
            <a:off x="706006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6" name="Google Shape;12726;p78"/>
          <p:cNvGrpSpPr/>
          <p:nvPr/>
        </p:nvGrpSpPr>
        <p:grpSpPr>
          <a:xfrm>
            <a:off x="4195399" y="2046804"/>
            <a:ext cx="344878" cy="343573"/>
            <a:chOff x="4195399" y="1970604"/>
            <a:chExt cx="344878" cy="343573"/>
          </a:xfrm>
        </p:grpSpPr>
        <p:sp>
          <p:nvSpPr>
            <p:cNvPr id="12727" name="Google Shape;12727;p78"/>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8"/>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8"/>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8"/>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1" name="Google Shape;12731;p78"/>
          <p:cNvGrpSpPr/>
          <p:nvPr/>
        </p:nvGrpSpPr>
        <p:grpSpPr>
          <a:xfrm>
            <a:off x="4674791" y="2053647"/>
            <a:ext cx="344528" cy="344114"/>
            <a:chOff x="4674791" y="1977447"/>
            <a:chExt cx="344528" cy="344114"/>
          </a:xfrm>
        </p:grpSpPr>
        <p:sp>
          <p:nvSpPr>
            <p:cNvPr id="12732" name="Google Shape;12732;p78"/>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8"/>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8"/>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8"/>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8"/>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8"/>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8"/>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8"/>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8"/>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8"/>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8"/>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8"/>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8"/>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8"/>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8"/>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8"/>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8"/>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8"/>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8"/>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8"/>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8"/>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8"/>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8"/>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8"/>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8"/>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8"/>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8" name="Google Shape;12758;p78"/>
          <p:cNvGrpSpPr/>
          <p:nvPr/>
        </p:nvGrpSpPr>
        <p:grpSpPr>
          <a:xfrm>
            <a:off x="6083810" y="1623497"/>
            <a:ext cx="382819" cy="310788"/>
            <a:chOff x="6083810" y="1547297"/>
            <a:chExt cx="382819" cy="310788"/>
          </a:xfrm>
        </p:grpSpPr>
        <p:sp>
          <p:nvSpPr>
            <p:cNvPr id="12759" name="Google Shape;12759;p78"/>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8"/>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8"/>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8"/>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8"/>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8"/>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8"/>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8"/>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8"/>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8"/>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8"/>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8"/>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8"/>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8"/>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8"/>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8"/>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8"/>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8"/>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7" name="Google Shape;12777;p78"/>
          <p:cNvGrpSpPr/>
          <p:nvPr/>
        </p:nvGrpSpPr>
        <p:grpSpPr>
          <a:xfrm>
            <a:off x="6558300" y="1614393"/>
            <a:ext cx="382788" cy="328613"/>
            <a:chOff x="6558300" y="1538193"/>
            <a:chExt cx="382788" cy="328613"/>
          </a:xfrm>
        </p:grpSpPr>
        <p:sp>
          <p:nvSpPr>
            <p:cNvPr id="12778" name="Google Shape;12778;p78"/>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8"/>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0" name="Google Shape;12780;p78"/>
          <p:cNvGrpSpPr/>
          <p:nvPr/>
        </p:nvGrpSpPr>
        <p:grpSpPr>
          <a:xfrm>
            <a:off x="5194002" y="1587497"/>
            <a:ext cx="259605" cy="346024"/>
            <a:chOff x="5194002" y="1511297"/>
            <a:chExt cx="259605" cy="346024"/>
          </a:xfrm>
        </p:grpSpPr>
        <p:sp>
          <p:nvSpPr>
            <p:cNvPr id="12781" name="Google Shape;12781;p78"/>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8"/>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8"/>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8"/>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5" name="Google Shape;12785;p78"/>
          <p:cNvGrpSpPr/>
          <p:nvPr/>
        </p:nvGrpSpPr>
        <p:grpSpPr>
          <a:xfrm>
            <a:off x="1394741" y="1588261"/>
            <a:ext cx="252444" cy="351722"/>
            <a:chOff x="1394741" y="1512061"/>
            <a:chExt cx="252444" cy="351722"/>
          </a:xfrm>
        </p:grpSpPr>
        <p:sp>
          <p:nvSpPr>
            <p:cNvPr id="12786" name="Google Shape;12786;p78"/>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8"/>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8"/>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8"/>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8"/>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8"/>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8"/>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8"/>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8"/>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8"/>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8"/>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8"/>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8"/>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8"/>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8"/>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8"/>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8"/>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3" name="Google Shape;12803;p78"/>
          <p:cNvGrpSpPr/>
          <p:nvPr/>
        </p:nvGrpSpPr>
        <p:grpSpPr>
          <a:xfrm>
            <a:off x="855096" y="1580685"/>
            <a:ext cx="380910" cy="339594"/>
            <a:chOff x="855096" y="1504485"/>
            <a:chExt cx="380910" cy="339594"/>
          </a:xfrm>
        </p:grpSpPr>
        <p:sp>
          <p:nvSpPr>
            <p:cNvPr id="12804" name="Google Shape;12804;p78"/>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8"/>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8"/>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8"/>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8"/>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9" name="Google Shape;12809;p78"/>
          <p:cNvGrpSpPr/>
          <p:nvPr/>
        </p:nvGrpSpPr>
        <p:grpSpPr>
          <a:xfrm>
            <a:off x="1819576" y="1587879"/>
            <a:ext cx="352103" cy="352103"/>
            <a:chOff x="1819576" y="1511679"/>
            <a:chExt cx="352103" cy="352103"/>
          </a:xfrm>
        </p:grpSpPr>
        <p:sp>
          <p:nvSpPr>
            <p:cNvPr id="12810" name="Google Shape;12810;p78"/>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8"/>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8"/>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8"/>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4" name="Google Shape;12814;p78"/>
          <p:cNvGrpSpPr/>
          <p:nvPr/>
        </p:nvGrpSpPr>
        <p:grpSpPr>
          <a:xfrm>
            <a:off x="5621097" y="1576961"/>
            <a:ext cx="371424" cy="355446"/>
            <a:chOff x="5621097" y="1500761"/>
            <a:chExt cx="371424" cy="355446"/>
          </a:xfrm>
        </p:grpSpPr>
        <p:sp>
          <p:nvSpPr>
            <p:cNvPr id="12815" name="Google Shape;12815;p78"/>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8"/>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7" name="Google Shape;12817;p78"/>
          <p:cNvGrpSpPr/>
          <p:nvPr/>
        </p:nvGrpSpPr>
        <p:grpSpPr>
          <a:xfrm>
            <a:off x="4670239" y="1617799"/>
            <a:ext cx="359679" cy="321833"/>
            <a:chOff x="4670239" y="1541599"/>
            <a:chExt cx="359679" cy="321833"/>
          </a:xfrm>
        </p:grpSpPr>
        <p:sp>
          <p:nvSpPr>
            <p:cNvPr id="12818" name="Google Shape;12818;p78"/>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8"/>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8"/>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8"/>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8"/>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3" name="Google Shape;12823;p78"/>
          <p:cNvGrpSpPr/>
          <p:nvPr/>
        </p:nvGrpSpPr>
        <p:grpSpPr>
          <a:xfrm>
            <a:off x="4212429" y="1578585"/>
            <a:ext cx="321037" cy="353822"/>
            <a:chOff x="4212429" y="1502385"/>
            <a:chExt cx="321037" cy="353822"/>
          </a:xfrm>
        </p:grpSpPr>
        <p:sp>
          <p:nvSpPr>
            <p:cNvPr id="12824" name="Google Shape;12824;p78"/>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8"/>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8"/>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8"/>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8" name="Google Shape;12828;p78"/>
          <p:cNvGrpSpPr/>
          <p:nvPr/>
        </p:nvGrpSpPr>
        <p:grpSpPr>
          <a:xfrm>
            <a:off x="2302788" y="1582181"/>
            <a:ext cx="336188" cy="335425"/>
            <a:chOff x="2302788" y="1505981"/>
            <a:chExt cx="336188" cy="335425"/>
          </a:xfrm>
        </p:grpSpPr>
        <p:sp>
          <p:nvSpPr>
            <p:cNvPr id="12829" name="Google Shape;12829;p78"/>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8"/>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8"/>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8"/>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8"/>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8"/>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8"/>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8"/>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8"/>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8"/>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8"/>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8"/>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8"/>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8"/>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8"/>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8"/>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8"/>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6" name="Google Shape;12846;p78"/>
          <p:cNvGrpSpPr/>
          <p:nvPr/>
        </p:nvGrpSpPr>
        <p:grpSpPr>
          <a:xfrm>
            <a:off x="2780301" y="1598096"/>
            <a:ext cx="333133" cy="321037"/>
            <a:chOff x="2780301" y="1521896"/>
            <a:chExt cx="333133" cy="321037"/>
          </a:xfrm>
        </p:grpSpPr>
        <p:sp>
          <p:nvSpPr>
            <p:cNvPr id="12847" name="Google Shape;12847;p78"/>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8"/>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8"/>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8"/>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8"/>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8"/>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8"/>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8"/>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8"/>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8"/>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8"/>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8"/>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8"/>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8"/>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8"/>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8"/>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8"/>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8"/>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8"/>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8"/>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7" name="Google Shape;12867;p78"/>
          <p:cNvGrpSpPr/>
          <p:nvPr/>
        </p:nvGrpSpPr>
        <p:grpSpPr>
          <a:xfrm>
            <a:off x="3316159" y="1591285"/>
            <a:ext cx="211892" cy="339594"/>
            <a:chOff x="3316159" y="1515085"/>
            <a:chExt cx="211892" cy="339594"/>
          </a:xfrm>
        </p:grpSpPr>
        <p:sp>
          <p:nvSpPr>
            <p:cNvPr id="12868" name="Google Shape;12868;p78"/>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8"/>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8"/>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1" name="Google Shape;12871;p78"/>
            <p:cNvGrpSpPr/>
            <p:nvPr/>
          </p:nvGrpSpPr>
          <p:grpSpPr>
            <a:xfrm>
              <a:off x="3316159" y="1515085"/>
              <a:ext cx="211892" cy="339594"/>
              <a:chOff x="3316159" y="1515085"/>
              <a:chExt cx="211892" cy="339594"/>
            </a:xfrm>
          </p:grpSpPr>
          <p:sp>
            <p:nvSpPr>
              <p:cNvPr id="12872" name="Google Shape;12872;p78"/>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8"/>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8"/>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8"/>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8"/>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8"/>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78" name="Google Shape;12878;p78"/>
          <p:cNvGrpSpPr/>
          <p:nvPr/>
        </p:nvGrpSpPr>
        <p:grpSpPr>
          <a:xfrm>
            <a:off x="3716358" y="1620855"/>
            <a:ext cx="361971" cy="314958"/>
            <a:chOff x="3716358" y="1544655"/>
            <a:chExt cx="361971" cy="314958"/>
          </a:xfrm>
        </p:grpSpPr>
        <p:sp>
          <p:nvSpPr>
            <p:cNvPr id="12879" name="Google Shape;12879;p78"/>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8"/>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8"/>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8"/>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8"/>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84" name="Google Shape;12884;p78"/>
            <p:cNvGrpSpPr/>
            <p:nvPr/>
          </p:nvGrpSpPr>
          <p:grpSpPr>
            <a:xfrm>
              <a:off x="3716358" y="1544655"/>
              <a:ext cx="361971" cy="314958"/>
              <a:chOff x="3716358" y="1544655"/>
              <a:chExt cx="361971" cy="314958"/>
            </a:xfrm>
          </p:grpSpPr>
          <p:sp>
            <p:nvSpPr>
              <p:cNvPr id="12885" name="Google Shape;12885;p78"/>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8"/>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8"/>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8"/>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8"/>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90" name="Google Shape;12890;p78"/>
          <p:cNvGrpSpPr/>
          <p:nvPr/>
        </p:nvGrpSpPr>
        <p:grpSpPr>
          <a:xfrm>
            <a:off x="7011924" y="1633752"/>
            <a:ext cx="499533" cy="305136"/>
            <a:chOff x="7009649" y="1541981"/>
            <a:chExt cx="524940" cy="320655"/>
          </a:xfrm>
        </p:grpSpPr>
        <p:sp>
          <p:nvSpPr>
            <p:cNvPr id="12891" name="Google Shape;12891;p78"/>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8"/>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8"/>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8"/>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8"/>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8"/>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8"/>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8"/>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9" name="Google Shape;12899;p78"/>
          <p:cNvGrpSpPr/>
          <p:nvPr/>
        </p:nvGrpSpPr>
        <p:grpSpPr>
          <a:xfrm>
            <a:off x="8034034" y="1594309"/>
            <a:ext cx="282746" cy="340358"/>
            <a:chOff x="8034034" y="1518109"/>
            <a:chExt cx="282746" cy="340358"/>
          </a:xfrm>
        </p:grpSpPr>
        <p:sp>
          <p:nvSpPr>
            <p:cNvPr id="12900" name="Google Shape;12900;p78"/>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8"/>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8"/>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8"/>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4" name="Google Shape;12904;p78"/>
          <p:cNvGrpSpPr/>
          <p:nvPr/>
        </p:nvGrpSpPr>
        <p:grpSpPr>
          <a:xfrm>
            <a:off x="7582302" y="1576134"/>
            <a:ext cx="369133" cy="360411"/>
            <a:chOff x="7582302" y="1499934"/>
            <a:chExt cx="369133" cy="360411"/>
          </a:xfrm>
        </p:grpSpPr>
        <p:sp>
          <p:nvSpPr>
            <p:cNvPr id="12905" name="Google Shape;12905;p78"/>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8"/>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8"/>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8"/>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8"/>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0" name="Google Shape;12910;p78"/>
          <p:cNvGrpSpPr/>
          <p:nvPr/>
        </p:nvGrpSpPr>
        <p:grpSpPr>
          <a:xfrm>
            <a:off x="6196089" y="3893352"/>
            <a:ext cx="346056" cy="345674"/>
            <a:chOff x="2238181" y="4120624"/>
            <a:chExt cx="346056" cy="345674"/>
          </a:xfrm>
        </p:grpSpPr>
        <p:grpSp>
          <p:nvGrpSpPr>
            <p:cNvPr id="12911" name="Google Shape;12911;p78"/>
            <p:cNvGrpSpPr/>
            <p:nvPr/>
          </p:nvGrpSpPr>
          <p:grpSpPr>
            <a:xfrm>
              <a:off x="2309155" y="4177413"/>
              <a:ext cx="203862" cy="231903"/>
              <a:chOff x="1512725" y="258500"/>
              <a:chExt cx="4570900" cy="5199625"/>
            </a:xfrm>
          </p:grpSpPr>
          <p:sp>
            <p:nvSpPr>
              <p:cNvPr id="12912" name="Google Shape;12912;p78"/>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8"/>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14" name="Google Shape;12914;p78"/>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15" name="Google Shape;12915;p78"/>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19" name="Shape 12919"/>
        <p:cNvGrpSpPr/>
        <p:nvPr/>
      </p:nvGrpSpPr>
      <p:grpSpPr>
        <a:xfrm>
          <a:off x="0" y="0"/>
          <a:ext cx="0" cy="0"/>
          <a:chOff x="0" y="0"/>
          <a:chExt cx="0" cy="0"/>
        </a:xfrm>
      </p:grpSpPr>
      <p:pic>
        <p:nvPicPr>
          <p:cNvPr id="12920" name="Google Shape;12920;p7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8" name="Shape 218"/>
        <p:cNvGrpSpPr/>
        <p:nvPr/>
      </p:nvGrpSpPr>
      <p:grpSpPr>
        <a:xfrm>
          <a:off x="0" y="0"/>
          <a:ext cx="0" cy="0"/>
          <a:chOff x="0" y="0"/>
          <a:chExt cx="0" cy="0"/>
        </a:xfrm>
      </p:grpSpPr>
      <p:sp>
        <p:nvSpPr>
          <p:cNvPr id="219" name="Google Shape;219;p36"/>
          <p:cNvSpPr txBox="1"/>
          <p:nvPr>
            <p:ph type="title"/>
          </p:nvPr>
        </p:nvSpPr>
        <p:spPr>
          <a:xfrm>
            <a:off x="713225" y="1528500"/>
            <a:ext cx="515400" cy="5148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01</a:t>
            </a:r>
            <a:endParaRPr/>
          </a:p>
        </p:txBody>
      </p:sp>
      <p:sp>
        <p:nvSpPr>
          <p:cNvPr id="220" name="Google Shape;220;p36"/>
          <p:cNvSpPr txBox="1"/>
          <p:nvPr>
            <p:ph idx="2" type="ctrTitle"/>
          </p:nvPr>
        </p:nvSpPr>
        <p:spPr>
          <a:xfrm>
            <a:off x="713225" y="434400"/>
            <a:ext cx="7717500" cy="1017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ABOUT</a:t>
            </a:r>
            <a:r>
              <a:rPr lang="en"/>
              <a:t> US</a:t>
            </a:r>
            <a:endParaRPr/>
          </a:p>
        </p:txBody>
      </p:sp>
      <p:sp>
        <p:nvSpPr>
          <p:cNvPr id="221" name="Google Shape;221;p36"/>
          <p:cNvSpPr txBox="1"/>
          <p:nvPr>
            <p:ph idx="1" type="subTitle"/>
          </p:nvPr>
        </p:nvSpPr>
        <p:spPr>
          <a:xfrm>
            <a:off x="713225" y="4144800"/>
            <a:ext cx="3196500" cy="5643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You can enter a subtitle here if you need it</a:t>
            </a:r>
            <a:endParaRPr/>
          </a:p>
        </p:txBody>
      </p:sp>
      <p:sp>
        <p:nvSpPr>
          <p:cNvPr id="222" name="Google Shape;222;p36"/>
          <p:cNvSpPr txBox="1"/>
          <p:nvPr>
            <p:ph type="title"/>
          </p:nvPr>
        </p:nvSpPr>
        <p:spPr>
          <a:xfrm>
            <a:off x="4314275" y="1528500"/>
            <a:ext cx="515400" cy="5148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b="0" lang="en" sz="5000">
                <a:solidFill>
                  <a:schemeClr val="lt1"/>
                </a:solidFill>
                <a:latin typeface="VT323"/>
                <a:ea typeface="VT323"/>
                <a:cs typeface="VT323"/>
                <a:sym typeface="VT323"/>
              </a:rPr>
              <a:t>01</a:t>
            </a:r>
            <a:endParaRPr b="0" sz="5000">
              <a:solidFill>
                <a:schemeClr val="lt1"/>
              </a:solidFill>
              <a:latin typeface="VT323"/>
              <a:ea typeface="VT323"/>
              <a:cs typeface="VT323"/>
              <a:sym typeface="VT323"/>
            </a:endParaRPr>
          </a:p>
        </p:txBody>
      </p:sp>
      <p:sp>
        <p:nvSpPr>
          <p:cNvPr id="223" name="Google Shape;223;p36"/>
          <p:cNvSpPr txBox="1"/>
          <p:nvPr>
            <p:ph type="title"/>
          </p:nvPr>
        </p:nvSpPr>
        <p:spPr>
          <a:xfrm>
            <a:off x="7915325" y="1528500"/>
            <a:ext cx="515400" cy="5148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b="0" lang="en" sz="5000">
                <a:solidFill>
                  <a:schemeClr val="lt1"/>
                </a:solidFill>
                <a:latin typeface="VT323"/>
                <a:ea typeface="VT323"/>
                <a:cs typeface="VT323"/>
                <a:sym typeface="VT323"/>
              </a:rPr>
              <a:t>01</a:t>
            </a:r>
            <a:endParaRPr b="0" sz="5000">
              <a:solidFill>
                <a:schemeClr val="lt1"/>
              </a:solidFill>
              <a:latin typeface="VT323"/>
              <a:ea typeface="VT323"/>
              <a:cs typeface="VT323"/>
              <a:sym typeface="VT323"/>
            </a:endParaRPr>
          </a:p>
        </p:txBody>
      </p:sp>
      <p:pic>
        <p:nvPicPr>
          <p:cNvPr id="224" name="Google Shape;224;p36"/>
          <p:cNvPicPr preferRelativeResize="0"/>
          <p:nvPr/>
        </p:nvPicPr>
        <p:blipFill>
          <a:blip r:embed="rId3">
            <a:alphaModFix/>
          </a:blip>
          <a:stretch>
            <a:fillRect/>
          </a:stretch>
        </p:blipFill>
        <p:spPr>
          <a:xfrm>
            <a:off x="4829687" y="3502800"/>
            <a:ext cx="1911400" cy="1245100"/>
          </a:xfrm>
          <a:prstGeom prst="rect">
            <a:avLst/>
          </a:prstGeom>
          <a:noFill/>
          <a:ln>
            <a:noFill/>
          </a:ln>
        </p:spPr>
      </p:pic>
      <p:sp>
        <p:nvSpPr>
          <p:cNvPr id="225" name="Google Shape;225;p36"/>
          <p:cNvSpPr/>
          <p:nvPr/>
        </p:nvSpPr>
        <p:spPr>
          <a:xfrm>
            <a:off x="7420375" y="3620150"/>
            <a:ext cx="1010400" cy="1010400"/>
          </a:xfrm>
          <a:prstGeom prst="ellipse">
            <a:avLst/>
          </a:prstGeom>
          <a:no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226" name="Google Shape;226;p36"/>
          <p:cNvGrpSpPr/>
          <p:nvPr/>
        </p:nvGrpSpPr>
        <p:grpSpPr>
          <a:xfrm>
            <a:off x="7581342" y="3781117"/>
            <a:ext cx="564282" cy="564282"/>
            <a:chOff x="7581342" y="961642"/>
            <a:chExt cx="564282" cy="564282"/>
          </a:xfrm>
        </p:grpSpPr>
        <p:cxnSp>
          <p:nvCxnSpPr>
            <p:cNvPr id="227" name="Google Shape;227;p36"/>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228" name="Google Shape;228;p36"/>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229" name="Google Shape;229;p36"/>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 name="Shape 233"/>
        <p:cNvGrpSpPr/>
        <p:nvPr/>
      </p:nvGrpSpPr>
      <p:grpSpPr>
        <a:xfrm>
          <a:off x="0" y="0"/>
          <a:ext cx="0" cy="0"/>
          <a:chOff x="0" y="0"/>
          <a:chExt cx="0" cy="0"/>
        </a:xfrm>
      </p:grpSpPr>
      <p:sp>
        <p:nvSpPr>
          <p:cNvPr id="234" name="Google Shape;234;p37"/>
          <p:cNvSpPr txBox="1"/>
          <p:nvPr>
            <p:ph type="ctrTitle"/>
          </p:nvPr>
        </p:nvSpPr>
        <p:spPr>
          <a:xfrm>
            <a:off x="713225" y="434400"/>
            <a:ext cx="4194000" cy="1608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ABOUT US</a:t>
            </a:r>
            <a:endParaRPr/>
          </a:p>
        </p:txBody>
      </p:sp>
      <p:sp>
        <p:nvSpPr>
          <p:cNvPr id="235" name="Google Shape;235;p37"/>
          <p:cNvSpPr txBox="1"/>
          <p:nvPr>
            <p:ph idx="1" type="subTitle"/>
          </p:nvPr>
        </p:nvSpPr>
        <p:spPr>
          <a:xfrm>
            <a:off x="713225" y="2920325"/>
            <a:ext cx="4457100" cy="17889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You can give a brief description of the topic you want to talk about here. For example, if you want to talk about Mercury, you can say that it’s the smallest planet in the Solar System</a:t>
            </a:r>
            <a:endParaRPr/>
          </a:p>
        </p:txBody>
      </p:sp>
      <p:pic>
        <p:nvPicPr>
          <p:cNvPr id="236" name="Google Shape;236;p37"/>
          <p:cNvPicPr preferRelativeResize="0"/>
          <p:nvPr/>
        </p:nvPicPr>
        <p:blipFill>
          <a:blip r:embed="rId3">
            <a:alphaModFix/>
          </a:blip>
          <a:stretch>
            <a:fillRect/>
          </a:stretch>
        </p:blipFill>
        <p:spPr>
          <a:xfrm rot="5400000">
            <a:off x="4886053" y="1182627"/>
            <a:ext cx="4292950" cy="2796500"/>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0" name="Shape 240"/>
        <p:cNvGrpSpPr/>
        <p:nvPr/>
      </p:nvGrpSpPr>
      <p:grpSpPr>
        <a:xfrm>
          <a:off x="0" y="0"/>
          <a:ext cx="0" cy="0"/>
          <a:chOff x="0" y="0"/>
          <a:chExt cx="0" cy="0"/>
        </a:xfrm>
      </p:grpSpPr>
      <p:sp>
        <p:nvSpPr>
          <p:cNvPr id="241" name="Google Shape;241;p38"/>
          <p:cNvSpPr txBox="1"/>
          <p:nvPr>
            <p:ph type="ctrTitle"/>
          </p:nvPr>
        </p:nvSpPr>
        <p:spPr>
          <a:xfrm>
            <a:off x="713225" y="3691200"/>
            <a:ext cx="3858900" cy="10179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—SOMEONE FAMOUS</a:t>
            </a:r>
            <a:endParaRPr/>
          </a:p>
        </p:txBody>
      </p:sp>
      <p:sp>
        <p:nvSpPr>
          <p:cNvPr id="242" name="Google Shape;242;p38"/>
          <p:cNvSpPr txBox="1"/>
          <p:nvPr>
            <p:ph idx="1" type="subTitle"/>
          </p:nvPr>
        </p:nvSpPr>
        <p:spPr>
          <a:xfrm>
            <a:off x="713225" y="1100538"/>
            <a:ext cx="4921200" cy="14712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a:t>
            </a:r>
            <a:r>
              <a:rPr lang="en"/>
              <a:t>This is a quote, words full of wisdom that someone important said and can make the reader get inspired.”</a:t>
            </a:r>
            <a:endParaRPr/>
          </a:p>
        </p:txBody>
      </p:sp>
      <p:sp>
        <p:nvSpPr>
          <p:cNvPr id="243" name="Google Shape;243;p38"/>
          <p:cNvSpPr txBox="1"/>
          <p:nvPr>
            <p:ph idx="1" type="subTitle"/>
          </p:nvPr>
        </p:nvSpPr>
        <p:spPr>
          <a:xfrm>
            <a:off x="713225" y="434400"/>
            <a:ext cx="3858900" cy="3558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sz="3400"/>
              <a:t>“</a:t>
            </a:r>
            <a:endParaRPr sz="3400"/>
          </a:p>
        </p:txBody>
      </p:sp>
      <p:sp>
        <p:nvSpPr>
          <p:cNvPr id="244" name="Google Shape;244;p38"/>
          <p:cNvSpPr txBox="1"/>
          <p:nvPr>
            <p:ph idx="1" type="subTitle"/>
          </p:nvPr>
        </p:nvSpPr>
        <p:spPr>
          <a:xfrm>
            <a:off x="713225" y="3205813"/>
            <a:ext cx="3858900" cy="3558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sz="3400"/>
              <a:t>”</a:t>
            </a:r>
            <a:endParaRPr sz="3400"/>
          </a:p>
        </p:txBody>
      </p:sp>
      <p:sp>
        <p:nvSpPr>
          <p:cNvPr id="245" name="Google Shape;245;p38"/>
          <p:cNvSpPr/>
          <p:nvPr/>
        </p:nvSpPr>
        <p:spPr>
          <a:xfrm flipH="1">
            <a:off x="7420375" y="3620150"/>
            <a:ext cx="1010400" cy="1010400"/>
          </a:xfrm>
          <a:prstGeom prst="ellipse">
            <a:avLst/>
          </a:prstGeom>
          <a:no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246" name="Google Shape;246;p38"/>
          <p:cNvGrpSpPr/>
          <p:nvPr/>
        </p:nvGrpSpPr>
        <p:grpSpPr>
          <a:xfrm flipH="1">
            <a:off x="7705526" y="3781117"/>
            <a:ext cx="564282" cy="564282"/>
            <a:chOff x="7581342" y="961642"/>
            <a:chExt cx="564282" cy="564282"/>
          </a:xfrm>
        </p:grpSpPr>
        <p:cxnSp>
          <p:nvCxnSpPr>
            <p:cNvPr id="247" name="Google Shape;247;p38"/>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248" name="Google Shape;248;p38"/>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249" name="Google Shape;249;p38"/>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sp>
        <p:nvSpPr>
          <p:cNvPr id="250" name="Google Shape;250;p38"/>
          <p:cNvSpPr/>
          <p:nvPr/>
        </p:nvSpPr>
        <p:spPr>
          <a:xfrm>
            <a:off x="7420375" y="2066550"/>
            <a:ext cx="1010400" cy="1010400"/>
          </a:xfrm>
          <a:prstGeom prst="ellipse">
            <a:avLst/>
          </a:prstGeom>
          <a:no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251" name="Google Shape;251;p38"/>
          <p:cNvGrpSpPr/>
          <p:nvPr/>
        </p:nvGrpSpPr>
        <p:grpSpPr>
          <a:xfrm>
            <a:off x="7581342" y="2227517"/>
            <a:ext cx="564282" cy="564282"/>
            <a:chOff x="7581342" y="961642"/>
            <a:chExt cx="564282" cy="564282"/>
          </a:xfrm>
        </p:grpSpPr>
        <p:cxnSp>
          <p:nvCxnSpPr>
            <p:cNvPr id="252" name="Google Shape;252;p38"/>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253" name="Google Shape;253;p38"/>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254" name="Google Shape;254;p38"/>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sp>
        <p:nvSpPr>
          <p:cNvPr id="255" name="Google Shape;255;p38"/>
          <p:cNvSpPr/>
          <p:nvPr/>
        </p:nvSpPr>
        <p:spPr>
          <a:xfrm flipH="1" rot="10800000">
            <a:off x="7420375" y="512950"/>
            <a:ext cx="1010400" cy="1010400"/>
          </a:xfrm>
          <a:prstGeom prst="ellipse">
            <a:avLst/>
          </a:prstGeom>
          <a:noFill/>
          <a:ln cap="flat" cmpd="sng" w="3810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256" name="Google Shape;256;p38"/>
          <p:cNvGrpSpPr/>
          <p:nvPr/>
        </p:nvGrpSpPr>
        <p:grpSpPr>
          <a:xfrm flipH="1" rot="10800000">
            <a:off x="7581342" y="798101"/>
            <a:ext cx="564282" cy="564282"/>
            <a:chOff x="7581342" y="961642"/>
            <a:chExt cx="564282" cy="564282"/>
          </a:xfrm>
        </p:grpSpPr>
        <p:cxnSp>
          <p:nvCxnSpPr>
            <p:cNvPr id="257" name="Google Shape;257;p38"/>
            <p:cNvCxnSpPr/>
            <p:nvPr/>
          </p:nvCxnSpPr>
          <p:spPr>
            <a:xfrm flipH="1" rot="-2700000">
              <a:off x="7625979" y="1144568"/>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258" name="Google Shape;258;p38"/>
            <p:cNvCxnSpPr/>
            <p:nvPr/>
          </p:nvCxnSpPr>
          <p:spPr>
            <a:xfrm rot="-2700000">
              <a:off x="7764268" y="1006279"/>
              <a:ext cx="215526" cy="215526"/>
            </a:xfrm>
            <a:prstGeom prst="straightConnector1">
              <a:avLst/>
            </a:prstGeom>
            <a:noFill/>
            <a:ln cap="flat" cmpd="sng" w="38100">
              <a:solidFill>
                <a:schemeClr val="lt1"/>
              </a:solidFill>
              <a:prstDash val="solid"/>
              <a:round/>
              <a:headEnd len="med" w="med" type="none"/>
              <a:tailEnd len="med" w="med" type="none"/>
            </a:ln>
          </p:spPr>
        </p:cxnSp>
        <p:cxnSp>
          <p:nvCxnSpPr>
            <p:cNvPr id="259" name="Google Shape;259;p38"/>
            <p:cNvCxnSpPr/>
            <p:nvPr/>
          </p:nvCxnSpPr>
          <p:spPr>
            <a:xfrm>
              <a:off x="7747224" y="1127524"/>
              <a:ext cx="398400" cy="398400"/>
            </a:xfrm>
            <a:prstGeom prst="straightConnector1">
              <a:avLst/>
            </a:prstGeom>
            <a:noFill/>
            <a:ln cap="flat" cmpd="sng" w="38100">
              <a:solidFill>
                <a:schemeClr val="lt1"/>
              </a:solidFill>
              <a:prstDash val="solid"/>
              <a:round/>
              <a:headEnd len="med" w="med" type="none"/>
              <a:tailEnd len="med" w="med" type="none"/>
            </a:ln>
          </p:spPr>
        </p:cxn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3" name="Shape 263"/>
        <p:cNvGrpSpPr/>
        <p:nvPr/>
      </p:nvGrpSpPr>
      <p:grpSpPr>
        <a:xfrm>
          <a:off x="0" y="0"/>
          <a:ext cx="0" cy="0"/>
          <a:chOff x="0" y="0"/>
          <a:chExt cx="0" cy="0"/>
        </a:xfrm>
      </p:grpSpPr>
      <p:sp>
        <p:nvSpPr>
          <p:cNvPr id="264" name="Google Shape;264;p39"/>
          <p:cNvSpPr txBox="1"/>
          <p:nvPr>
            <p:ph type="ctrTitle"/>
          </p:nvPr>
        </p:nvSpPr>
        <p:spPr>
          <a:xfrm>
            <a:off x="713225" y="434400"/>
            <a:ext cx="6094500" cy="125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LEVEL ADVANCEMENT</a:t>
            </a:r>
            <a:endParaRPr/>
          </a:p>
        </p:txBody>
      </p:sp>
      <p:sp>
        <p:nvSpPr>
          <p:cNvPr id="265" name="Google Shape;265;p39"/>
          <p:cNvSpPr txBox="1"/>
          <p:nvPr/>
        </p:nvSpPr>
        <p:spPr>
          <a:xfrm>
            <a:off x="713225" y="3644200"/>
            <a:ext cx="1772400" cy="271200"/>
          </a:xfrm>
          <a:prstGeom prst="rect">
            <a:avLst/>
          </a:prstGeom>
          <a:noFill/>
          <a:ln>
            <a:noFill/>
          </a:ln>
        </p:spPr>
        <p:txBody>
          <a:bodyPr anchorCtr="0" anchor="b" bIns="0" lIns="0" spcFirstLastPara="1" rIns="0" wrap="square" tIns="0">
            <a:noAutofit/>
          </a:bodyPr>
          <a:lstStyle/>
          <a:p>
            <a:pPr indent="0" lvl="0" marL="0" rtl="0" algn="ctr">
              <a:spcBef>
                <a:spcPts val="0"/>
              </a:spcBef>
              <a:spcAft>
                <a:spcPts val="0"/>
              </a:spcAft>
              <a:buNone/>
            </a:pPr>
            <a:r>
              <a:rPr b="1" lang="en" sz="2000">
                <a:solidFill>
                  <a:srgbClr val="2E2E2E"/>
                </a:solidFill>
                <a:latin typeface="Dela Gothic One"/>
                <a:ea typeface="Dela Gothic One"/>
                <a:cs typeface="Dela Gothic One"/>
                <a:sym typeface="Dela Gothic One"/>
              </a:rPr>
              <a:t>LEVEL 1</a:t>
            </a:r>
            <a:endParaRPr b="1" sz="2000">
              <a:solidFill>
                <a:srgbClr val="2E2E2E"/>
              </a:solidFill>
              <a:latin typeface="Dela Gothic One"/>
              <a:ea typeface="Dela Gothic One"/>
              <a:cs typeface="Dela Gothic One"/>
              <a:sym typeface="Dela Gothic One"/>
            </a:endParaRPr>
          </a:p>
        </p:txBody>
      </p:sp>
      <p:sp>
        <p:nvSpPr>
          <p:cNvPr id="266" name="Google Shape;266;p39"/>
          <p:cNvSpPr txBox="1"/>
          <p:nvPr/>
        </p:nvSpPr>
        <p:spPr>
          <a:xfrm>
            <a:off x="713225" y="4033500"/>
            <a:ext cx="1772400" cy="675600"/>
          </a:xfrm>
          <a:prstGeom prst="rect">
            <a:avLst/>
          </a:prstGeom>
          <a:noFill/>
          <a:ln>
            <a:noFill/>
          </a:ln>
        </p:spPr>
        <p:txBody>
          <a:bodyPr anchorCtr="0" anchor="t" bIns="0" lIns="0" spcFirstLastPara="1" rIns="0" wrap="square" tIns="0">
            <a:noAutofit/>
          </a:bodyPr>
          <a:lstStyle/>
          <a:p>
            <a:pPr indent="0" lvl="0" marL="0" rtl="0" algn="ctr">
              <a:lnSpc>
                <a:spcPct val="70000"/>
              </a:lnSpc>
              <a:spcBef>
                <a:spcPts val="0"/>
              </a:spcBef>
              <a:spcAft>
                <a:spcPts val="0"/>
              </a:spcAft>
              <a:buNone/>
            </a:pPr>
            <a:r>
              <a:rPr lang="en" sz="2000">
                <a:solidFill>
                  <a:srgbClr val="2E2E2E"/>
                </a:solidFill>
                <a:latin typeface="VT323"/>
                <a:ea typeface="VT323"/>
                <a:cs typeface="VT323"/>
                <a:sym typeface="VT323"/>
              </a:rPr>
              <a:t>Venus is the second planet from the Sun</a:t>
            </a:r>
            <a:endParaRPr sz="2000">
              <a:solidFill>
                <a:srgbClr val="2E2E2E"/>
              </a:solidFill>
              <a:latin typeface="VT323"/>
              <a:ea typeface="VT323"/>
              <a:cs typeface="VT323"/>
              <a:sym typeface="VT323"/>
            </a:endParaRPr>
          </a:p>
        </p:txBody>
      </p:sp>
      <p:sp>
        <p:nvSpPr>
          <p:cNvPr id="267" name="Google Shape;267;p39"/>
          <p:cNvSpPr txBox="1"/>
          <p:nvPr/>
        </p:nvSpPr>
        <p:spPr>
          <a:xfrm>
            <a:off x="2694942" y="3196730"/>
            <a:ext cx="1772400" cy="2712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b="1" lang="en" sz="2000">
                <a:solidFill>
                  <a:srgbClr val="2E2E2E"/>
                </a:solidFill>
                <a:latin typeface="Dela Gothic One"/>
                <a:ea typeface="Dela Gothic One"/>
                <a:cs typeface="Dela Gothic One"/>
                <a:sym typeface="Dela Gothic One"/>
              </a:rPr>
              <a:t>LEVEL 2</a:t>
            </a:r>
            <a:endParaRPr b="1" sz="2000">
              <a:solidFill>
                <a:srgbClr val="2E2E2E"/>
              </a:solidFill>
              <a:latin typeface="Dela Gothic One"/>
              <a:ea typeface="Dela Gothic One"/>
              <a:cs typeface="Dela Gothic One"/>
              <a:sym typeface="Dela Gothic One"/>
            </a:endParaRPr>
          </a:p>
        </p:txBody>
      </p:sp>
      <p:sp>
        <p:nvSpPr>
          <p:cNvPr id="268" name="Google Shape;268;p39"/>
          <p:cNvSpPr txBox="1"/>
          <p:nvPr/>
        </p:nvSpPr>
        <p:spPr>
          <a:xfrm>
            <a:off x="2694942" y="2367476"/>
            <a:ext cx="1772400" cy="675600"/>
          </a:xfrm>
          <a:prstGeom prst="rect">
            <a:avLst/>
          </a:prstGeom>
          <a:noFill/>
          <a:ln>
            <a:noFill/>
          </a:ln>
        </p:spPr>
        <p:txBody>
          <a:bodyPr anchorCtr="0" anchor="b" bIns="0" lIns="0" spcFirstLastPara="1" rIns="0" wrap="square" tIns="0">
            <a:noAutofit/>
          </a:bodyPr>
          <a:lstStyle/>
          <a:p>
            <a:pPr indent="0" lvl="0" marL="0" rtl="0" algn="ctr">
              <a:lnSpc>
                <a:spcPct val="70000"/>
              </a:lnSpc>
              <a:spcBef>
                <a:spcPts val="0"/>
              </a:spcBef>
              <a:spcAft>
                <a:spcPts val="0"/>
              </a:spcAft>
              <a:buNone/>
            </a:pPr>
            <a:r>
              <a:rPr lang="en" sz="2000">
                <a:solidFill>
                  <a:srgbClr val="2E2E2E"/>
                </a:solidFill>
                <a:latin typeface="VT323"/>
                <a:ea typeface="VT323"/>
                <a:cs typeface="VT323"/>
                <a:sym typeface="VT323"/>
              </a:rPr>
              <a:t>Saturn is a gas giant and has several rings</a:t>
            </a:r>
            <a:endParaRPr sz="2000">
              <a:solidFill>
                <a:srgbClr val="2E2E2E"/>
              </a:solidFill>
              <a:latin typeface="VT323"/>
              <a:ea typeface="VT323"/>
              <a:cs typeface="VT323"/>
              <a:sym typeface="VT323"/>
            </a:endParaRPr>
          </a:p>
        </p:txBody>
      </p:sp>
      <p:sp>
        <p:nvSpPr>
          <p:cNvPr id="269" name="Google Shape;269;p39"/>
          <p:cNvSpPr txBox="1"/>
          <p:nvPr/>
        </p:nvSpPr>
        <p:spPr>
          <a:xfrm>
            <a:off x="4676658" y="3644200"/>
            <a:ext cx="1772400" cy="271200"/>
          </a:xfrm>
          <a:prstGeom prst="rect">
            <a:avLst/>
          </a:prstGeom>
          <a:noFill/>
          <a:ln>
            <a:noFill/>
          </a:ln>
        </p:spPr>
        <p:txBody>
          <a:bodyPr anchorCtr="0" anchor="b" bIns="0" lIns="0" spcFirstLastPara="1" rIns="0" wrap="square" tIns="0">
            <a:noAutofit/>
          </a:bodyPr>
          <a:lstStyle/>
          <a:p>
            <a:pPr indent="0" lvl="0" marL="0" rtl="0" algn="ctr">
              <a:spcBef>
                <a:spcPts val="0"/>
              </a:spcBef>
              <a:spcAft>
                <a:spcPts val="0"/>
              </a:spcAft>
              <a:buNone/>
            </a:pPr>
            <a:r>
              <a:rPr b="1" lang="en" sz="2000">
                <a:solidFill>
                  <a:srgbClr val="2E2E2E"/>
                </a:solidFill>
                <a:latin typeface="Dela Gothic One"/>
                <a:ea typeface="Dela Gothic One"/>
                <a:cs typeface="Dela Gothic One"/>
                <a:sym typeface="Dela Gothic One"/>
              </a:rPr>
              <a:t>LEVEL 3</a:t>
            </a:r>
            <a:endParaRPr b="1" sz="2000">
              <a:solidFill>
                <a:srgbClr val="2E2E2E"/>
              </a:solidFill>
              <a:latin typeface="Dela Gothic One"/>
              <a:ea typeface="Dela Gothic One"/>
              <a:cs typeface="Dela Gothic One"/>
              <a:sym typeface="Dela Gothic One"/>
            </a:endParaRPr>
          </a:p>
        </p:txBody>
      </p:sp>
      <p:sp>
        <p:nvSpPr>
          <p:cNvPr id="270" name="Google Shape;270;p39"/>
          <p:cNvSpPr txBox="1"/>
          <p:nvPr/>
        </p:nvSpPr>
        <p:spPr>
          <a:xfrm>
            <a:off x="4676658" y="4033500"/>
            <a:ext cx="1772400" cy="675600"/>
          </a:xfrm>
          <a:prstGeom prst="rect">
            <a:avLst/>
          </a:prstGeom>
          <a:noFill/>
          <a:ln>
            <a:noFill/>
          </a:ln>
        </p:spPr>
        <p:txBody>
          <a:bodyPr anchorCtr="0" anchor="t" bIns="0" lIns="0" spcFirstLastPara="1" rIns="0" wrap="square" tIns="0">
            <a:noAutofit/>
          </a:bodyPr>
          <a:lstStyle/>
          <a:p>
            <a:pPr indent="0" lvl="0" marL="0" rtl="0" algn="ctr">
              <a:lnSpc>
                <a:spcPct val="70000"/>
              </a:lnSpc>
              <a:spcBef>
                <a:spcPts val="0"/>
              </a:spcBef>
              <a:spcAft>
                <a:spcPts val="0"/>
              </a:spcAft>
              <a:buNone/>
            </a:pPr>
            <a:r>
              <a:rPr lang="en" sz="2000">
                <a:solidFill>
                  <a:srgbClr val="2E2E2E"/>
                </a:solidFill>
                <a:latin typeface="VT323"/>
                <a:ea typeface="VT323"/>
                <a:cs typeface="VT323"/>
                <a:sym typeface="VT323"/>
              </a:rPr>
              <a:t>Jupiter is the biggest planet of them all</a:t>
            </a:r>
            <a:endParaRPr sz="2000">
              <a:solidFill>
                <a:srgbClr val="2E2E2E"/>
              </a:solidFill>
              <a:latin typeface="VT323"/>
              <a:ea typeface="VT323"/>
              <a:cs typeface="VT323"/>
              <a:sym typeface="VT323"/>
            </a:endParaRPr>
          </a:p>
        </p:txBody>
      </p:sp>
      <p:sp>
        <p:nvSpPr>
          <p:cNvPr id="271" name="Google Shape;271;p39"/>
          <p:cNvSpPr/>
          <p:nvPr/>
        </p:nvSpPr>
        <p:spPr>
          <a:xfrm>
            <a:off x="1094225" y="2428050"/>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9"/>
          <p:cNvSpPr/>
          <p:nvPr/>
        </p:nvSpPr>
        <p:spPr>
          <a:xfrm>
            <a:off x="670675" y="3438450"/>
            <a:ext cx="888000" cy="231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9"/>
          <p:cNvSpPr/>
          <p:nvPr/>
        </p:nvSpPr>
        <p:spPr>
          <a:xfrm>
            <a:off x="3075938" y="3680576"/>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9"/>
          <p:cNvSpPr/>
          <p:nvPr/>
        </p:nvSpPr>
        <p:spPr>
          <a:xfrm>
            <a:off x="5057675" y="2428050"/>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9"/>
          <p:cNvSpPr txBox="1"/>
          <p:nvPr/>
        </p:nvSpPr>
        <p:spPr>
          <a:xfrm>
            <a:off x="6658392" y="3196730"/>
            <a:ext cx="1772400" cy="2712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b="1" lang="en" sz="2000">
                <a:solidFill>
                  <a:srgbClr val="2E2E2E"/>
                </a:solidFill>
                <a:latin typeface="Dela Gothic One"/>
                <a:ea typeface="Dela Gothic One"/>
                <a:cs typeface="Dela Gothic One"/>
                <a:sym typeface="Dela Gothic One"/>
              </a:rPr>
              <a:t>LEVEL 4</a:t>
            </a:r>
            <a:endParaRPr b="1" sz="2000">
              <a:solidFill>
                <a:srgbClr val="2E2E2E"/>
              </a:solidFill>
              <a:latin typeface="Dela Gothic One"/>
              <a:ea typeface="Dela Gothic One"/>
              <a:cs typeface="Dela Gothic One"/>
              <a:sym typeface="Dela Gothic One"/>
            </a:endParaRPr>
          </a:p>
        </p:txBody>
      </p:sp>
      <p:sp>
        <p:nvSpPr>
          <p:cNvPr id="276" name="Google Shape;276;p39"/>
          <p:cNvSpPr txBox="1"/>
          <p:nvPr/>
        </p:nvSpPr>
        <p:spPr>
          <a:xfrm>
            <a:off x="6658392" y="2367476"/>
            <a:ext cx="1772400" cy="675600"/>
          </a:xfrm>
          <a:prstGeom prst="rect">
            <a:avLst/>
          </a:prstGeom>
          <a:noFill/>
          <a:ln>
            <a:noFill/>
          </a:ln>
        </p:spPr>
        <p:txBody>
          <a:bodyPr anchorCtr="0" anchor="b" bIns="0" lIns="0" spcFirstLastPara="1" rIns="0" wrap="square" tIns="0">
            <a:noAutofit/>
          </a:bodyPr>
          <a:lstStyle/>
          <a:p>
            <a:pPr indent="0" lvl="0" marL="0" rtl="0" algn="ctr">
              <a:lnSpc>
                <a:spcPct val="70000"/>
              </a:lnSpc>
              <a:spcBef>
                <a:spcPts val="0"/>
              </a:spcBef>
              <a:spcAft>
                <a:spcPts val="0"/>
              </a:spcAft>
              <a:buNone/>
            </a:pPr>
            <a:r>
              <a:rPr lang="en" sz="2000">
                <a:solidFill>
                  <a:srgbClr val="2E2E2E"/>
                </a:solidFill>
                <a:latin typeface="VT323"/>
                <a:ea typeface="VT323"/>
                <a:cs typeface="VT323"/>
                <a:sym typeface="VT323"/>
              </a:rPr>
              <a:t>Despite being red, Mars is a very cold place</a:t>
            </a:r>
            <a:endParaRPr sz="2000">
              <a:solidFill>
                <a:srgbClr val="2E2E2E"/>
              </a:solidFill>
              <a:latin typeface="VT323"/>
              <a:ea typeface="VT323"/>
              <a:cs typeface="VT323"/>
              <a:sym typeface="VT323"/>
            </a:endParaRPr>
          </a:p>
        </p:txBody>
      </p:sp>
      <p:sp>
        <p:nvSpPr>
          <p:cNvPr id="277" name="Google Shape;277;p39"/>
          <p:cNvSpPr/>
          <p:nvPr/>
        </p:nvSpPr>
        <p:spPr>
          <a:xfrm>
            <a:off x="7039338" y="3680576"/>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8" name="Google Shape;278;p39"/>
          <p:cNvCxnSpPr>
            <a:stCxn id="271" idx="6"/>
            <a:endCxn id="273" idx="2"/>
          </p:cNvCxnSpPr>
          <p:nvPr/>
        </p:nvCxnSpPr>
        <p:spPr>
          <a:xfrm>
            <a:off x="2104625" y="2933250"/>
            <a:ext cx="971400" cy="1252500"/>
          </a:xfrm>
          <a:prstGeom prst="curvedConnector3">
            <a:avLst>
              <a:gd fmla="val 49995" name="adj1"/>
            </a:avLst>
          </a:prstGeom>
          <a:noFill/>
          <a:ln cap="flat" cmpd="sng" w="38100">
            <a:solidFill>
              <a:schemeClr val="dk1"/>
            </a:solidFill>
            <a:prstDash val="solid"/>
            <a:round/>
            <a:headEnd len="med" w="med" type="none"/>
            <a:tailEnd len="med" w="med" type="none"/>
          </a:ln>
        </p:spPr>
      </p:cxnSp>
      <p:cxnSp>
        <p:nvCxnSpPr>
          <p:cNvPr id="279" name="Google Shape;279;p39"/>
          <p:cNvCxnSpPr>
            <a:stCxn id="274" idx="2"/>
            <a:endCxn id="273" idx="6"/>
          </p:cNvCxnSpPr>
          <p:nvPr/>
        </p:nvCxnSpPr>
        <p:spPr>
          <a:xfrm flipH="1">
            <a:off x="4086275" y="2933250"/>
            <a:ext cx="971400" cy="1252500"/>
          </a:xfrm>
          <a:prstGeom prst="curvedConnector3">
            <a:avLst>
              <a:gd fmla="val 49997" name="adj1"/>
            </a:avLst>
          </a:prstGeom>
          <a:noFill/>
          <a:ln cap="flat" cmpd="sng" w="38100">
            <a:solidFill>
              <a:schemeClr val="dk1"/>
            </a:solidFill>
            <a:prstDash val="solid"/>
            <a:round/>
            <a:headEnd len="med" w="med" type="none"/>
            <a:tailEnd len="med" w="med" type="none"/>
          </a:ln>
        </p:spPr>
      </p:cxnSp>
      <p:cxnSp>
        <p:nvCxnSpPr>
          <p:cNvPr id="280" name="Google Shape;280;p39"/>
          <p:cNvCxnSpPr>
            <a:stCxn id="274" idx="6"/>
            <a:endCxn id="277" idx="2"/>
          </p:cNvCxnSpPr>
          <p:nvPr/>
        </p:nvCxnSpPr>
        <p:spPr>
          <a:xfrm>
            <a:off x="6068075" y="2933250"/>
            <a:ext cx="971400" cy="1252500"/>
          </a:xfrm>
          <a:prstGeom prst="curvedConnector3">
            <a:avLst>
              <a:gd fmla="val 49993" name="adj1"/>
            </a:avLst>
          </a:prstGeom>
          <a:noFill/>
          <a:ln cap="flat" cmpd="sng" w="38100">
            <a:solidFill>
              <a:schemeClr val="dk1"/>
            </a:solidFill>
            <a:prstDash val="solid"/>
            <a:round/>
            <a:headEnd len="med" w="med" type="none"/>
            <a:tailEnd len="med" w="med" type="none"/>
          </a:ln>
        </p:spPr>
      </p:cxnSp>
      <p:sp>
        <p:nvSpPr>
          <p:cNvPr id="281" name="Google Shape;281;p39"/>
          <p:cNvSpPr/>
          <p:nvPr/>
        </p:nvSpPr>
        <p:spPr>
          <a:xfrm>
            <a:off x="7420375" y="434400"/>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282" name="Google Shape;282;p39"/>
          <p:cNvGrpSpPr/>
          <p:nvPr/>
        </p:nvGrpSpPr>
        <p:grpSpPr>
          <a:xfrm>
            <a:off x="7581342" y="595367"/>
            <a:ext cx="564282" cy="564282"/>
            <a:chOff x="7581342" y="961642"/>
            <a:chExt cx="564282" cy="564282"/>
          </a:xfrm>
        </p:grpSpPr>
        <p:cxnSp>
          <p:nvCxnSpPr>
            <p:cNvPr id="283" name="Google Shape;283;p39"/>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284" name="Google Shape;284;p39"/>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285" name="Google Shape;285;p39"/>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grpSp>
        <p:nvGrpSpPr>
          <p:cNvPr id="286" name="Google Shape;286;p39"/>
          <p:cNvGrpSpPr/>
          <p:nvPr/>
        </p:nvGrpSpPr>
        <p:grpSpPr>
          <a:xfrm>
            <a:off x="5275610" y="2758800"/>
            <a:ext cx="574525" cy="348890"/>
            <a:chOff x="-1411827" y="2137850"/>
            <a:chExt cx="574525" cy="348890"/>
          </a:xfrm>
        </p:grpSpPr>
        <p:sp>
          <p:nvSpPr>
            <p:cNvPr id="287" name="Google Shape;287;p39"/>
            <p:cNvSpPr/>
            <p:nvPr/>
          </p:nvSpPr>
          <p:spPr>
            <a:xfrm>
              <a:off x="-1411827" y="2137850"/>
              <a:ext cx="574525" cy="348890"/>
            </a:xfrm>
            <a:custGeom>
              <a:rect b="b" l="l" r="r" t="t"/>
              <a:pathLst>
                <a:path extrusionOk="0" h="7174" w="11813">
                  <a:moveTo>
                    <a:pt x="7762" y="339"/>
                  </a:moveTo>
                  <a:cubicBezTo>
                    <a:pt x="7905" y="339"/>
                    <a:pt x="8279" y="411"/>
                    <a:pt x="8672" y="553"/>
                  </a:cubicBezTo>
                  <a:cubicBezTo>
                    <a:pt x="9207" y="732"/>
                    <a:pt x="9404" y="892"/>
                    <a:pt x="9421" y="946"/>
                  </a:cubicBezTo>
                  <a:cubicBezTo>
                    <a:pt x="9528" y="1124"/>
                    <a:pt x="10010" y="2052"/>
                    <a:pt x="10403" y="3123"/>
                  </a:cubicBezTo>
                  <a:cubicBezTo>
                    <a:pt x="10902" y="4515"/>
                    <a:pt x="11027" y="5585"/>
                    <a:pt x="10760" y="6210"/>
                  </a:cubicBezTo>
                  <a:cubicBezTo>
                    <a:pt x="10635" y="6531"/>
                    <a:pt x="10385" y="6745"/>
                    <a:pt x="10046" y="6834"/>
                  </a:cubicBezTo>
                  <a:cubicBezTo>
                    <a:pt x="10028" y="6834"/>
                    <a:pt x="9939" y="6798"/>
                    <a:pt x="9689" y="6602"/>
                  </a:cubicBezTo>
                  <a:cubicBezTo>
                    <a:pt x="9511" y="6459"/>
                    <a:pt x="9296" y="6263"/>
                    <a:pt x="9082" y="6049"/>
                  </a:cubicBezTo>
                  <a:cubicBezTo>
                    <a:pt x="8404" y="5389"/>
                    <a:pt x="7958" y="4996"/>
                    <a:pt x="7637" y="4996"/>
                  </a:cubicBezTo>
                  <a:lnTo>
                    <a:pt x="4176" y="4996"/>
                  </a:lnTo>
                  <a:cubicBezTo>
                    <a:pt x="3854" y="4996"/>
                    <a:pt x="3408" y="5389"/>
                    <a:pt x="2730" y="6049"/>
                  </a:cubicBezTo>
                  <a:cubicBezTo>
                    <a:pt x="2498" y="6263"/>
                    <a:pt x="2302" y="6459"/>
                    <a:pt x="2106" y="6602"/>
                  </a:cubicBezTo>
                  <a:cubicBezTo>
                    <a:pt x="1874" y="6798"/>
                    <a:pt x="1785" y="6834"/>
                    <a:pt x="1767" y="6834"/>
                  </a:cubicBezTo>
                  <a:cubicBezTo>
                    <a:pt x="1428" y="6745"/>
                    <a:pt x="1178" y="6531"/>
                    <a:pt x="1053" y="6210"/>
                  </a:cubicBezTo>
                  <a:cubicBezTo>
                    <a:pt x="786" y="5585"/>
                    <a:pt x="910" y="4515"/>
                    <a:pt x="1410" y="3123"/>
                  </a:cubicBezTo>
                  <a:cubicBezTo>
                    <a:pt x="1785" y="2052"/>
                    <a:pt x="2284" y="1124"/>
                    <a:pt x="2374" y="946"/>
                  </a:cubicBezTo>
                  <a:cubicBezTo>
                    <a:pt x="2409" y="892"/>
                    <a:pt x="2605" y="732"/>
                    <a:pt x="3123" y="553"/>
                  </a:cubicBezTo>
                  <a:cubicBezTo>
                    <a:pt x="3533" y="411"/>
                    <a:pt x="3908" y="339"/>
                    <a:pt x="4051" y="339"/>
                  </a:cubicBezTo>
                  <a:cubicBezTo>
                    <a:pt x="4265" y="339"/>
                    <a:pt x="4532" y="536"/>
                    <a:pt x="4622" y="625"/>
                  </a:cubicBezTo>
                  <a:cubicBezTo>
                    <a:pt x="4657" y="661"/>
                    <a:pt x="4693" y="678"/>
                    <a:pt x="4729" y="678"/>
                  </a:cubicBezTo>
                  <a:lnTo>
                    <a:pt x="7084" y="678"/>
                  </a:lnTo>
                  <a:cubicBezTo>
                    <a:pt x="7120" y="678"/>
                    <a:pt x="7155" y="661"/>
                    <a:pt x="7191" y="625"/>
                  </a:cubicBezTo>
                  <a:cubicBezTo>
                    <a:pt x="7280" y="536"/>
                    <a:pt x="7530" y="339"/>
                    <a:pt x="7762" y="339"/>
                  </a:cubicBezTo>
                  <a:close/>
                  <a:moveTo>
                    <a:pt x="4051" y="0"/>
                  </a:moveTo>
                  <a:cubicBezTo>
                    <a:pt x="3854" y="0"/>
                    <a:pt x="3426" y="107"/>
                    <a:pt x="3016" y="250"/>
                  </a:cubicBezTo>
                  <a:cubicBezTo>
                    <a:pt x="2498" y="429"/>
                    <a:pt x="2195" y="607"/>
                    <a:pt x="2088" y="768"/>
                  </a:cubicBezTo>
                  <a:cubicBezTo>
                    <a:pt x="2070" y="821"/>
                    <a:pt x="0" y="4586"/>
                    <a:pt x="732" y="6352"/>
                  </a:cubicBezTo>
                  <a:cubicBezTo>
                    <a:pt x="910" y="6763"/>
                    <a:pt x="1232" y="7048"/>
                    <a:pt x="1695" y="7155"/>
                  </a:cubicBezTo>
                  <a:cubicBezTo>
                    <a:pt x="1713" y="7173"/>
                    <a:pt x="1731" y="7173"/>
                    <a:pt x="1767" y="7173"/>
                  </a:cubicBezTo>
                  <a:cubicBezTo>
                    <a:pt x="2017" y="7173"/>
                    <a:pt x="2356" y="6852"/>
                    <a:pt x="2962" y="6281"/>
                  </a:cubicBezTo>
                  <a:cubicBezTo>
                    <a:pt x="3212" y="6049"/>
                    <a:pt x="3480" y="5799"/>
                    <a:pt x="3694" y="5621"/>
                  </a:cubicBezTo>
                  <a:cubicBezTo>
                    <a:pt x="4015" y="5353"/>
                    <a:pt x="4140" y="5335"/>
                    <a:pt x="4176" y="5335"/>
                  </a:cubicBezTo>
                  <a:lnTo>
                    <a:pt x="7637" y="5335"/>
                  </a:lnTo>
                  <a:cubicBezTo>
                    <a:pt x="7673" y="5335"/>
                    <a:pt x="7798" y="5353"/>
                    <a:pt x="8101" y="5621"/>
                  </a:cubicBezTo>
                  <a:cubicBezTo>
                    <a:pt x="8333" y="5799"/>
                    <a:pt x="8601" y="6049"/>
                    <a:pt x="8850" y="6281"/>
                  </a:cubicBezTo>
                  <a:cubicBezTo>
                    <a:pt x="9457" y="6852"/>
                    <a:pt x="9796" y="7173"/>
                    <a:pt x="10046" y="7173"/>
                  </a:cubicBezTo>
                  <a:cubicBezTo>
                    <a:pt x="10064" y="7173"/>
                    <a:pt x="10099" y="7173"/>
                    <a:pt x="10117" y="7155"/>
                  </a:cubicBezTo>
                  <a:cubicBezTo>
                    <a:pt x="10563" y="7048"/>
                    <a:pt x="10884" y="6763"/>
                    <a:pt x="11063" y="6352"/>
                  </a:cubicBezTo>
                  <a:cubicBezTo>
                    <a:pt x="11812" y="4586"/>
                    <a:pt x="9743" y="821"/>
                    <a:pt x="9725" y="768"/>
                  </a:cubicBezTo>
                  <a:cubicBezTo>
                    <a:pt x="9618" y="607"/>
                    <a:pt x="9314" y="429"/>
                    <a:pt x="8779" y="250"/>
                  </a:cubicBezTo>
                  <a:cubicBezTo>
                    <a:pt x="8386" y="107"/>
                    <a:pt x="7958" y="0"/>
                    <a:pt x="7762" y="0"/>
                  </a:cubicBezTo>
                  <a:cubicBezTo>
                    <a:pt x="7441" y="0"/>
                    <a:pt x="7137" y="232"/>
                    <a:pt x="7013" y="339"/>
                  </a:cubicBezTo>
                  <a:lnTo>
                    <a:pt x="4800" y="339"/>
                  </a:lnTo>
                  <a:cubicBezTo>
                    <a:pt x="4675" y="232"/>
                    <a:pt x="4372" y="0"/>
                    <a:pt x="405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9"/>
            <p:cNvSpPr/>
            <p:nvPr/>
          </p:nvSpPr>
          <p:spPr>
            <a:xfrm>
              <a:off x="-1214853" y="2299994"/>
              <a:ext cx="50386" cy="48876"/>
            </a:xfrm>
            <a:custGeom>
              <a:rect b="b" l="l" r="r" t="t"/>
              <a:pathLst>
                <a:path extrusionOk="0" h="1005" w="1036">
                  <a:moveTo>
                    <a:pt x="526" y="1"/>
                  </a:moveTo>
                  <a:cubicBezTo>
                    <a:pt x="432" y="1"/>
                    <a:pt x="358" y="82"/>
                    <a:pt x="358" y="164"/>
                  </a:cubicBezTo>
                  <a:lnTo>
                    <a:pt x="358" y="342"/>
                  </a:lnTo>
                  <a:lnTo>
                    <a:pt x="197" y="342"/>
                  </a:lnTo>
                  <a:cubicBezTo>
                    <a:pt x="108" y="342"/>
                    <a:pt x="36" y="395"/>
                    <a:pt x="19" y="485"/>
                  </a:cubicBezTo>
                  <a:cubicBezTo>
                    <a:pt x="1" y="574"/>
                    <a:pt x="90" y="663"/>
                    <a:pt x="197" y="663"/>
                  </a:cubicBezTo>
                  <a:lnTo>
                    <a:pt x="358" y="663"/>
                  </a:lnTo>
                  <a:lnTo>
                    <a:pt x="358" y="842"/>
                  </a:lnTo>
                  <a:cubicBezTo>
                    <a:pt x="358" y="923"/>
                    <a:pt x="432" y="1004"/>
                    <a:pt x="526" y="1004"/>
                  </a:cubicBezTo>
                  <a:cubicBezTo>
                    <a:pt x="535" y="1004"/>
                    <a:pt x="545" y="1004"/>
                    <a:pt x="554" y="1002"/>
                  </a:cubicBezTo>
                  <a:cubicBezTo>
                    <a:pt x="625" y="984"/>
                    <a:pt x="697" y="913"/>
                    <a:pt x="697" y="824"/>
                  </a:cubicBezTo>
                  <a:lnTo>
                    <a:pt x="697" y="663"/>
                  </a:lnTo>
                  <a:lnTo>
                    <a:pt x="857" y="663"/>
                  </a:lnTo>
                  <a:cubicBezTo>
                    <a:pt x="929" y="663"/>
                    <a:pt x="1000" y="610"/>
                    <a:pt x="1018" y="520"/>
                  </a:cubicBezTo>
                  <a:cubicBezTo>
                    <a:pt x="1036" y="431"/>
                    <a:pt x="946" y="342"/>
                    <a:pt x="857" y="342"/>
                  </a:cubicBezTo>
                  <a:lnTo>
                    <a:pt x="697" y="342"/>
                  </a:lnTo>
                  <a:lnTo>
                    <a:pt x="697" y="181"/>
                  </a:lnTo>
                  <a:cubicBezTo>
                    <a:pt x="697" y="92"/>
                    <a:pt x="625" y="21"/>
                    <a:pt x="554" y="3"/>
                  </a:cubicBezTo>
                  <a:cubicBezTo>
                    <a:pt x="545" y="1"/>
                    <a:pt x="535" y="1"/>
                    <a:pt x="526"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9"/>
            <p:cNvSpPr/>
            <p:nvPr/>
          </p:nvSpPr>
          <p:spPr>
            <a:xfrm>
              <a:off x="-1108973" y="2274948"/>
              <a:ext cx="97221" cy="97216"/>
            </a:xfrm>
            <a:custGeom>
              <a:rect b="b" l="l" r="r" t="t"/>
              <a:pathLst>
                <a:path extrusionOk="0" h="1999" w="1999">
                  <a:moveTo>
                    <a:pt x="1000" y="0"/>
                  </a:moveTo>
                  <a:cubicBezTo>
                    <a:pt x="447" y="0"/>
                    <a:pt x="1" y="447"/>
                    <a:pt x="1" y="1000"/>
                  </a:cubicBezTo>
                  <a:cubicBezTo>
                    <a:pt x="1" y="1553"/>
                    <a:pt x="447" y="1999"/>
                    <a:pt x="1000" y="1999"/>
                  </a:cubicBezTo>
                  <a:cubicBezTo>
                    <a:pt x="1553" y="1999"/>
                    <a:pt x="1999" y="1553"/>
                    <a:pt x="1999" y="1000"/>
                  </a:cubicBezTo>
                  <a:cubicBezTo>
                    <a:pt x="1999" y="875"/>
                    <a:pt x="1981" y="732"/>
                    <a:pt x="1928" y="607"/>
                  </a:cubicBezTo>
                  <a:cubicBezTo>
                    <a:pt x="1901" y="541"/>
                    <a:pt x="1835" y="504"/>
                    <a:pt x="1767" y="504"/>
                  </a:cubicBezTo>
                  <a:cubicBezTo>
                    <a:pt x="1743" y="504"/>
                    <a:pt x="1719" y="509"/>
                    <a:pt x="1696" y="518"/>
                  </a:cubicBezTo>
                  <a:cubicBezTo>
                    <a:pt x="1624" y="554"/>
                    <a:pt x="1571" y="661"/>
                    <a:pt x="1624" y="732"/>
                  </a:cubicBezTo>
                  <a:cubicBezTo>
                    <a:pt x="1660" y="821"/>
                    <a:pt x="1678" y="910"/>
                    <a:pt x="1678" y="1000"/>
                  </a:cubicBezTo>
                  <a:cubicBezTo>
                    <a:pt x="1678" y="1374"/>
                    <a:pt x="1374" y="1678"/>
                    <a:pt x="1000" y="1678"/>
                  </a:cubicBezTo>
                  <a:cubicBezTo>
                    <a:pt x="643" y="1678"/>
                    <a:pt x="340" y="1374"/>
                    <a:pt x="340" y="1000"/>
                  </a:cubicBezTo>
                  <a:cubicBezTo>
                    <a:pt x="340" y="643"/>
                    <a:pt x="643" y="339"/>
                    <a:pt x="1000" y="339"/>
                  </a:cubicBezTo>
                  <a:cubicBezTo>
                    <a:pt x="1107" y="339"/>
                    <a:pt x="1196" y="357"/>
                    <a:pt x="1267" y="393"/>
                  </a:cubicBezTo>
                  <a:cubicBezTo>
                    <a:pt x="1290" y="402"/>
                    <a:pt x="1313" y="407"/>
                    <a:pt x="1336" y="407"/>
                  </a:cubicBezTo>
                  <a:cubicBezTo>
                    <a:pt x="1400" y="407"/>
                    <a:pt x="1460" y="370"/>
                    <a:pt x="1499" y="304"/>
                  </a:cubicBezTo>
                  <a:cubicBezTo>
                    <a:pt x="1535" y="232"/>
                    <a:pt x="1481" y="125"/>
                    <a:pt x="1410" y="90"/>
                  </a:cubicBezTo>
                  <a:cubicBezTo>
                    <a:pt x="1285" y="36"/>
                    <a:pt x="1142" y="0"/>
                    <a:pt x="100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9"/>
            <p:cNvSpPr/>
            <p:nvPr/>
          </p:nvSpPr>
          <p:spPr>
            <a:xfrm>
              <a:off x="-1238295" y="2274948"/>
              <a:ext cx="97270" cy="97216"/>
            </a:xfrm>
            <a:custGeom>
              <a:rect b="b" l="l" r="r" t="t"/>
              <a:pathLst>
                <a:path extrusionOk="0" h="1999" w="2000">
                  <a:moveTo>
                    <a:pt x="1000" y="0"/>
                  </a:moveTo>
                  <a:cubicBezTo>
                    <a:pt x="447" y="0"/>
                    <a:pt x="1" y="447"/>
                    <a:pt x="1" y="1000"/>
                  </a:cubicBezTo>
                  <a:cubicBezTo>
                    <a:pt x="1" y="1553"/>
                    <a:pt x="447" y="1999"/>
                    <a:pt x="1000" y="1999"/>
                  </a:cubicBezTo>
                  <a:cubicBezTo>
                    <a:pt x="1553" y="1999"/>
                    <a:pt x="1999" y="1553"/>
                    <a:pt x="1999" y="1000"/>
                  </a:cubicBezTo>
                  <a:cubicBezTo>
                    <a:pt x="1999" y="875"/>
                    <a:pt x="1964" y="732"/>
                    <a:pt x="1910" y="607"/>
                  </a:cubicBezTo>
                  <a:cubicBezTo>
                    <a:pt x="1884" y="541"/>
                    <a:pt x="1828" y="504"/>
                    <a:pt x="1764" y="504"/>
                  </a:cubicBezTo>
                  <a:cubicBezTo>
                    <a:pt x="1742" y="504"/>
                    <a:pt x="1719" y="509"/>
                    <a:pt x="1696" y="518"/>
                  </a:cubicBezTo>
                  <a:cubicBezTo>
                    <a:pt x="1607" y="554"/>
                    <a:pt x="1571" y="661"/>
                    <a:pt x="1607" y="732"/>
                  </a:cubicBezTo>
                  <a:cubicBezTo>
                    <a:pt x="1642" y="821"/>
                    <a:pt x="1660" y="910"/>
                    <a:pt x="1660" y="1000"/>
                  </a:cubicBezTo>
                  <a:cubicBezTo>
                    <a:pt x="1660" y="1374"/>
                    <a:pt x="1375" y="1678"/>
                    <a:pt x="1000" y="1678"/>
                  </a:cubicBezTo>
                  <a:cubicBezTo>
                    <a:pt x="625" y="1678"/>
                    <a:pt x="340" y="1374"/>
                    <a:pt x="340" y="1000"/>
                  </a:cubicBezTo>
                  <a:cubicBezTo>
                    <a:pt x="340" y="643"/>
                    <a:pt x="625" y="339"/>
                    <a:pt x="1000" y="339"/>
                  </a:cubicBezTo>
                  <a:cubicBezTo>
                    <a:pt x="1089" y="339"/>
                    <a:pt x="1179" y="357"/>
                    <a:pt x="1268" y="393"/>
                  </a:cubicBezTo>
                  <a:cubicBezTo>
                    <a:pt x="1291" y="402"/>
                    <a:pt x="1314" y="407"/>
                    <a:pt x="1336" y="407"/>
                  </a:cubicBezTo>
                  <a:cubicBezTo>
                    <a:pt x="1400" y="407"/>
                    <a:pt x="1455" y="370"/>
                    <a:pt x="1482" y="304"/>
                  </a:cubicBezTo>
                  <a:cubicBezTo>
                    <a:pt x="1518" y="232"/>
                    <a:pt x="1482" y="125"/>
                    <a:pt x="1393" y="90"/>
                  </a:cubicBezTo>
                  <a:cubicBezTo>
                    <a:pt x="1268" y="36"/>
                    <a:pt x="1143" y="0"/>
                    <a:pt x="100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9"/>
            <p:cNvSpPr/>
            <p:nvPr/>
          </p:nvSpPr>
          <p:spPr>
            <a:xfrm>
              <a:off x="-1078576" y="2307921"/>
              <a:ext cx="37352" cy="33021"/>
            </a:xfrm>
            <a:custGeom>
              <a:rect b="b" l="l" r="r" t="t"/>
              <a:pathLst>
                <a:path extrusionOk="0" h="679" w="768">
                  <a:moveTo>
                    <a:pt x="375" y="1"/>
                  </a:moveTo>
                  <a:cubicBezTo>
                    <a:pt x="232" y="1"/>
                    <a:pt x="107" y="90"/>
                    <a:pt x="71" y="232"/>
                  </a:cubicBezTo>
                  <a:cubicBezTo>
                    <a:pt x="0" y="464"/>
                    <a:pt x="161" y="679"/>
                    <a:pt x="375" y="679"/>
                  </a:cubicBezTo>
                  <a:cubicBezTo>
                    <a:pt x="607" y="679"/>
                    <a:pt x="767" y="464"/>
                    <a:pt x="696" y="232"/>
                  </a:cubicBezTo>
                  <a:cubicBezTo>
                    <a:pt x="660" y="90"/>
                    <a:pt x="517" y="1"/>
                    <a:pt x="375"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9"/>
            <p:cNvSpPr/>
            <p:nvPr/>
          </p:nvSpPr>
          <p:spPr>
            <a:xfrm>
              <a:off x="-1303370" y="2194264"/>
              <a:ext cx="97270" cy="97216"/>
            </a:xfrm>
            <a:custGeom>
              <a:rect b="b" l="l" r="r" t="t"/>
              <a:pathLst>
                <a:path extrusionOk="0" h="1999" w="2000">
                  <a:moveTo>
                    <a:pt x="1000" y="0"/>
                  </a:moveTo>
                  <a:cubicBezTo>
                    <a:pt x="447" y="0"/>
                    <a:pt x="1" y="446"/>
                    <a:pt x="1" y="999"/>
                  </a:cubicBezTo>
                  <a:cubicBezTo>
                    <a:pt x="1" y="1552"/>
                    <a:pt x="447" y="1998"/>
                    <a:pt x="1000" y="1998"/>
                  </a:cubicBezTo>
                  <a:cubicBezTo>
                    <a:pt x="1553" y="1998"/>
                    <a:pt x="1999" y="1552"/>
                    <a:pt x="1999" y="999"/>
                  </a:cubicBezTo>
                  <a:cubicBezTo>
                    <a:pt x="1999" y="857"/>
                    <a:pt x="1981" y="732"/>
                    <a:pt x="1928" y="607"/>
                  </a:cubicBezTo>
                  <a:cubicBezTo>
                    <a:pt x="1901" y="541"/>
                    <a:pt x="1836" y="504"/>
                    <a:pt x="1767" y="504"/>
                  </a:cubicBezTo>
                  <a:cubicBezTo>
                    <a:pt x="1743" y="504"/>
                    <a:pt x="1719" y="508"/>
                    <a:pt x="1696" y="518"/>
                  </a:cubicBezTo>
                  <a:cubicBezTo>
                    <a:pt x="1624" y="553"/>
                    <a:pt x="1571" y="642"/>
                    <a:pt x="1607" y="732"/>
                  </a:cubicBezTo>
                  <a:cubicBezTo>
                    <a:pt x="1660" y="821"/>
                    <a:pt x="1678" y="910"/>
                    <a:pt x="1678" y="999"/>
                  </a:cubicBezTo>
                  <a:cubicBezTo>
                    <a:pt x="1678" y="1374"/>
                    <a:pt x="1375" y="1659"/>
                    <a:pt x="1000" y="1659"/>
                  </a:cubicBezTo>
                  <a:cubicBezTo>
                    <a:pt x="643" y="1659"/>
                    <a:pt x="340" y="1374"/>
                    <a:pt x="340" y="999"/>
                  </a:cubicBezTo>
                  <a:cubicBezTo>
                    <a:pt x="340" y="625"/>
                    <a:pt x="643" y="339"/>
                    <a:pt x="1000" y="339"/>
                  </a:cubicBezTo>
                  <a:cubicBezTo>
                    <a:pt x="1089" y="339"/>
                    <a:pt x="1196" y="357"/>
                    <a:pt x="1268" y="393"/>
                  </a:cubicBezTo>
                  <a:cubicBezTo>
                    <a:pt x="1291" y="402"/>
                    <a:pt x="1314" y="406"/>
                    <a:pt x="1336" y="406"/>
                  </a:cubicBezTo>
                  <a:cubicBezTo>
                    <a:pt x="1401" y="406"/>
                    <a:pt x="1460" y="370"/>
                    <a:pt x="1500" y="303"/>
                  </a:cubicBezTo>
                  <a:cubicBezTo>
                    <a:pt x="1535" y="214"/>
                    <a:pt x="1482" y="125"/>
                    <a:pt x="1410" y="89"/>
                  </a:cubicBezTo>
                  <a:cubicBezTo>
                    <a:pt x="1285" y="36"/>
                    <a:pt x="1143" y="0"/>
                    <a:pt x="100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9"/>
            <p:cNvSpPr/>
            <p:nvPr/>
          </p:nvSpPr>
          <p:spPr>
            <a:xfrm>
              <a:off x="-1272972" y="2227238"/>
              <a:ext cx="37352" cy="32146"/>
            </a:xfrm>
            <a:custGeom>
              <a:rect b="b" l="l" r="r" t="t"/>
              <a:pathLst>
                <a:path extrusionOk="0" h="661" w="768">
                  <a:moveTo>
                    <a:pt x="375" y="0"/>
                  </a:moveTo>
                  <a:cubicBezTo>
                    <a:pt x="232" y="0"/>
                    <a:pt x="107" y="89"/>
                    <a:pt x="72" y="232"/>
                  </a:cubicBezTo>
                  <a:cubicBezTo>
                    <a:pt x="0" y="446"/>
                    <a:pt x="161" y="660"/>
                    <a:pt x="375" y="660"/>
                  </a:cubicBezTo>
                  <a:cubicBezTo>
                    <a:pt x="607" y="660"/>
                    <a:pt x="767" y="446"/>
                    <a:pt x="696" y="232"/>
                  </a:cubicBezTo>
                  <a:cubicBezTo>
                    <a:pt x="660" y="89"/>
                    <a:pt x="518" y="0"/>
                    <a:pt x="37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9"/>
            <p:cNvSpPr/>
            <p:nvPr/>
          </p:nvSpPr>
          <p:spPr>
            <a:xfrm>
              <a:off x="-1043898" y="2226363"/>
              <a:ext cx="32148" cy="33021"/>
            </a:xfrm>
            <a:custGeom>
              <a:rect b="b" l="l" r="r" t="t"/>
              <a:pathLst>
                <a:path extrusionOk="0" h="679" w="661">
                  <a:moveTo>
                    <a:pt x="340" y="0"/>
                  </a:moveTo>
                  <a:cubicBezTo>
                    <a:pt x="143" y="0"/>
                    <a:pt x="1" y="161"/>
                    <a:pt x="1" y="339"/>
                  </a:cubicBezTo>
                  <a:cubicBezTo>
                    <a:pt x="1" y="518"/>
                    <a:pt x="143" y="678"/>
                    <a:pt x="340" y="678"/>
                  </a:cubicBezTo>
                  <a:cubicBezTo>
                    <a:pt x="518" y="678"/>
                    <a:pt x="661" y="518"/>
                    <a:pt x="661" y="339"/>
                  </a:cubicBezTo>
                  <a:cubicBezTo>
                    <a:pt x="661" y="161"/>
                    <a:pt x="518" y="0"/>
                    <a:pt x="34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9"/>
            <p:cNvSpPr/>
            <p:nvPr/>
          </p:nvSpPr>
          <p:spPr>
            <a:xfrm>
              <a:off x="-978824" y="2226363"/>
              <a:ext cx="32196" cy="33021"/>
            </a:xfrm>
            <a:custGeom>
              <a:rect b="b" l="l" r="r" t="t"/>
              <a:pathLst>
                <a:path extrusionOk="0" h="679" w="662">
                  <a:moveTo>
                    <a:pt x="322" y="0"/>
                  </a:moveTo>
                  <a:cubicBezTo>
                    <a:pt x="144" y="0"/>
                    <a:pt x="1" y="161"/>
                    <a:pt x="1" y="339"/>
                  </a:cubicBezTo>
                  <a:cubicBezTo>
                    <a:pt x="1" y="518"/>
                    <a:pt x="144" y="678"/>
                    <a:pt x="322" y="678"/>
                  </a:cubicBezTo>
                  <a:cubicBezTo>
                    <a:pt x="518" y="678"/>
                    <a:pt x="661" y="518"/>
                    <a:pt x="661" y="339"/>
                  </a:cubicBezTo>
                  <a:cubicBezTo>
                    <a:pt x="661" y="161"/>
                    <a:pt x="518" y="0"/>
                    <a:pt x="322"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9"/>
            <p:cNvSpPr/>
            <p:nvPr/>
          </p:nvSpPr>
          <p:spPr>
            <a:xfrm>
              <a:off x="-1011799" y="2259336"/>
              <a:ext cx="33023" cy="32146"/>
            </a:xfrm>
            <a:custGeom>
              <a:rect b="b" l="l" r="r" t="t"/>
              <a:pathLst>
                <a:path extrusionOk="0" h="661" w="679">
                  <a:moveTo>
                    <a:pt x="340" y="0"/>
                  </a:moveTo>
                  <a:cubicBezTo>
                    <a:pt x="161" y="0"/>
                    <a:pt x="1" y="143"/>
                    <a:pt x="1" y="321"/>
                  </a:cubicBezTo>
                  <a:cubicBezTo>
                    <a:pt x="1" y="518"/>
                    <a:pt x="161" y="660"/>
                    <a:pt x="340" y="660"/>
                  </a:cubicBezTo>
                  <a:cubicBezTo>
                    <a:pt x="518" y="660"/>
                    <a:pt x="679" y="518"/>
                    <a:pt x="679" y="321"/>
                  </a:cubicBezTo>
                  <a:cubicBezTo>
                    <a:pt x="679" y="143"/>
                    <a:pt x="518" y="0"/>
                    <a:pt x="34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9"/>
            <p:cNvSpPr/>
            <p:nvPr/>
          </p:nvSpPr>
          <p:spPr>
            <a:xfrm>
              <a:off x="-1011799" y="2194264"/>
              <a:ext cx="33023" cy="32146"/>
            </a:xfrm>
            <a:custGeom>
              <a:rect b="b" l="l" r="r" t="t"/>
              <a:pathLst>
                <a:path extrusionOk="0" h="661" w="679">
                  <a:moveTo>
                    <a:pt x="340" y="0"/>
                  </a:moveTo>
                  <a:cubicBezTo>
                    <a:pt x="161" y="0"/>
                    <a:pt x="1" y="143"/>
                    <a:pt x="1" y="339"/>
                  </a:cubicBezTo>
                  <a:cubicBezTo>
                    <a:pt x="1" y="518"/>
                    <a:pt x="161" y="660"/>
                    <a:pt x="340" y="660"/>
                  </a:cubicBezTo>
                  <a:cubicBezTo>
                    <a:pt x="518" y="660"/>
                    <a:pt x="679" y="518"/>
                    <a:pt x="679" y="339"/>
                  </a:cubicBezTo>
                  <a:cubicBezTo>
                    <a:pt x="679" y="143"/>
                    <a:pt x="518" y="0"/>
                    <a:pt x="34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9"/>
            <p:cNvSpPr/>
            <p:nvPr/>
          </p:nvSpPr>
          <p:spPr>
            <a:xfrm>
              <a:off x="-1148903" y="2177778"/>
              <a:ext cx="48635" cy="48633"/>
            </a:xfrm>
            <a:custGeom>
              <a:rect b="b" l="l" r="r" t="t"/>
              <a:pathLst>
                <a:path extrusionOk="0" h="1000" w="1000">
                  <a:moveTo>
                    <a:pt x="500" y="339"/>
                  </a:moveTo>
                  <a:cubicBezTo>
                    <a:pt x="590" y="339"/>
                    <a:pt x="661" y="410"/>
                    <a:pt x="661" y="500"/>
                  </a:cubicBezTo>
                  <a:cubicBezTo>
                    <a:pt x="661" y="589"/>
                    <a:pt x="590" y="678"/>
                    <a:pt x="500" y="678"/>
                  </a:cubicBezTo>
                  <a:cubicBezTo>
                    <a:pt x="393" y="678"/>
                    <a:pt x="322" y="589"/>
                    <a:pt x="322" y="500"/>
                  </a:cubicBezTo>
                  <a:cubicBezTo>
                    <a:pt x="322" y="410"/>
                    <a:pt x="393" y="339"/>
                    <a:pt x="500" y="339"/>
                  </a:cubicBezTo>
                  <a:close/>
                  <a:moveTo>
                    <a:pt x="500" y="0"/>
                  </a:moveTo>
                  <a:cubicBezTo>
                    <a:pt x="215" y="0"/>
                    <a:pt x="1" y="232"/>
                    <a:pt x="1" y="500"/>
                  </a:cubicBezTo>
                  <a:cubicBezTo>
                    <a:pt x="1" y="785"/>
                    <a:pt x="215" y="999"/>
                    <a:pt x="500" y="999"/>
                  </a:cubicBezTo>
                  <a:cubicBezTo>
                    <a:pt x="768" y="999"/>
                    <a:pt x="1000" y="785"/>
                    <a:pt x="1000" y="500"/>
                  </a:cubicBezTo>
                  <a:cubicBezTo>
                    <a:pt x="1000" y="232"/>
                    <a:pt x="768" y="0"/>
                    <a:pt x="50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 name="Google Shape;299;p39"/>
          <p:cNvGrpSpPr/>
          <p:nvPr/>
        </p:nvGrpSpPr>
        <p:grpSpPr>
          <a:xfrm>
            <a:off x="7285545" y="3926289"/>
            <a:ext cx="518109" cy="518957"/>
            <a:chOff x="-258530" y="2052789"/>
            <a:chExt cx="518109" cy="518957"/>
          </a:xfrm>
        </p:grpSpPr>
        <p:sp>
          <p:nvSpPr>
            <p:cNvPr id="300" name="Google Shape;300;p39"/>
            <p:cNvSpPr/>
            <p:nvPr/>
          </p:nvSpPr>
          <p:spPr>
            <a:xfrm>
              <a:off x="-72839" y="2239348"/>
              <a:ext cx="145856" cy="145849"/>
            </a:xfrm>
            <a:custGeom>
              <a:rect b="b" l="l" r="r" t="t"/>
              <a:pathLst>
                <a:path extrusionOk="0" h="2999" w="2999">
                  <a:moveTo>
                    <a:pt x="1499" y="340"/>
                  </a:moveTo>
                  <a:cubicBezTo>
                    <a:pt x="2142" y="340"/>
                    <a:pt x="2677" y="857"/>
                    <a:pt x="2677" y="1500"/>
                  </a:cubicBezTo>
                  <a:cubicBezTo>
                    <a:pt x="2677" y="2142"/>
                    <a:pt x="2142" y="2659"/>
                    <a:pt x="1499" y="2659"/>
                  </a:cubicBezTo>
                  <a:cubicBezTo>
                    <a:pt x="857" y="2659"/>
                    <a:pt x="340" y="2142"/>
                    <a:pt x="340" y="1500"/>
                  </a:cubicBezTo>
                  <a:cubicBezTo>
                    <a:pt x="340" y="857"/>
                    <a:pt x="857" y="340"/>
                    <a:pt x="1499" y="340"/>
                  </a:cubicBezTo>
                  <a:close/>
                  <a:moveTo>
                    <a:pt x="1499" y="1"/>
                  </a:moveTo>
                  <a:cubicBezTo>
                    <a:pt x="679" y="1"/>
                    <a:pt x="1" y="679"/>
                    <a:pt x="1" y="1500"/>
                  </a:cubicBezTo>
                  <a:cubicBezTo>
                    <a:pt x="1" y="2320"/>
                    <a:pt x="679" y="2998"/>
                    <a:pt x="1499" y="2998"/>
                  </a:cubicBezTo>
                  <a:cubicBezTo>
                    <a:pt x="2338" y="2998"/>
                    <a:pt x="2998" y="2320"/>
                    <a:pt x="2998" y="1500"/>
                  </a:cubicBezTo>
                  <a:cubicBezTo>
                    <a:pt x="2998" y="679"/>
                    <a:pt x="2338" y="1"/>
                    <a:pt x="1499"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9"/>
            <p:cNvSpPr/>
            <p:nvPr/>
          </p:nvSpPr>
          <p:spPr>
            <a:xfrm>
              <a:off x="-258530" y="2052789"/>
              <a:ext cx="518109" cy="518957"/>
            </a:xfrm>
            <a:custGeom>
              <a:rect b="b" l="l" r="r" t="t"/>
              <a:pathLst>
                <a:path extrusionOk="0" h="10671" w="10653">
                  <a:moveTo>
                    <a:pt x="5317" y="340"/>
                  </a:moveTo>
                  <a:cubicBezTo>
                    <a:pt x="6656" y="340"/>
                    <a:pt x="7905" y="857"/>
                    <a:pt x="8850" y="1803"/>
                  </a:cubicBezTo>
                  <a:cubicBezTo>
                    <a:pt x="9796" y="2749"/>
                    <a:pt x="10313" y="3998"/>
                    <a:pt x="10313" y="5336"/>
                  </a:cubicBezTo>
                  <a:cubicBezTo>
                    <a:pt x="10313" y="6674"/>
                    <a:pt x="9796" y="7923"/>
                    <a:pt x="8850" y="8869"/>
                  </a:cubicBezTo>
                  <a:cubicBezTo>
                    <a:pt x="7905" y="9814"/>
                    <a:pt x="6656" y="10332"/>
                    <a:pt x="5317" y="10332"/>
                  </a:cubicBezTo>
                  <a:cubicBezTo>
                    <a:pt x="3979" y="10332"/>
                    <a:pt x="2730" y="9814"/>
                    <a:pt x="1785" y="8869"/>
                  </a:cubicBezTo>
                  <a:cubicBezTo>
                    <a:pt x="839" y="7923"/>
                    <a:pt x="321" y="6674"/>
                    <a:pt x="321" y="5336"/>
                  </a:cubicBezTo>
                  <a:cubicBezTo>
                    <a:pt x="321" y="3998"/>
                    <a:pt x="839" y="2749"/>
                    <a:pt x="1785" y="1803"/>
                  </a:cubicBezTo>
                  <a:cubicBezTo>
                    <a:pt x="2730" y="857"/>
                    <a:pt x="3979" y="340"/>
                    <a:pt x="5317" y="340"/>
                  </a:cubicBezTo>
                  <a:close/>
                  <a:moveTo>
                    <a:pt x="5317" y="1"/>
                  </a:moveTo>
                  <a:cubicBezTo>
                    <a:pt x="3890" y="1"/>
                    <a:pt x="2552" y="554"/>
                    <a:pt x="1553" y="1571"/>
                  </a:cubicBezTo>
                  <a:cubicBezTo>
                    <a:pt x="553" y="2570"/>
                    <a:pt x="0" y="3908"/>
                    <a:pt x="0" y="5336"/>
                  </a:cubicBezTo>
                  <a:cubicBezTo>
                    <a:pt x="0" y="6763"/>
                    <a:pt x="553" y="8101"/>
                    <a:pt x="1553" y="9101"/>
                  </a:cubicBezTo>
                  <a:cubicBezTo>
                    <a:pt x="2552" y="10118"/>
                    <a:pt x="3890" y="10671"/>
                    <a:pt x="5317" y="10671"/>
                  </a:cubicBezTo>
                  <a:cubicBezTo>
                    <a:pt x="6745" y="10671"/>
                    <a:pt x="8083" y="10118"/>
                    <a:pt x="9082" y="9101"/>
                  </a:cubicBezTo>
                  <a:cubicBezTo>
                    <a:pt x="10099" y="8101"/>
                    <a:pt x="10652" y="6763"/>
                    <a:pt x="10652" y="5336"/>
                  </a:cubicBezTo>
                  <a:cubicBezTo>
                    <a:pt x="10652" y="3908"/>
                    <a:pt x="10099" y="2570"/>
                    <a:pt x="9082" y="1571"/>
                  </a:cubicBezTo>
                  <a:cubicBezTo>
                    <a:pt x="8083" y="554"/>
                    <a:pt x="6745" y="1"/>
                    <a:pt x="531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9"/>
            <p:cNvSpPr/>
            <p:nvPr/>
          </p:nvSpPr>
          <p:spPr>
            <a:xfrm>
              <a:off x="-209067" y="2094468"/>
              <a:ext cx="418310" cy="426945"/>
            </a:xfrm>
            <a:custGeom>
              <a:rect b="b" l="l" r="r" t="t"/>
              <a:pathLst>
                <a:path extrusionOk="0" h="8779" w="8601">
                  <a:moveTo>
                    <a:pt x="4300" y="321"/>
                  </a:moveTo>
                  <a:cubicBezTo>
                    <a:pt x="5210" y="321"/>
                    <a:pt x="6049" y="607"/>
                    <a:pt x="6781" y="1142"/>
                  </a:cubicBezTo>
                  <a:cubicBezTo>
                    <a:pt x="7423" y="1624"/>
                    <a:pt x="7905" y="2266"/>
                    <a:pt x="8190" y="2998"/>
                  </a:cubicBezTo>
                  <a:cubicBezTo>
                    <a:pt x="8083" y="3016"/>
                    <a:pt x="7994" y="3087"/>
                    <a:pt x="7922" y="3158"/>
                  </a:cubicBezTo>
                  <a:lnTo>
                    <a:pt x="6013" y="3158"/>
                  </a:lnTo>
                  <a:cubicBezTo>
                    <a:pt x="5603" y="2641"/>
                    <a:pt x="4978" y="2320"/>
                    <a:pt x="4300" y="2320"/>
                  </a:cubicBezTo>
                  <a:cubicBezTo>
                    <a:pt x="3640" y="2320"/>
                    <a:pt x="2998" y="2641"/>
                    <a:pt x="2605" y="3158"/>
                  </a:cubicBezTo>
                  <a:lnTo>
                    <a:pt x="678" y="3158"/>
                  </a:lnTo>
                  <a:cubicBezTo>
                    <a:pt x="607" y="3087"/>
                    <a:pt x="518" y="3016"/>
                    <a:pt x="411" y="2998"/>
                  </a:cubicBezTo>
                  <a:cubicBezTo>
                    <a:pt x="696" y="2266"/>
                    <a:pt x="1178" y="1624"/>
                    <a:pt x="1838" y="1142"/>
                  </a:cubicBezTo>
                  <a:cubicBezTo>
                    <a:pt x="2552" y="607"/>
                    <a:pt x="3408" y="321"/>
                    <a:pt x="4300" y="321"/>
                  </a:cubicBezTo>
                  <a:close/>
                  <a:moveTo>
                    <a:pt x="4300" y="2659"/>
                  </a:moveTo>
                  <a:cubicBezTo>
                    <a:pt x="4889" y="2659"/>
                    <a:pt x="5442" y="2944"/>
                    <a:pt x="5781" y="3426"/>
                  </a:cubicBezTo>
                  <a:cubicBezTo>
                    <a:pt x="5817" y="3462"/>
                    <a:pt x="5871" y="3497"/>
                    <a:pt x="5924" y="3497"/>
                  </a:cubicBezTo>
                  <a:lnTo>
                    <a:pt x="7798" y="3497"/>
                  </a:lnTo>
                  <a:lnTo>
                    <a:pt x="7798" y="5496"/>
                  </a:lnTo>
                  <a:lnTo>
                    <a:pt x="6120" y="5496"/>
                  </a:lnTo>
                  <a:cubicBezTo>
                    <a:pt x="5674" y="5496"/>
                    <a:pt x="5300" y="5853"/>
                    <a:pt x="5300" y="6317"/>
                  </a:cubicBezTo>
                  <a:lnTo>
                    <a:pt x="5300" y="7994"/>
                  </a:lnTo>
                  <a:lnTo>
                    <a:pt x="3301" y="7994"/>
                  </a:lnTo>
                  <a:lnTo>
                    <a:pt x="3301" y="6317"/>
                  </a:lnTo>
                  <a:cubicBezTo>
                    <a:pt x="3301" y="5853"/>
                    <a:pt x="2927" y="5496"/>
                    <a:pt x="2463" y="5496"/>
                  </a:cubicBezTo>
                  <a:lnTo>
                    <a:pt x="803" y="5496"/>
                  </a:lnTo>
                  <a:lnTo>
                    <a:pt x="803" y="3497"/>
                  </a:lnTo>
                  <a:lnTo>
                    <a:pt x="2677" y="3497"/>
                  </a:lnTo>
                  <a:cubicBezTo>
                    <a:pt x="2730" y="3497"/>
                    <a:pt x="2784" y="3462"/>
                    <a:pt x="2802" y="3426"/>
                  </a:cubicBezTo>
                  <a:cubicBezTo>
                    <a:pt x="3158" y="2944"/>
                    <a:pt x="3712" y="2659"/>
                    <a:pt x="4300" y="2659"/>
                  </a:cubicBezTo>
                  <a:close/>
                  <a:moveTo>
                    <a:pt x="2463" y="5817"/>
                  </a:moveTo>
                  <a:cubicBezTo>
                    <a:pt x="2748" y="5817"/>
                    <a:pt x="2962" y="6049"/>
                    <a:pt x="2962" y="6317"/>
                  </a:cubicBezTo>
                  <a:lnTo>
                    <a:pt x="2962" y="8119"/>
                  </a:lnTo>
                  <a:cubicBezTo>
                    <a:pt x="2891" y="8190"/>
                    <a:pt x="2837" y="8279"/>
                    <a:pt x="2802" y="8386"/>
                  </a:cubicBezTo>
                  <a:cubicBezTo>
                    <a:pt x="1713" y="7958"/>
                    <a:pt x="821" y="7084"/>
                    <a:pt x="411" y="5977"/>
                  </a:cubicBezTo>
                  <a:cubicBezTo>
                    <a:pt x="518" y="5960"/>
                    <a:pt x="607" y="5906"/>
                    <a:pt x="678" y="5817"/>
                  </a:cubicBezTo>
                  <a:close/>
                  <a:moveTo>
                    <a:pt x="7922" y="5817"/>
                  </a:moveTo>
                  <a:cubicBezTo>
                    <a:pt x="7994" y="5906"/>
                    <a:pt x="8083" y="5960"/>
                    <a:pt x="8190" y="5977"/>
                  </a:cubicBezTo>
                  <a:cubicBezTo>
                    <a:pt x="7762" y="7084"/>
                    <a:pt x="6888" y="7958"/>
                    <a:pt x="5781" y="8386"/>
                  </a:cubicBezTo>
                  <a:cubicBezTo>
                    <a:pt x="5764" y="8279"/>
                    <a:pt x="5710" y="8190"/>
                    <a:pt x="5621" y="8119"/>
                  </a:cubicBezTo>
                  <a:lnTo>
                    <a:pt x="5621" y="6317"/>
                  </a:lnTo>
                  <a:cubicBezTo>
                    <a:pt x="5621" y="6049"/>
                    <a:pt x="5853" y="5817"/>
                    <a:pt x="6120" y="5817"/>
                  </a:cubicBezTo>
                  <a:close/>
                  <a:moveTo>
                    <a:pt x="4300" y="0"/>
                  </a:moveTo>
                  <a:cubicBezTo>
                    <a:pt x="3319" y="0"/>
                    <a:pt x="2409" y="304"/>
                    <a:pt x="1624" y="875"/>
                  </a:cubicBezTo>
                  <a:cubicBezTo>
                    <a:pt x="857" y="1428"/>
                    <a:pt x="304" y="2213"/>
                    <a:pt x="18" y="3105"/>
                  </a:cubicBezTo>
                  <a:cubicBezTo>
                    <a:pt x="0" y="3176"/>
                    <a:pt x="18" y="3265"/>
                    <a:pt x="90" y="3301"/>
                  </a:cubicBezTo>
                  <a:cubicBezTo>
                    <a:pt x="125" y="3319"/>
                    <a:pt x="143" y="3319"/>
                    <a:pt x="179" y="3319"/>
                  </a:cubicBezTo>
                  <a:lnTo>
                    <a:pt x="304" y="3319"/>
                  </a:lnTo>
                  <a:cubicBezTo>
                    <a:pt x="393" y="3319"/>
                    <a:pt x="464" y="3390"/>
                    <a:pt x="464" y="3497"/>
                  </a:cubicBezTo>
                  <a:lnTo>
                    <a:pt x="464" y="5496"/>
                  </a:lnTo>
                  <a:cubicBezTo>
                    <a:pt x="464" y="5585"/>
                    <a:pt x="393" y="5656"/>
                    <a:pt x="304" y="5656"/>
                  </a:cubicBezTo>
                  <a:lnTo>
                    <a:pt x="179" y="5656"/>
                  </a:lnTo>
                  <a:cubicBezTo>
                    <a:pt x="143" y="5656"/>
                    <a:pt x="125" y="5656"/>
                    <a:pt x="90" y="5674"/>
                  </a:cubicBezTo>
                  <a:cubicBezTo>
                    <a:pt x="18" y="5728"/>
                    <a:pt x="0" y="5799"/>
                    <a:pt x="18" y="5870"/>
                  </a:cubicBezTo>
                  <a:cubicBezTo>
                    <a:pt x="464" y="7244"/>
                    <a:pt x="1535" y="8333"/>
                    <a:pt x="2909" y="8761"/>
                  </a:cubicBezTo>
                  <a:cubicBezTo>
                    <a:pt x="2928" y="8771"/>
                    <a:pt x="2948" y="8775"/>
                    <a:pt x="2969" y="8775"/>
                  </a:cubicBezTo>
                  <a:cubicBezTo>
                    <a:pt x="3024" y="8775"/>
                    <a:pt x="3079" y="8742"/>
                    <a:pt x="3105" y="8690"/>
                  </a:cubicBezTo>
                  <a:cubicBezTo>
                    <a:pt x="3123" y="8672"/>
                    <a:pt x="3123" y="8636"/>
                    <a:pt x="3123" y="8600"/>
                  </a:cubicBezTo>
                  <a:lnTo>
                    <a:pt x="3123" y="8493"/>
                  </a:lnTo>
                  <a:cubicBezTo>
                    <a:pt x="3123" y="8386"/>
                    <a:pt x="3212" y="8315"/>
                    <a:pt x="3301" y="8315"/>
                  </a:cubicBezTo>
                  <a:lnTo>
                    <a:pt x="5300" y="8315"/>
                  </a:lnTo>
                  <a:cubicBezTo>
                    <a:pt x="5389" y="8315"/>
                    <a:pt x="5460" y="8386"/>
                    <a:pt x="5460" y="8493"/>
                  </a:cubicBezTo>
                  <a:lnTo>
                    <a:pt x="5460" y="8600"/>
                  </a:lnTo>
                  <a:cubicBezTo>
                    <a:pt x="5460" y="8636"/>
                    <a:pt x="5478" y="8672"/>
                    <a:pt x="5496" y="8690"/>
                  </a:cubicBezTo>
                  <a:cubicBezTo>
                    <a:pt x="5514" y="8743"/>
                    <a:pt x="5567" y="8779"/>
                    <a:pt x="5621" y="8779"/>
                  </a:cubicBezTo>
                  <a:cubicBezTo>
                    <a:pt x="5639" y="8779"/>
                    <a:pt x="5656" y="8779"/>
                    <a:pt x="5674" y="8761"/>
                  </a:cubicBezTo>
                  <a:cubicBezTo>
                    <a:pt x="7048" y="8333"/>
                    <a:pt x="8137" y="7244"/>
                    <a:pt x="8583" y="5870"/>
                  </a:cubicBezTo>
                  <a:cubicBezTo>
                    <a:pt x="8601" y="5799"/>
                    <a:pt x="8565" y="5728"/>
                    <a:pt x="8511" y="5674"/>
                  </a:cubicBezTo>
                  <a:cubicBezTo>
                    <a:pt x="8476" y="5656"/>
                    <a:pt x="8440" y="5656"/>
                    <a:pt x="8422" y="5656"/>
                  </a:cubicBezTo>
                  <a:lnTo>
                    <a:pt x="8297" y="5656"/>
                  </a:lnTo>
                  <a:cubicBezTo>
                    <a:pt x="8208" y="5656"/>
                    <a:pt x="8137" y="5585"/>
                    <a:pt x="8137" y="5496"/>
                  </a:cubicBezTo>
                  <a:lnTo>
                    <a:pt x="8137" y="3497"/>
                  </a:lnTo>
                  <a:cubicBezTo>
                    <a:pt x="8137" y="3390"/>
                    <a:pt x="8208" y="3319"/>
                    <a:pt x="8297" y="3319"/>
                  </a:cubicBezTo>
                  <a:lnTo>
                    <a:pt x="8422" y="3319"/>
                  </a:lnTo>
                  <a:cubicBezTo>
                    <a:pt x="8440" y="3319"/>
                    <a:pt x="8476" y="3319"/>
                    <a:pt x="8511" y="3301"/>
                  </a:cubicBezTo>
                  <a:cubicBezTo>
                    <a:pt x="8565" y="3265"/>
                    <a:pt x="8601" y="3176"/>
                    <a:pt x="8583" y="3105"/>
                  </a:cubicBezTo>
                  <a:cubicBezTo>
                    <a:pt x="8279" y="2213"/>
                    <a:pt x="7726" y="1428"/>
                    <a:pt x="6977" y="875"/>
                  </a:cubicBezTo>
                  <a:cubicBezTo>
                    <a:pt x="6192" y="304"/>
                    <a:pt x="5264" y="0"/>
                    <a:pt x="430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9"/>
            <p:cNvSpPr/>
            <p:nvPr/>
          </p:nvSpPr>
          <p:spPr>
            <a:xfrm>
              <a:off x="-162231" y="2304468"/>
              <a:ext cx="33899" cy="16535"/>
            </a:xfrm>
            <a:custGeom>
              <a:rect b="b" l="l" r="r" t="t"/>
              <a:pathLst>
                <a:path extrusionOk="0" h="340" w="697">
                  <a:moveTo>
                    <a:pt x="179" y="0"/>
                  </a:moveTo>
                  <a:cubicBezTo>
                    <a:pt x="90" y="0"/>
                    <a:pt x="19" y="72"/>
                    <a:pt x="19" y="143"/>
                  </a:cubicBezTo>
                  <a:cubicBezTo>
                    <a:pt x="1" y="250"/>
                    <a:pt x="72" y="339"/>
                    <a:pt x="179" y="339"/>
                  </a:cubicBezTo>
                  <a:lnTo>
                    <a:pt x="500" y="339"/>
                  </a:lnTo>
                  <a:cubicBezTo>
                    <a:pt x="590" y="339"/>
                    <a:pt x="661" y="286"/>
                    <a:pt x="679" y="196"/>
                  </a:cubicBezTo>
                  <a:cubicBezTo>
                    <a:pt x="697" y="89"/>
                    <a:pt x="608" y="0"/>
                    <a:pt x="518"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9"/>
            <p:cNvSpPr/>
            <p:nvPr/>
          </p:nvSpPr>
          <p:spPr>
            <a:xfrm>
              <a:off x="-113595" y="2304468"/>
              <a:ext cx="33850" cy="16535"/>
            </a:xfrm>
            <a:custGeom>
              <a:rect b="b" l="l" r="r" t="t"/>
              <a:pathLst>
                <a:path extrusionOk="0" h="340" w="696">
                  <a:moveTo>
                    <a:pt x="178" y="0"/>
                  </a:moveTo>
                  <a:cubicBezTo>
                    <a:pt x="89" y="0"/>
                    <a:pt x="18" y="72"/>
                    <a:pt x="18" y="143"/>
                  </a:cubicBezTo>
                  <a:cubicBezTo>
                    <a:pt x="0" y="250"/>
                    <a:pt x="71" y="339"/>
                    <a:pt x="178" y="339"/>
                  </a:cubicBezTo>
                  <a:lnTo>
                    <a:pt x="500" y="339"/>
                  </a:lnTo>
                  <a:cubicBezTo>
                    <a:pt x="589" y="339"/>
                    <a:pt x="660" y="286"/>
                    <a:pt x="678" y="196"/>
                  </a:cubicBezTo>
                  <a:cubicBezTo>
                    <a:pt x="696" y="89"/>
                    <a:pt x="607" y="0"/>
                    <a:pt x="51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9"/>
            <p:cNvSpPr/>
            <p:nvPr/>
          </p:nvSpPr>
          <p:spPr>
            <a:xfrm>
              <a:off x="-130083" y="2320080"/>
              <a:ext cx="16536" cy="33021"/>
            </a:xfrm>
            <a:custGeom>
              <a:rect b="b" l="l" r="r" t="t"/>
              <a:pathLst>
                <a:path extrusionOk="0" h="679" w="340">
                  <a:moveTo>
                    <a:pt x="143" y="0"/>
                  </a:moveTo>
                  <a:cubicBezTo>
                    <a:pt x="71" y="18"/>
                    <a:pt x="0" y="90"/>
                    <a:pt x="0" y="179"/>
                  </a:cubicBezTo>
                  <a:lnTo>
                    <a:pt x="0" y="500"/>
                  </a:lnTo>
                  <a:cubicBezTo>
                    <a:pt x="0" y="589"/>
                    <a:pt x="71" y="660"/>
                    <a:pt x="143" y="678"/>
                  </a:cubicBezTo>
                  <a:cubicBezTo>
                    <a:pt x="250" y="678"/>
                    <a:pt x="339" y="607"/>
                    <a:pt x="339" y="500"/>
                  </a:cubicBezTo>
                  <a:lnTo>
                    <a:pt x="339" y="179"/>
                  </a:lnTo>
                  <a:cubicBezTo>
                    <a:pt x="339" y="72"/>
                    <a:pt x="250" y="0"/>
                    <a:pt x="143"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9"/>
            <p:cNvSpPr/>
            <p:nvPr/>
          </p:nvSpPr>
          <p:spPr>
            <a:xfrm>
              <a:off x="-130083" y="2271495"/>
              <a:ext cx="16536" cy="33021"/>
            </a:xfrm>
            <a:custGeom>
              <a:rect b="b" l="l" r="r" t="t"/>
              <a:pathLst>
                <a:path extrusionOk="0" h="679" w="340">
                  <a:moveTo>
                    <a:pt x="196" y="0"/>
                  </a:moveTo>
                  <a:cubicBezTo>
                    <a:pt x="89" y="0"/>
                    <a:pt x="0" y="71"/>
                    <a:pt x="0" y="179"/>
                  </a:cubicBezTo>
                  <a:lnTo>
                    <a:pt x="0" y="500"/>
                  </a:lnTo>
                  <a:cubicBezTo>
                    <a:pt x="0" y="607"/>
                    <a:pt x="89" y="678"/>
                    <a:pt x="196" y="678"/>
                  </a:cubicBezTo>
                  <a:cubicBezTo>
                    <a:pt x="286" y="660"/>
                    <a:pt x="339" y="589"/>
                    <a:pt x="339" y="500"/>
                  </a:cubicBezTo>
                  <a:lnTo>
                    <a:pt x="339" y="179"/>
                  </a:lnTo>
                  <a:cubicBezTo>
                    <a:pt x="339" y="89"/>
                    <a:pt x="286" y="18"/>
                    <a:pt x="196"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9"/>
            <p:cNvSpPr/>
            <p:nvPr/>
          </p:nvSpPr>
          <p:spPr>
            <a:xfrm>
              <a:off x="109399" y="2328736"/>
              <a:ext cx="24366" cy="24365"/>
            </a:xfrm>
            <a:custGeom>
              <a:rect b="b" l="l" r="r" t="t"/>
              <a:pathLst>
                <a:path extrusionOk="0" h="501" w="501">
                  <a:moveTo>
                    <a:pt x="250" y="1"/>
                  </a:moveTo>
                  <a:cubicBezTo>
                    <a:pt x="125" y="1"/>
                    <a:pt x="1" y="108"/>
                    <a:pt x="1" y="251"/>
                  </a:cubicBezTo>
                  <a:cubicBezTo>
                    <a:pt x="1" y="375"/>
                    <a:pt x="125" y="500"/>
                    <a:pt x="250" y="500"/>
                  </a:cubicBezTo>
                  <a:cubicBezTo>
                    <a:pt x="393" y="500"/>
                    <a:pt x="500" y="375"/>
                    <a:pt x="500" y="251"/>
                  </a:cubicBezTo>
                  <a:cubicBezTo>
                    <a:pt x="500" y="108"/>
                    <a:pt x="393" y="1"/>
                    <a:pt x="250"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9"/>
            <p:cNvSpPr/>
            <p:nvPr/>
          </p:nvSpPr>
          <p:spPr>
            <a:xfrm>
              <a:off x="109399" y="2271495"/>
              <a:ext cx="24366" cy="24316"/>
            </a:xfrm>
            <a:custGeom>
              <a:rect b="b" l="l" r="r" t="t"/>
              <a:pathLst>
                <a:path extrusionOk="0" h="500" w="501">
                  <a:moveTo>
                    <a:pt x="250" y="0"/>
                  </a:moveTo>
                  <a:cubicBezTo>
                    <a:pt x="125" y="0"/>
                    <a:pt x="1" y="125"/>
                    <a:pt x="1" y="250"/>
                  </a:cubicBezTo>
                  <a:cubicBezTo>
                    <a:pt x="1" y="393"/>
                    <a:pt x="125" y="500"/>
                    <a:pt x="250" y="500"/>
                  </a:cubicBezTo>
                  <a:cubicBezTo>
                    <a:pt x="393" y="500"/>
                    <a:pt x="500" y="393"/>
                    <a:pt x="500" y="250"/>
                  </a:cubicBezTo>
                  <a:cubicBezTo>
                    <a:pt x="500" y="125"/>
                    <a:pt x="393" y="0"/>
                    <a:pt x="25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9"/>
            <p:cNvSpPr/>
            <p:nvPr/>
          </p:nvSpPr>
          <p:spPr>
            <a:xfrm>
              <a:off x="138046" y="2300091"/>
              <a:ext cx="24317" cy="24365"/>
            </a:xfrm>
            <a:custGeom>
              <a:rect b="b" l="l" r="r" t="t"/>
              <a:pathLst>
                <a:path extrusionOk="0" h="501" w="500">
                  <a:moveTo>
                    <a:pt x="250" y="1"/>
                  </a:moveTo>
                  <a:cubicBezTo>
                    <a:pt x="107" y="1"/>
                    <a:pt x="0" y="108"/>
                    <a:pt x="0" y="251"/>
                  </a:cubicBezTo>
                  <a:cubicBezTo>
                    <a:pt x="0" y="393"/>
                    <a:pt x="107" y="501"/>
                    <a:pt x="250" y="501"/>
                  </a:cubicBezTo>
                  <a:cubicBezTo>
                    <a:pt x="393" y="501"/>
                    <a:pt x="500" y="393"/>
                    <a:pt x="500" y="251"/>
                  </a:cubicBezTo>
                  <a:cubicBezTo>
                    <a:pt x="500" y="108"/>
                    <a:pt x="393" y="1"/>
                    <a:pt x="250"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9"/>
            <p:cNvSpPr/>
            <p:nvPr/>
          </p:nvSpPr>
          <p:spPr>
            <a:xfrm>
              <a:off x="81628" y="2300091"/>
              <a:ext cx="24366" cy="24365"/>
            </a:xfrm>
            <a:custGeom>
              <a:rect b="b" l="l" r="r" t="t"/>
              <a:pathLst>
                <a:path extrusionOk="0" h="501" w="501">
                  <a:moveTo>
                    <a:pt x="250" y="1"/>
                  </a:moveTo>
                  <a:cubicBezTo>
                    <a:pt x="108" y="1"/>
                    <a:pt x="1" y="108"/>
                    <a:pt x="1" y="251"/>
                  </a:cubicBezTo>
                  <a:cubicBezTo>
                    <a:pt x="1" y="393"/>
                    <a:pt x="108" y="501"/>
                    <a:pt x="250" y="501"/>
                  </a:cubicBezTo>
                  <a:cubicBezTo>
                    <a:pt x="375" y="501"/>
                    <a:pt x="500" y="393"/>
                    <a:pt x="500" y="251"/>
                  </a:cubicBezTo>
                  <a:cubicBezTo>
                    <a:pt x="500" y="108"/>
                    <a:pt x="375" y="1"/>
                    <a:pt x="250"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9"/>
            <p:cNvSpPr/>
            <p:nvPr/>
          </p:nvSpPr>
          <p:spPr>
            <a:xfrm>
              <a:off x="-40739" y="2401638"/>
              <a:ext cx="33899" cy="16535"/>
            </a:xfrm>
            <a:custGeom>
              <a:rect b="b" l="l" r="r" t="t"/>
              <a:pathLst>
                <a:path extrusionOk="0" h="340" w="697">
                  <a:moveTo>
                    <a:pt x="179" y="1"/>
                  </a:moveTo>
                  <a:cubicBezTo>
                    <a:pt x="90" y="1"/>
                    <a:pt x="19" y="72"/>
                    <a:pt x="19" y="143"/>
                  </a:cubicBezTo>
                  <a:cubicBezTo>
                    <a:pt x="1" y="250"/>
                    <a:pt x="72" y="340"/>
                    <a:pt x="179" y="340"/>
                  </a:cubicBezTo>
                  <a:lnTo>
                    <a:pt x="500" y="340"/>
                  </a:lnTo>
                  <a:cubicBezTo>
                    <a:pt x="590" y="340"/>
                    <a:pt x="661" y="286"/>
                    <a:pt x="679" y="197"/>
                  </a:cubicBezTo>
                  <a:cubicBezTo>
                    <a:pt x="697" y="90"/>
                    <a:pt x="607" y="1"/>
                    <a:pt x="518"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9"/>
            <p:cNvSpPr/>
            <p:nvPr/>
          </p:nvSpPr>
          <p:spPr>
            <a:xfrm>
              <a:off x="7896" y="2401638"/>
              <a:ext cx="33850" cy="16535"/>
            </a:xfrm>
            <a:custGeom>
              <a:rect b="b" l="l" r="r" t="t"/>
              <a:pathLst>
                <a:path extrusionOk="0" h="340" w="696">
                  <a:moveTo>
                    <a:pt x="178" y="1"/>
                  </a:moveTo>
                  <a:cubicBezTo>
                    <a:pt x="107" y="1"/>
                    <a:pt x="18" y="72"/>
                    <a:pt x="18" y="143"/>
                  </a:cubicBezTo>
                  <a:cubicBezTo>
                    <a:pt x="0" y="250"/>
                    <a:pt x="71" y="340"/>
                    <a:pt x="178" y="340"/>
                  </a:cubicBezTo>
                  <a:lnTo>
                    <a:pt x="500" y="340"/>
                  </a:lnTo>
                  <a:cubicBezTo>
                    <a:pt x="589" y="340"/>
                    <a:pt x="660" y="286"/>
                    <a:pt x="678" y="197"/>
                  </a:cubicBezTo>
                  <a:cubicBezTo>
                    <a:pt x="696" y="90"/>
                    <a:pt x="607" y="1"/>
                    <a:pt x="51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9"/>
            <p:cNvSpPr/>
            <p:nvPr/>
          </p:nvSpPr>
          <p:spPr>
            <a:xfrm>
              <a:off x="-7764" y="2271495"/>
              <a:ext cx="48684" cy="48633"/>
            </a:xfrm>
            <a:custGeom>
              <a:rect b="b" l="l" r="r" t="t"/>
              <a:pathLst>
                <a:path extrusionOk="0" h="1000" w="1001">
                  <a:moveTo>
                    <a:pt x="161" y="0"/>
                  </a:moveTo>
                  <a:cubicBezTo>
                    <a:pt x="72" y="0"/>
                    <a:pt x="1" y="71"/>
                    <a:pt x="1" y="179"/>
                  </a:cubicBezTo>
                  <a:cubicBezTo>
                    <a:pt x="1" y="268"/>
                    <a:pt x="72" y="339"/>
                    <a:pt x="161" y="339"/>
                  </a:cubicBezTo>
                  <a:cubicBezTo>
                    <a:pt x="447" y="339"/>
                    <a:pt x="661" y="571"/>
                    <a:pt x="661" y="839"/>
                  </a:cubicBezTo>
                  <a:cubicBezTo>
                    <a:pt x="661" y="928"/>
                    <a:pt x="732" y="999"/>
                    <a:pt x="839" y="999"/>
                  </a:cubicBezTo>
                  <a:cubicBezTo>
                    <a:pt x="929" y="999"/>
                    <a:pt x="1000" y="928"/>
                    <a:pt x="1000" y="839"/>
                  </a:cubicBezTo>
                  <a:cubicBezTo>
                    <a:pt x="1000" y="375"/>
                    <a:pt x="625" y="0"/>
                    <a:pt x="16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 name="Google Shape;314;p39"/>
          <p:cNvSpPr/>
          <p:nvPr/>
        </p:nvSpPr>
        <p:spPr>
          <a:xfrm>
            <a:off x="1364674" y="2673764"/>
            <a:ext cx="469522" cy="518957"/>
          </a:xfrm>
          <a:custGeom>
            <a:rect b="b" l="l" r="r" t="t"/>
            <a:pathLst>
              <a:path extrusionOk="0" h="10671" w="9654">
                <a:moveTo>
                  <a:pt x="8476" y="340"/>
                </a:moveTo>
                <a:cubicBezTo>
                  <a:pt x="9011" y="340"/>
                  <a:pt x="9315" y="518"/>
                  <a:pt x="9315" y="839"/>
                </a:cubicBezTo>
                <a:lnTo>
                  <a:pt x="9315" y="2838"/>
                </a:lnTo>
                <a:lnTo>
                  <a:pt x="9154" y="2838"/>
                </a:lnTo>
                <a:cubicBezTo>
                  <a:pt x="9083" y="2838"/>
                  <a:pt x="8994" y="2891"/>
                  <a:pt x="8994" y="2980"/>
                </a:cubicBezTo>
                <a:cubicBezTo>
                  <a:pt x="8976" y="3088"/>
                  <a:pt x="9047" y="3177"/>
                  <a:pt x="9154" y="3177"/>
                </a:cubicBezTo>
                <a:lnTo>
                  <a:pt x="9315" y="3177"/>
                </a:lnTo>
                <a:lnTo>
                  <a:pt x="9315" y="5835"/>
                </a:lnTo>
                <a:cubicBezTo>
                  <a:pt x="9315" y="7066"/>
                  <a:pt x="8833" y="8208"/>
                  <a:pt x="7959" y="9065"/>
                </a:cubicBezTo>
                <a:cubicBezTo>
                  <a:pt x="7102" y="9886"/>
                  <a:pt x="5996" y="10332"/>
                  <a:pt x="4818" y="10332"/>
                </a:cubicBezTo>
                <a:lnTo>
                  <a:pt x="4693" y="10332"/>
                </a:lnTo>
                <a:cubicBezTo>
                  <a:pt x="3516" y="10296"/>
                  <a:pt x="2410" y="9796"/>
                  <a:pt x="1589" y="8922"/>
                </a:cubicBezTo>
                <a:cubicBezTo>
                  <a:pt x="768" y="8066"/>
                  <a:pt x="322" y="6924"/>
                  <a:pt x="322" y="5728"/>
                </a:cubicBezTo>
                <a:lnTo>
                  <a:pt x="322" y="3177"/>
                </a:lnTo>
                <a:lnTo>
                  <a:pt x="2160" y="3177"/>
                </a:lnTo>
                <a:cubicBezTo>
                  <a:pt x="2231" y="3177"/>
                  <a:pt x="2320" y="3105"/>
                  <a:pt x="2320" y="3034"/>
                </a:cubicBezTo>
                <a:cubicBezTo>
                  <a:pt x="2338" y="2927"/>
                  <a:pt x="2267" y="2838"/>
                  <a:pt x="2160" y="2838"/>
                </a:cubicBezTo>
                <a:lnTo>
                  <a:pt x="322" y="2838"/>
                </a:lnTo>
                <a:lnTo>
                  <a:pt x="322" y="839"/>
                </a:lnTo>
                <a:cubicBezTo>
                  <a:pt x="322" y="554"/>
                  <a:pt x="554" y="340"/>
                  <a:pt x="822" y="340"/>
                </a:cubicBezTo>
                <a:lnTo>
                  <a:pt x="2499" y="340"/>
                </a:lnTo>
                <a:cubicBezTo>
                  <a:pt x="2766" y="340"/>
                  <a:pt x="2998" y="554"/>
                  <a:pt x="2998" y="839"/>
                </a:cubicBezTo>
                <a:lnTo>
                  <a:pt x="2998" y="2838"/>
                </a:lnTo>
                <a:lnTo>
                  <a:pt x="2838" y="2838"/>
                </a:lnTo>
                <a:cubicBezTo>
                  <a:pt x="2749" y="2838"/>
                  <a:pt x="2677" y="2891"/>
                  <a:pt x="2659" y="2980"/>
                </a:cubicBezTo>
                <a:cubicBezTo>
                  <a:pt x="2642" y="3088"/>
                  <a:pt x="2731" y="3177"/>
                  <a:pt x="2820" y="3177"/>
                </a:cubicBezTo>
                <a:lnTo>
                  <a:pt x="2998" y="3177"/>
                </a:lnTo>
                <a:lnTo>
                  <a:pt x="2998" y="5764"/>
                </a:lnTo>
                <a:cubicBezTo>
                  <a:pt x="2998" y="6228"/>
                  <a:pt x="3159" y="6674"/>
                  <a:pt x="3462" y="7031"/>
                </a:cubicBezTo>
                <a:cubicBezTo>
                  <a:pt x="3766" y="7388"/>
                  <a:pt x="4194" y="7602"/>
                  <a:pt x="4640" y="7637"/>
                </a:cubicBezTo>
                <a:cubicBezTo>
                  <a:pt x="4711" y="7655"/>
                  <a:pt x="4765" y="7655"/>
                  <a:pt x="4818" y="7655"/>
                </a:cubicBezTo>
                <a:cubicBezTo>
                  <a:pt x="5282" y="7655"/>
                  <a:pt x="5711" y="7495"/>
                  <a:pt x="6050" y="7174"/>
                </a:cubicBezTo>
                <a:cubicBezTo>
                  <a:pt x="6442" y="6834"/>
                  <a:pt x="6656" y="6335"/>
                  <a:pt x="6656" y="5817"/>
                </a:cubicBezTo>
                <a:lnTo>
                  <a:pt x="6656" y="3177"/>
                </a:lnTo>
                <a:lnTo>
                  <a:pt x="8476" y="3177"/>
                </a:lnTo>
                <a:cubicBezTo>
                  <a:pt x="8565" y="3177"/>
                  <a:pt x="8637" y="3105"/>
                  <a:pt x="8655" y="3034"/>
                </a:cubicBezTo>
                <a:cubicBezTo>
                  <a:pt x="8672" y="2927"/>
                  <a:pt x="8583" y="2838"/>
                  <a:pt x="8494" y="2838"/>
                </a:cubicBezTo>
                <a:lnTo>
                  <a:pt x="6656" y="2838"/>
                </a:lnTo>
                <a:lnTo>
                  <a:pt x="6656" y="839"/>
                </a:lnTo>
                <a:cubicBezTo>
                  <a:pt x="6656" y="839"/>
                  <a:pt x="6656" y="822"/>
                  <a:pt x="6656" y="822"/>
                </a:cubicBezTo>
                <a:cubicBezTo>
                  <a:pt x="6656" y="554"/>
                  <a:pt x="6888" y="340"/>
                  <a:pt x="7156" y="340"/>
                </a:cubicBezTo>
                <a:close/>
                <a:moveTo>
                  <a:pt x="822" y="1"/>
                </a:moveTo>
                <a:cubicBezTo>
                  <a:pt x="376" y="1"/>
                  <a:pt x="1" y="375"/>
                  <a:pt x="1" y="839"/>
                </a:cubicBezTo>
                <a:lnTo>
                  <a:pt x="1" y="5728"/>
                </a:lnTo>
                <a:cubicBezTo>
                  <a:pt x="1" y="7013"/>
                  <a:pt x="483" y="8226"/>
                  <a:pt x="1357" y="9154"/>
                </a:cubicBezTo>
                <a:cubicBezTo>
                  <a:pt x="2231" y="10082"/>
                  <a:pt x="3409" y="10635"/>
                  <a:pt x="4676" y="10671"/>
                </a:cubicBezTo>
                <a:lnTo>
                  <a:pt x="4818" y="10671"/>
                </a:lnTo>
                <a:cubicBezTo>
                  <a:pt x="6085" y="10671"/>
                  <a:pt x="7281" y="10189"/>
                  <a:pt x="8191" y="9297"/>
                </a:cubicBezTo>
                <a:cubicBezTo>
                  <a:pt x="8655" y="8851"/>
                  <a:pt x="9011" y="8333"/>
                  <a:pt x="9261" y="7744"/>
                </a:cubicBezTo>
                <a:cubicBezTo>
                  <a:pt x="9529" y="7138"/>
                  <a:pt x="9654" y="6495"/>
                  <a:pt x="9654" y="5835"/>
                </a:cubicBezTo>
                <a:lnTo>
                  <a:pt x="9654" y="3016"/>
                </a:lnTo>
                <a:cubicBezTo>
                  <a:pt x="9654" y="3016"/>
                  <a:pt x="9654" y="3016"/>
                  <a:pt x="9654" y="2998"/>
                </a:cubicBezTo>
                <a:lnTo>
                  <a:pt x="9654" y="839"/>
                </a:lnTo>
                <a:cubicBezTo>
                  <a:pt x="9654" y="643"/>
                  <a:pt x="9565" y="1"/>
                  <a:pt x="8476" y="1"/>
                </a:cubicBezTo>
                <a:lnTo>
                  <a:pt x="7156" y="1"/>
                </a:lnTo>
                <a:cubicBezTo>
                  <a:pt x="6692" y="1"/>
                  <a:pt x="6317" y="375"/>
                  <a:pt x="6317" y="839"/>
                </a:cubicBezTo>
                <a:cubicBezTo>
                  <a:pt x="6317" y="839"/>
                  <a:pt x="6317" y="857"/>
                  <a:pt x="6317" y="857"/>
                </a:cubicBezTo>
                <a:lnTo>
                  <a:pt x="6317" y="5817"/>
                </a:lnTo>
                <a:cubicBezTo>
                  <a:pt x="6317" y="6246"/>
                  <a:pt x="6139" y="6638"/>
                  <a:pt x="5835" y="6924"/>
                </a:cubicBezTo>
                <a:cubicBezTo>
                  <a:pt x="5550" y="7194"/>
                  <a:pt x="5193" y="7322"/>
                  <a:pt x="4817" y="7322"/>
                </a:cubicBezTo>
                <a:cubicBezTo>
                  <a:pt x="4770" y="7322"/>
                  <a:pt x="4723" y="7320"/>
                  <a:pt x="4676" y="7316"/>
                </a:cubicBezTo>
                <a:cubicBezTo>
                  <a:pt x="3926" y="7245"/>
                  <a:pt x="3320" y="6567"/>
                  <a:pt x="3320" y="5764"/>
                </a:cubicBezTo>
                <a:lnTo>
                  <a:pt x="3320" y="3016"/>
                </a:lnTo>
                <a:cubicBezTo>
                  <a:pt x="3320" y="3016"/>
                  <a:pt x="3320" y="2998"/>
                  <a:pt x="3320" y="2998"/>
                </a:cubicBezTo>
                <a:lnTo>
                  <a:pt x="3320" y="839"/>
                </a:lnTo>
                <a:cubicBezTo>
                  <a:pt x="3320" y="375"/>
                  <a:pt x="2945" y="1"/>
                  <a:pt x="2499"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 name="Google Shape;315;p39"/>
          <p:cNvGrpSpPr/>
          <p:nvPr/>
        </p:nvGrpSpPr>
        <p:grpSpPr>
          <a:xfrm>
            <a:off x="3435342" y="3926289"/>
            <a:ext cx="291615" cy="518957"/>
            <a:chOff x="-2395046" y="2052789"/>
            <a:chExt cx="291615" cy="518957"/>
          </a:xfrm>
        </p:grpSpPr>
        <p:sp>
          <p:nvSpPr>
            <p:cNvPr id="316" name="Google Shape;316;p39"/>
            <p:cNvSpPr/>
            <p:nvPr/>
          </p:nvSpPr>
          <p:spPr>
            <a:xfrm>
              <a:off x="-2395046" y="2052789"/>
              <a:ext cx="291615" cy="518957"/>
            </a:xfrm>
            <a:custGeom>
              <a:rect b="b" l="l" r="r" t="t"/>
              <a:pathLst>
                <a:path extrusionOk="0" h="10671" w="5996">
                  <a:moveTo>
                    <a:pt x="5157" y="322"/>
                  </a:moveTo>
                  <a:cubicBezTo>
                    <a:pt x="5425" y="322"/>
                    <a:pt x="5657" y="536"/>
                    <a:pt x="5657" y="822"/>
                  </a:cubicBezTo>
                  <a:lnTo>
                    <a:pt x="5657" y="4818"/>
                  </a:lnTo>
                  <a:lnTo>
                    <a:pt x="5157" y="4818"/>
                  </a:lnTo>
                  <a:cubicBezTo>
                    <a:pt x="5086" y="4818"/>
                    <a:pt x="4997" y="4872"/>
                    <a:pt x="4997" y="4961"/>
                  </a:cubicBezTo>
                  <a:cubicBezTo>
                    <a:pt x="4979" y="5068"/>
                    <a:pt x="5050" y="5157"/>
                    <a:pt x="5157" y="5157"/>
                  </a:cubicBezTo>
                  <a:lnTo>
                    <a:pt x="5657" y="5157"/>
                  </a:lnTo>
                  <a:lnTo>
                    <a:pt x="5657" y="5318"/>
                  </a:lnTo>
                  <a:lnTo>
                    <a:pt x="322" y="5318"/>
                  </a:lnTo>
                  <a:lnTo>
                    <a:pt x="322" y="5157"/>
                  </a:lnTo>
                  <a:lnTo>
                    <a:pt x="4479" y="5157"/>
                  </a:lnTo>
                  <a:cubicBezTo>
                    <a:pt x="4568" y="5157"/>
                    <a:pt x="4640" y="5086"/>
                    <a:pt x="4658" y="5015"/>
                  </a:cubicBezTo>
                  <a:cubicBezTo>
                    <a:pt x="4675" y="4907"/>
                    <a:pt x="4586" y="4818"/>
                    <a:pt x="4497" y="4818"/>
                  </a:cubicBezTo>
                  <a:lnTo>
                    <a:pt x="322" y="4818"/>
                  </a:lnTo>
                  <a:lnTo>
                    <a:pt x="322" y="822"/>
                  </a:lnTo>
                  <a:cubicBezTo>
                    <a:pt x="322" y="536"/>
                    <a:pt x="554" y="322"/>
                    <a:pt x="821" y="322"/>
                  </a:cubicBezTo>
                  <a:close/>
                  <a:moveTo>
                    <a:pt x="5657" y="5639"/>
                  </a:moveTo>
                  <a:lnTo>
                    <a:pt x="5657" y="9814"/>
                  </a:lnTo>
                  <a:cubicBezTo>
                    <a:pt x="5657" y="10082"/>
                    <a:pt x="5425" y="10314"/>
                    <a:pt x="5157" y="10314"/>
                  </a:cubicBezTo>
                  <a:lnTo>
                    <a:pt x="821" y="10314"/>
                  </a:lnTo>
                  <a:cubicBezTo>
                    <a:pt x="554" y="10314"/>
                    <a:pt x="322" y="10082"/>
                    <a:pt x="322" y="9814"/>
                  </a:cubicBezTo>
                  <a:lnTo>
                    <a:pt x="322" y="5639"/>
                  </a:lnTo>
                  <a:close/>
                  <a:moveTo>
                    <a:pt x="821" y="1"/>
                  </a:moveTo>
                  <a:cubicBezTo>
                    <a:pt x="375" y="1"/>
                    <a:pt x="1" y="375"/>
                    <a:pt x="1" y="839"/>
                  </a:cubicBezTo>
                  <a:lnTo>
                    <a:pt x="1" y="9832"/>
                  </a:lnTo>
                  <a:cubicBezTo>
                    <a:pt x="1" y="10296"/>
                    <a:pt x="375" y="10671"/>
                    <a:pt x="821" y="10671"/>
                  </a:cubicBezTo>
                  <a:lnTo>
                    <a:pt x="5157" y="10671"/>
                  </a:lnTo>
                  <a:cubicBezTo>
                    <a:pt x="5621" y="10671"/>
                    <a:pt x="5996" y="10296"/>
                    <a:pt x="5996" y="9832"/>
                  </a:cubicBezTo>
                  <a:lnTo>
                    <a:pt x="5996" y="839"/>
                  </a:lnTo>
                  <a:cubicBezTo>
                    <a:pt x="5996" y="375"/>
                    <a:pt x="5621" y="1"/>
                    <a:pt x="515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9"/>
            <p:cNvSpPr/>
            <p:nvPr/>
          </p:nvSpPr>
          <p:spPr>
            <a:xfrm>
              <a:off x="-2355116" y="2092718"/>
              <a:ext cx="210930" cy="170116"/>
            </a:xfrm>
            <a:custGeom>
              <a:rect b="b" l="l" r="r" t="t"/>
              <a:pathLst>
                <a:path extrusionOk="0" h="3498" w="4337">
                  <a:moveTo>
                    <a:pt x="3997" y="322"/>
                  </a:moveTo>
                  <a:lnTo>
                    <a:pt x="3997" y="3159"/>
                  </a:lnTo>
                  <a:lnTo>
                    <a:pt x="339" y="3159"/>
                  </a:lnTo>
                  <a:lnTo>
                    <a:pt x="339" y="322"/>
                  </a:lnTo>
                  <a:close/>
                  <a:moveTo>
                    <a:pt x="179" y="1"/>
                  </a:moveTo>
                  <a:cubicBezTo>
                    <a:pt x="72" y="1"/>
                    <a:pt x="0" y="72"/>
                    <a:pt x="0" y="161"/>
                  </a:cubicBezTo>
                  <a:lnTo>
                    <a:pt x="0" y="3319"/>
                  </a:lnTo>
                  <a:cubicBezTo>
                    <a:pt x="0" y="3426"/>
                    <a:pt x="72" y="3498"/>
                    <a:pt x="179" y="3498"/>
                  </a:cubicBezTo>
                  <a:lnTo>
                    <a:pt x="4176" y="3498"/>
                  </a:lnTo>
                  <a:cubicBezTo>
                    <a:pt x="4265" y="3498"/>
                    <a:pt x="4336" y="3426"/>
                    <a:pt x="4336" y="3319"/>
                  </a:cubicBezTo>
                  <a:lnTo>
                    <a:pt x="4336" y="161"/>
                  </a:lnTo>
                  <a:cubicBezTo>
                    <a:pt x="4336" y="72"/>
                    <a:pt x="4265" y="1"/>
                    <a:pt x="4176"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9"/>
            <p:cNvSpPr/>
            <p:nvPr/>
          </p:nvSpPr>
          <p:spPr>
            <a:xfrm>
              <a:off x="-2224967" y="2400763"/>
              <a:ext cx="33023" cy="32146"/>
            </a:xfrm>
            <a:custGeom>
              <a:rect b="b" l="l" r="r" t="t"/>
              <a:pathLst>
                <a:path extrusionOk="0" h="661" w="679">
                  <a:moveTo>
                    <a:pt x="340" y="1"/>
                  </a:moveTo>
                  <a:cubicBezTo>
                    <a:pt x="161" y="1"/>
                    <a:pt x="1" y="143"/>
                    <a:pt x="1" y="340"/>
                  </a:cubicBezTo>
                  <a:cubicBezTo>
                    <a:pt x="1" y="518"/>
                    <a:pt x="161" y="661"/>
                    <a:pt x="340" y="661"/>
                  </a:cubicBezTo>
                  <a:cubicBezTo>
                    <a:pt x="518" y="661"/>
                    <a:pt x="679" y="518"/>
                    <a:pt x="679" y="340"/>
                  </a:cubicBezTo>
                  <a:cubicBezTo>
                    <a:pt x="679" y="143"/>
                    <a:pt x="518" y="1"/>
                    <a:pt x="340"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9"/>
            <p:cNvSpPr/>
            <p:nvPr/>
          </p:nvSpPr>
          <p:spPr>
            <a:xfrm>
              <a:off x="-2184161" y="2384276"/>
              <a:ext cx="32148" cy="33021"/>
            </a:xfrm>
            <a:custGeom>
              <a:rect b="b" l="l" r="r" t="t"/>
              <a:pathLst>
                <a:path extrusionOk="0" h="679" w="661">
                  <a:moveTo>
                    <a:pt x="339" y="1"/>
                  </a:moveTo>
                  <a:cubicBezTo>
                    <a:pt x="143" y="1"/>
                    <a:pt x="0" y="161"/>
                    <a:pt x="0" y="340"/>
                  </a:cubicBezTo>
                  <a:cubicBezTo>
                    <a:pt x="0" y="518"/>
                    <a:pt x="143" y="679"/>
                    <a:pt x="339" y="679"/>
                  </a:cubicBezTo>
                  <a:cubicBezTo>
                    <a:pt x="518" y="679"/>
                    <a:pt x="661" y="518"/>
                    <a:pt x="661" y="340"/>
                  </a:cubicBezTo>
                  <a:cubicBezTo>
                    <a:pt x="661" y="161"/>
                    <a:pt x="518" y="1"/>
                    <a:pt x="339"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9"/>
            <p:cNvSpPr/>
            <p:nvPr/>
          </p:nvSpPr>
          <p:spPr>
            <a:xfrm>
              <a:off x="-2241454" y="2497981"/>
              <a:ext cx="33023" cy="32146"/>
            </a:xfrm>
            <a:custGeom>
              <a:rect b="b" l="l" r="r" t="t"/>
              <a:pathLst>
                <a:path extrusionOk="0" h="661" w="679">
                  <a:moveTo>
                    <a:pt x="340" y="0"/>
                  </a:moveTo>
                  <a:cubicBezTo>
                    <a:pt x="161" y="0"/>
                    <a:pt x="1" y="143"/>
                    <a:pt x="1" y="339"/>
                  </a:cubicBezTo>
                  <a:cubicBezTo>
                    <a:pt x="1" y="517"/>
                    <a:pt x="161" y="660"/>
                    <a:pt x="340" y="660"/>
                  </a:cubicBezTo>
                  <a:cubicBezTo>
                    <a:pt x="518" y="660"/>
                    <a:pt x="679" y="517"/>
                    <a:pt x="679" y="339"/>
                  </a:cubicBezTo>
                  <a:cubicBezTo>
                    <a:pt x="679" y="143"/>
                    <a:pt x="518" y="0"/>
                    <a:pt x="34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9"/>
            <p:cNvSpPr/>
            <p:nvPr/>
          </p:nvSpPr>
          <p:spPr>
            <a:xfrm>
              <a:off x="-2290041" y="2497981"/>
              <a:ext cx="33023" cy="32146"/>
            </a:xfrm>
            <a:custGeom>
              <a:rect b="b" l="l" r="r" t="t"/>
              <a:pathLst>
                <a:path extrusionOk="0" h="661" w="679">
                  <a:moveTo>
                    <a:pt x="340" y="0"/>
                  </a:moveTo>
                  <a:cubicBezTo>
                    <a:pt x="161" y="0"/>
                    <a:pt x="1" y="143"/>
                    <a:pt x="1" y="339"/>
                  </a:cubicBezTo>
                  <a:cubicBezTo>
                    <a:pt x="1" y="517"/>
                    <a:pt x="161" y="660"/>
                    <a:pt x="340" y="660"/>
                  </a:cubicBezTo>
                  <a:cubicBezTo>
                    <a:pt x="518" y="660"/>
                    <a:pt x="679" y="517"/>
                    <a:pt x="679" y="339"/>
                  </a:cubicBezTo>
                  <a:cubicBezTo>
                    <a:pt x="679" y="143"/>
                    <a:pt x="518" y="0"/>
                    <a:pt x="34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9"/>
            <p:cNvSpPr/>
            <p:nvPr/>
          </p:nvSpPr>
          <p:spPr>
            <a:xfrm>
              <a:off x="-2370728" y="2077106"/>
              <a:ext cx="16536" cy="15660"/>
            </a:xfrm>
            <a:custGeom>
              <a:rect b="b" l="l" r="r" t="t"/>
              <a:pathLst>
                <a:path extrusionOk="0" h="322" w="340">
                  <a:moveTo>
                    <a:pt x="161" y="0"/>
                  </a:moveTo>
                  <a:cubicBezTo>
                    <a:pt x="125" y="0"/>
                    <a:pt x="72" y="18"/>
                    <a:pt x="54" y="36"/>
                  </a:cubicBezTo>
                  <a:cubicBezTo>
                    <a:pt x="18" y="72"/>
                    <a:pt x="0" y="125"/>
                    <a:pt x="0" y="161"/>
                  </a:cubicBezTo>
                  <a:cubicBezTo>
                    <a:pt x="0" y="214"/>
                    <a:pt x="18" y="250"/>
                    <a:pt x="54" y="286"/>
                  </a:cubicBezTo>
                  <a:cubicBezTo>
                    <a:pt x="72" y="304"/>
                    <a:pt x="125" y="322"/>
                    <a:pt x="161" y="322"/>
                  </a:cubicBezTo>
                  <a:cubicBezTo>
                    <a:pt x="214" y="322"/>
                    <a:pt x="250" y="304"/>
                    <a:pt x="286" y="286"/>
                  </a:cubicBezTo>
                  <a:cubicBezTo>
                    <a:pt x="321" y="250"/>
                    <a:pt x="339" y="214"/>
                    <a:pt x="339" y="161"/>
                  </a:cubicBezTo>
                  <a:cubicBezTo>
                    <a:pt x="339" y="125"/>
                    <a:pt x="321" y="72"/>
                    <a:pt x="286" y="36"/>
                  </a:cubicBezTo>
                  <a:cubicBezTo>
                    <a:pt x="250" y="18"/>
                    <a:pt x="214" y="0"/>
                    <a:pt x="16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9"/>
            <p:cNvSpPr/>
            <p:nvPr/>
          </p:nvSpPr>
          <p:spPr>
            <a:xfrm>
              <a:off x="-2144232" y="2077106"/>
              <a:ext cx="16536" cy="15660"/>
            </a:xfrm>
            <a:custGeom>
              <a:rect b="b" l="l" r="r" t="t"/>
              <a:pathLst>
                <a:path extrusionOk="0" h="322" w="340">
                  <a:moveTo>
                    <a:pt x="179" y="0"/>
                  </a:moveTo>
                  <a:cubicBezTo>
                    <a:pt x="125" y="0"/>
                    <a:pt x="89" y="18"/>
                    <a:pt x="54" y="36"/>
                  </a:cubicBezTo>
                  <a:cubicBezTo>
                    <a:pt x="18" y="72"/>
                    <a:pt x="0" y="125"/>
                    <a:pt x="0" y="161"/>
                  </a:cubicBezTo>
                  <a:cubicBezTo>
                    <a:pt x="0" y="214"/>
                    <a:pt x="18" y="250"/>
                    <a:pt x="54" y="286"/>
                  </a:cubicBezTo>
                  <a:cubicBezTo>
                    <a:pt x="89" y="304"/>
                    <a:pt x="125" y="322"/>
                    <a:pt x="179" y="322"/>
                  </a:cubicBezTo>
                  <a:cubicBezTo>
                    <a:pt x="214" y="322"/>
                    <a:pt x="268" y="304"/>
                    <a:pt x="286" y="286"/>
                  </a:cubicBezTo>
                  <a:cubicBezTo>
                    <a:pt x="321" y="250"/>
                    <a:pt x="339" y="214"/>
                    <a:pt x="339" y="161"/>
                  </a:cubicBezTo>
                  <a:cubicBezTo>
                    <a:pt x="339" y="125"/>
                    <a:pt x="321" y="72"/>
                    <a:pt x="286" y="36"/>
                  </a:cubicBezTo>
                  <a:cubicBezTo>
                    <a:pt x="268" y="18"/>
                    <a:pt x="214" y="0"/>
                    <a:pt x="179"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9"/>
            <p:cNvSpPr/>
            <p:nvPr/>
          </p:nvSpPr>
          <p:spPr>
            <a:xfrm>
              <a:off x="-2144232" y="2262789"/>
              <a:ext cx="16536" cy="16535"/>
            </a:xfrm>
            <a:custGeom>
              <a:rect b="b" l="l" r="r" t="t"/>
              <a:pathLst>
                <a:path extrusionOk="0" h="340" w="340">
                  <a:moveTo>
                    <a:pt x="179" y="1"/>
                  </a:moveTo>
                  <a:cubicBezTo>
                    <a:pt x="125" y="1"/>
                    <a:pt x="89" y="19"/>
                    <a:pt x="54" y="54"/>
                  </a:cubicBezTo>
                  <a:cubicBezTo>
                    <a:pt x="18" y="90"/>
                    <a:pt x="0" y="126"/>
                    <a:pt x="0" y="179"/>
                  </a:cubicBezTo>
                  <a:cubicBezTo>
                    <a:pt x="0" y="215"/>
                    <a:pt x="18" y="268"/>
                    <a:pt x="54" y="286"/>
                  </a:cubicBezTo>
                  <a:cubicBezTo>
                    <a:pt x="89" y="322"/>
                    <a:pt x="125" y="340"/>
                    <a:pt x="179" y="340"/>
                  </a:cubicBezTo>
                  <a:cubicBezTo>
                    <a:pt x="214" y="340"/>
                    <a:pt x="268" y="322"/>
                    <a:pt x="286" y="286"/>
                  </a:cubicBezTo>
                  <a:cubicBezTo>
                    <a:pt x="321" y="268"/>
                    <a:pt x="339" y="215"/>
                    <a:pt x="339" y="179"/>
                  </a:cubicBezTo>
                  <a:cubicBezTo>
                    <a:pt x="339" y="126"/>
                    <a:pt x="321" y="90"/>
                    <a:pt x="286" y="54"/>
                  </a:cubicBezTo>
                  <a:cubicBezTo>
                    <a:pt x="268" y="19"/>
                    <a:pt x="214" y="1"/>
                    <a:pt x="179"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9"/>
            <p:cNvSpPr/>
            <p:nvPr/>
          </p:nvSpPr>
          <p:spPr>
            <a:xfrm>
              <a:off x="-2370728" y="2262789"/>
              <a:ext cx="16536" cy="16535"/>
            </a:xfrm>
            <a:custGeom>
              <a:rect b="b" l="l" r="r" t="t"/>
              <a:pathLst>
                <a:path extrusionOk="0" h="340" w="340">
                  <a:moveTo>
                    <a:pt x="161" y="1"/>
                  </a:moveTo>
                  <a:cubicBezTo>
                    <a:pt x="125" y="1"/>
                    <a:pt x="72" y="19"/>
                    <a:pt x="54" y="54"/>
                  </a:cubicBezTo>
                  <a:cubicBezTo>
                    <a:pt x="18" y="90"/>
                    <a:pt x="0" y="126"/>
                    <a:pt x="0" y="179"/>
                  </a:cubicBezTo>
                  <a:cubicBezTo>
                    <a:pt x="0" y="215"/>
                    <a:pt x="18" y="268"/>
                    <a:pt x="54" y="286"/>
                  </a:cubicBezTo>
                  <a:cubicBezTo>
                    <a:pt x="72" y="322"/>
                    <a:pt x="125" y="340"/>
                    <a:pt x="161" y="340"/>
                  </a:cubicBezTo>
                  <a:cubicBezTo>
                    <a:pt x="214" y="340"/>
                    <a:pt x="250" y="322"/>
                    <a:pt x="286" y="286"/>
                  </a:cubicBezTo>
                  <a:cubicBezTo>
                    <a:pt x="321" y="268"/>
                    <a:pt x="339" y="215"/>
                    <a:pt x="339" y="179"/>
                  </a:cubicBezTo>
                  <a:cubicBezTo>
                    <a:pt x="339" y="126"/>
                    <a:pt x="321" y="90"/>
                    <a:pt x="286" y="54"/>
                  </a:cubicBezTo>
                  <a:cubicBezTo>
                    <a:pt x="250" y="19"/>
                    <a:pt x="214" y="1"/>
                    <a:pt x="161"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9"/>
            <p:cNvSpPr/>
            <p:nvPr/>
          </p:nvSpPr>
          <p:spPr>
            <a:xfrm>
              <a:off x="-2339504" y="2385054"/>
              <a:ext cx="50386" cy="48827"/>
            </a:xfrm>
            <a:custGeom>
              <a:rect b="b" l="l" r="r" t="t"/>
              <a:pathLst>
                <a:path extrusionOk="0" h="1004" w="1036">
                  <a:moveTo>
                    <a:pt x="513" y="0"/>
                  </a:moveTo>
                  <a:cubicBezTo>
                    <a:pt x="432" y="0"/>
                    <a:pt x="358" y="82"/>
                    <a:pt x="358" y="163"/>
                  </a:cubicBezTo>
                  <a:lnTo>
                    <a:pt x="358" y="342"/>
                  </a:lnTo>
                  <a:lnTo>
                    <a:pt x="197" y="342"/>
                  </a:lnTo>
                  <a:cubicBezTo>
                    <a:pt x="108" y="342"/>
                    <a:pt x="36" y="395"/>
                    <a:pt x="18" y="484"/>
                  </a:cubicBezTo>
                  <a:cubicBezTo>
                    <a:pt x="1" y="573"/>
                    <a:pt x="90" y="663"/>
                    <a:pt x="179" y="663"/>
                  </a:cubicBezTo>
                  <a:lnTo>
                    <a:pt x="358" y="663"/>
                  </a:lnTo>
                  <a:lnTo>
                    <a:pt x="358" y="841"/>
                  </a:lnTo>
                  <a:cubicBezTo>
                    <a:pt x="358" y="923"/>
                    <a:pt x="432" y="1004"/>
                    <a:pt x="513" y="1004"/>
                  </a:cubicBezTo>
                  <a:cubicBezTo>
                    <a:pt x="520" y="1004"/>
                    <a:pt x="528" y="1003"/>
                    <a:pt x="536" y="1002"/>
                  </a:cubicBezTo>
                  <a:cubicBezTo>
                    <a:pt x="625" y="984"/>
                    <a:pt x="679" y="912"/>
                    <a:pt x="679" y="823"/>
                  </a:cubicBezTo>
                  <a:lnTo>
                    <a:pt x="679" y="663"/>
                  </a:lnTo>
                  <a:lnTo>
                    <a:pt x="839" y="663"/>
                  </a:lnTo>
                  <a:cubicBezTo>
                    <a:pt x="928" y="663"/>
                    <a:pt x="1000" y="609"/>
                    <a:pt x="1018" y="520"/>
                  </a:cubicBezTo>
                  <a:cubicBezTo>
                    <a:pt x="1036" y="431"/>
                    <a:pt x="946" y="342"/>
                    <a:pt x="857" y="342"/>
                  </a:cubicBezTo>
                  <a:lnTo>
                    <a:pt x="679" y="342"/>
                  </a:lnTo>
                  <a:lnTo>
                    <a:pt x="679" y="181"/>
                  </a:lnTo>
                  <a:cubicBezTo>
                    <a:pt x="679" y="92"/>
                    <a:pt x="625" y="20"/>
                    <a:pt x="536" y="2"/>
                  </a:cubicBezTo>
                  <a:cubicBezTo>
                    <a:pt x="528" y="1"/>
                    <a:pt x="520" y="0"/>
                    <a:pt x="513"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9"/>
            <p:cNvSpPr/>
            <p:nvPr/>
          </p:nvSpPr>
          <p:spPr>
            <a:xfrm>
              <a:off x="-2362946" y="2360008"/>
              <a:ext cx="97270" cy="97216"/>
            </a:xfrm>
            <a:custGeom>
              <a:rect b="b" l="l" r="r" t="t"/>
              <a:pathLst>
                <a:path extrusionOk="0" h="1999" w="2000">
                  <a:moveTo>
                    <a:pt x="1000" y="0"/>
                  </a:moveTo>
                  <a:cubicBezTo>
                    <a:pt x="465" y="0"/>
                    <a:pt x="1" y="464"/>
                    <a:pt x="1" y="999"/>
                  </a:cubicBezTo>
                  <a:cubicBezTo>
                    <a:pt x="1" y="1552"/>
                    <a:pt x="465" y="1998"/>
                    <a:pt x="1000" y="1998"/>
                  </a:cubicBezTo>
                  <a:cubicBezTo>
                    <a:pt x="1553" y="1998"/>
                    <a:pt x="1999" y="1552"/>
                    <a:pt x="1999" y="999"/>
                  </a:cubicBezTo>
                  <a:cubicBezTo>
                    <a:pt x="1999" y="874"/>
                    <a:pt x="1981" y="732"/>
                    <a:pt x="1928" y="607"/>
                  </a:cubicBezTo>
                  <a:cubicBezTo>
                    <a:pt x="1901" y="541"/>
                    <a:pt x="1836" y="504"/>
                    <a:pt x="1767" y="504"/>
                  </a:cubicBezTo>
                  <a:cubicBezTo>
                    <a:pt x="1743" y="504"/>
                    <a:pt x="1719" y="508"/>
                    <a:pt x="1696" y="517"/>
                  </a:cubicBezTo>
                  <a:cubicBezTo>
                    <a:pt x="1625" y="553"/>
                    <a:pt x="1589" y="660"/>
                    <a:pt x="1625" y="749"/>
                  </a:cubicBezTo>
                  <a:cubicBezTo>
                    <a:pt x="1660" y="821"/>
                    <a:pt x="1678" y="910"/>
                    <a:pt x="1678" y="999"/>
                  </a:cubicBezTo>
                  <a:cubicBezTo>
                    <a:pt x="1678" y="1374"/>
                    <a:pt x="1375" y="1677"/>
                    <a:pt x="1000" y="1677"/>
                  </a:cubicBezTo>
                  <a:cubicBezTo>
                    <a:pt x="643" y="1677"/>
                    <a:pt x="340" y="1374"/>
                    <a:pt x="340" y="999"/>
                  </a:cubicBezTo>
                  <a:cubicBezTo>
                    <a:pt x="340" y="642"/>
                    <a:pt x="643" y="339"/>
                    <a:pt x="1000" y="339"/>
                  </a:cubicBezTo>
                  <a:cubicBezTo>
                    <a:pt x="1107" y="339"/>
                    <a:pt x="1196" y="357"/>
                    <a:pt x="1268" y="393"/>
                  </a:cubicBezTo>
                  <a:cubicBezTo>
                    <a:pt x="1291" y="402"/>
                    <a:pt x="1315" y="406"/>
                    <a:pt x="1339" y="406"/>
                  </a:cubicBezTo>
                  <a:cubicBezTo>
                    <a:pt x="1407" y="406"/>
                    <a:pt x="1473" y="370"/>
                    <a:pt x="1500" y="303"/>
                  </a:cubicBezTo>
                  <a:cubicBezTo>
                    <a:pt x="1535" y="232"/>
                    <a:pt x="1500" y="125"/>
                    <a:pt x="1410" y="89"/>
                  </a:cubicBezTo>
                  <a:cubicBezTo>
                    <a:pt x="1286" y="36"/>
                    <a:pt x="1143" y="0"/>
                    <a:pt x="100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 name="Shape 331"/>
        <p:cNvGrpSpPr/>
        <p:nvPr/>
      </p:nvGrpSpPr>
      <p:grpSpPr>
        <a:xfrm>
          <a:off x="0" y="0"/>
          <a:ext cx="0" cy="0"/>
          <a:chOff x="0" y="0"/>
          <a:chExt cx="0" cy="0"/>
        </a:xfrm>
      </p:grpSpPr>
      <p:sp>
        <p:nvSpPr>
          <p:cNvPr id="332" name="Google Shape;332;p40"/>
          <p:cNvSpPr txBox="1"/>
          <p:nvPr>
            <p:ph type="ctrTitle"/>
          </p:nvPr>
        </p:nvSpPr>
        <p:spPr>
          <a:xfrm>
            <a:off x="713225" y="434400"/>
            <a:ext cx="6094500" cy="125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VIDEOGAME  CONTROLLER</a:t>
            </a:r>
            <a:endParaRPr/>
          </a:p>
          <a:p>
            <a:pPr indent="0" lvl="0" marL="0" rtl="0" algn="l">
              <a:spcBef>
                <a:spcPts val="0"/>
              </a:spcBef>
              <a:spcAft>
                <a:spcPts val="0"/>
              </a:spcAft>
              <a:buNone/>
            </a:pPr>
            <a:r>
              <a:t/>
            </a:r>
            <a:endParaRPr/>
          </a:p>
        </p:txBody>
      </p:sp>
      <p:pic>
        <p:nvPicPr>
          <p:cNvPr id="333" name="Google Shape;333;p40"/>
          <p:cNvPicPr preferRelativeResize="0"/>
          <p:nvPr/>
        </p:nvPicPr>
        <p:blipFill>
          <a:blip r:embed="rId3">
            <a:alphaModFix/>
          </a:blip>
          <a:stretch>
            <a:fillRect/>
          </a:stretch>
        </p:blipFill>
        <p:spPr>
          <a:xfrm>
            <a:off x="3320150" y="2848043"/>
            <a:ext cx="2503701" cy="1630963"/>
          </a:xfrm>
          <a:prstGeom prst="rect">
            <a:avLst/>
          </a:prstGeom>
          <a:noFill/>
          <a:ln>
            <a:noFill/>
          </a:ln>
        </p:spPr>
      </p:pic>
      <p:grpSp>
        <p:nvGrpSpPr>
          <p:cNvPr id="334" name="Google Shape;334;p40"/>
          <p:cNvGrpSpPr/>
          <p:nvPr/>
        </p:nvGrpSpPr>
        <p:grpSpPr>
          <a:xfrm>
            <a:off x="713225" y="3817300"/>
            <a:ext cx="2220075" cy="891800"/>
            <a:chOff x="713225" y="3817300"/>
            <a:chExt cx="2220075" cy="891800"/>
          </a:xfrm>
        </p:grpSpPr>
        <p:sp>
          <p:nvSpPr>
            <p:cNvPr id="335" name="Google Shape;335;p40"/>
            <p:cNvSpPr/>
            <p:nvPr/>
          </p:nvSpPr>
          <p:spPr>
            <a:xfrm>
              <a:off x="2163500" y="3844625"/>
              <a:ext cx="769800" cy="7698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40"/>
            <p:cNvSpPr txBox="1"/>
            <p:nvPr/>
          </p:nvSpPr>
          <p:spPr>
            <a:xfrm>
              <a:off x="713225" y="3817300"/>
              <a:ext cx="2154900" cy="271200"/>
            </a:xfrm>
            <a:prstGeom prst="rect">
              <a:avLst/>
            </a:prstGeom>
            <a:noFill/>
            <a:ln>
              <a:noFill/>
            </a:ln>
          </p:spPr>
          <p:txBody>
            <a:bodyPr anchorCtr="0" anchor="b" bIns="0" lIns="0" spcFirstLastPara="1" rIns="0" wrap="square" tIns="0">
              <a:noAutofit/>
            </a:bodyPr>
            <a:lstStyle/>
            <a:p>
              <a:pPr indent="0" lvl="0" marL="0" rtl="0" algn="l">
                <a:spcBef>
                  <a:spcPts val="0"/>
                </a:spcBef>
                <a:spcAft>
                  <a:spcPts val="0"/>
                </a:spcAft>
                <a:buNone/>
              </a:pPr>
              <a:r>
                <a:rPr b="1" lang="en" sz="2000">
                  <a:solidFill>
                    <a:srgbClr val="2E2E2E"/>
                  </a:solidFill>
                  <a:latin typeface="Dela Gothic One"/>
                  <a:ea typeface="Dela Gothic One"/>
                  <a:cs typeface="Dela Gothic One"/>
                  <a:sym typeface="Dela Gothic One"/>
                </a:rPr>
                <a:t>JOYSTICK</a:t>
              </a:r>
              <a:endParaRPr b="1" sz="2000">
                <a:solidFill>
                  <a:srgbClr val="2E2E2E"/>
                </a:solidFill>
                <a:latin typeface="Dela Gothic One"/>
                <a:ea typeface="Dela Gothic One"/>
                <a:cs typeface="Dela Gothic One"/>
                <a:sym typeface="Dela Gothic One"/>
              </a:endParaRPr>
            </a:p>
          </p:txBody>
        </p:sp>
        <p:sp>
          <p:nvSpPr>
            <p:cNvPr id="337" name="Google Shape;337;p40"/>
            <p:cNvSpPr txBox="1"/>
            <p:nvPr/>
          </p:nvSpPr>
          <p:spPr>
            <a:xfrm>
              <a:off x="713225" y="4206600"/>
              <a:ext cx="2154900" cy="502500"/>
            </a:xfrm>
            <a:prstGeom prst="rect">
              <a:avLst/>
            </a:prstGeom>
            <a:noFill/>
            <a:ln>
              <a:noFill/>
            </a:ln>
          </p:spPr>
          <p:txBody>
            <a:bodyPr anchorCtr="0" anchor="t" bIns="0" lIns="0" spcFirstLastPara="1" rIns="0" wrap="square" tIns="0">
              <a:noAutofit/>
            </a:bodyPr>
            <a:lstStyle/>
            <a:p>
              <a:pPr indent="0" lvl="0" marL="0" rtl="0" algn="l">
                <a:lnSpc>
                  <a:spcPct val="70000"/>
                </a:lnSpc>
                <a:spcBef>
                  <a:spcPts val="0"/>
                </a:spcBef>
                <a:spcAft>
                  <a:spcPts val="0"/>
                </a:spcAft>
                <a:buNone/>
              </a:pPr>
              <a:r>
                <a:rPr lang="en" sz="2000">
                  <a:solidFill>
                    <a:srgbClr val="2E2E2E"/>
                  </a:solidFill>
                  <a:latin typeface="VT323"/>
                  <a:ea typeface="VT323"/>
                  <a:cs typeface="VT323"/>
                  <a:sym typeface="VT323"/>
                </a:rPr>
                <a:t>Mercury is the smallest planet</a:t>
              </a:r>
              <a:endParaRPr sz="2000">
                <a:solidFill>
                  <a:srgbClr val="2E2E2E"/>
                </a:solidFill>
                <a:latin typeface="VT323"/>
                <a:ea typeface="VT323"/>
                <a:cs typeface="VT323"/>
                <a:sym typeface="VT323"/>
              </a:endParaRPr>
            </a:p>
          </p:txBody>
        </p:sp>
      </p:grpSp>
      <p:grpSp>
        <p:nvGrpSpPr>
          <p:cNvPr id="338" name="Google Shape;338;p40"/>
          <p:cNvGrpSpPr/>
          <p:nvPr/>
        </p:nvGrpSpPr>
        <p:grpSpPr>
          <a:xfrm>
            <a:off x="6210700" y="3817300"/>
            <a:ext cx="2220075" cy="891800"/>
            <a:chOff x="6210700" y="3817300"/>
            <a:chExt cx="2220075" cy="891800"/>
          </a:xfrm>
        </p:grpSpPr>
        <p:sp>
          <p:nvSpPr>
            <p:cNvPr id="339" name="Google Shape;339;p40"/>
            <p:cNvSpPr/>
            <p:nvPr/>
          </p:nvSpPr>
          <p:spPr>
            <a:xfrm>
              <a:off x="6210700" y="3844625"/>
              <a:ext cx="769800" cy="7698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40"/>
            <p:cNvSpPr txBox="1"/>
            <p:nvPr/>
          </p:nvSpPr>
          <p:spPr>
            <a:xfrm>
              <a:off x="6275875" y="3817300"/>
              <a:ext cx="2154900" cy="271200"/>
            </a:xfrm>
            <a:prstGeom prst="rect">
              <a:avLst/>
            </a:prstGeom>
            <a:noFill/>
            <a:ln>
              <a:noFill/>
            </a:ln>
          </p:spPr>
          <p:txBody>
            <a:bodyPr anchorCtr="0" anchor="b" bIns="0" lIns="0" spcFirstLastPara="1" rIns="0" wrap="square" tIns="0">
              <a:noAutofit/>
            </a:bodyPr>
            <a:lstStyle/>
            <a:p>
              <a:pPr indent="0" lvl="0" marL="0" rtl="0" algn="r">
                <a:spcBef>
                  <a:spcPts val="0"/>
                </a:spcBef>
                <a:spcAft>
                  <a:spcPts val="0"/>
                </a:spcAft>
                <a:buNone/>
              </a:pPr>
              <a:r>
                <a:rPr b="1" lang="en" sz="2000">
                  <a:solidFill>
                    <a:srgbClr val="2E2E2E"/>
                  </a:solidFill>
                  <a:latin typeface="Dela Gothic One"/>
                  <a:ea typeface="Dela Gothic One"/>
                  <a:cs typeface="Dela Gothic One"/>
                  <a:sym typeface="Dela Gothic One"/>
                </a:rPr>
                <a:t>START</a:t>
              </a:r>
              <a:endParaRPr b="1" sz="2000">
                <a:solidFill>
                  <a:srgbClr val="2E2E2E"/>
                </a:solidFill>
                <a:latin typeface="Dela Gothic One"/>
                <a:ea typeface="Dela Gothic One"/>
                <a:cs typeface="Dela Gothic One"/>
                <a:sym typeface="Dela Gothic One"/>
              </a:endParaRPr>
            </a:p>
          </p:txBody>
        </p:sp>
        <p:sp>
          <p:nvSpPr>
            <p:cNvPr id="341" name="Google Shape;341;p40"/>
            <p:cNvSpPr txBox="1"/>
            <p:nvPr/>
          </p:nvSpPr>
          <p:spPr>
            <a:xfrm>
              <a:off x="6275875" y="4206600"/>
              <a:ext cx="2154900" cy="502500"/>
            </a:xfrm>
            <a:prstGeom prst="rect">
              <a:avLst/>
            </a:prstGeom>
            <a:noFill/>
            <a:ln>
              <a:noFill/>
            </a:ln>
          </p:spPr>
          <p:txBody>
            <a:bodyPr anchorCtr="0" anchor="t" bIns="0" lIns="0" spcFirstLastPara="1" rIns="0" wrap="square" tIns="0">
              <a:noAutofit/>
            </a:bodyPr>
            <a:lstStyle/>
            <a:p>
              <a:pPr indent="0" lvl="0" marL="0" rtl="0" algn="r">
                <a:lnSpc>
                  <a:spcPct val="70000"/>
                </a:lnSpc>
                <a:spcBef>
                  <a:spcPts val="0"/>
                </a:spcBef>
                <a:spcAft>
                  <a:spcPts val="0"/>
                </a:spcAft>
                <a:buNone/>
              </a:pPr>
              <a:r>
                <a:rPr lang="en" sz="2000">
                  <a:solidFill>
                    <a:srgbClr val="2E2E2E"/>
                  </a:solidFill>
                  <a:latin typeface="VT323"/>
                  <a:ea typeface="VT323"/>
                  <a:cs typeface="VT323"/>
                  <a:sym typeface="VT323"/>
                </a:rPr>
                <a:t>Neptune is very far from the Sun</a:t>
              </a:r>
              <a:endParaRPr sz="2000">
                <a:solidFill>
                  <a:srgbClr val="2E2E2E"/>
                </a:solidFill>
                <a:latin typeface="VT323"/>
                <a:ea typeface="VT323"/>
                <a:cs typeface="VT323"/>
                <a:sym typeface="VT323"/>
              </a:endParaRPr>
            </a:p>
          </p:txBody>
        </p:sp>
      </p:grpSp>
      <p:grpSp>
        <p:nvGrpSpPr>
          <p:cNvPr id="342" name="Google Shape;342;p40"/>
          <p:cNvGrpSpPr/>
          <p:nvPr/>
        </p:nvGrpSpPr>
        <p:grpSpPr>
          <a:xfrm>
            <a:off x="713225" y="2571750"/>
            <a:ext cx="2220075" cy="891800"/>
            <a:chOff x="713225" y="2571750"/>
            <a:chExt cx="2220075" cy="891800"/>
          </a:xfrm>
        </p:grpSpPr>
        <p:sp>
          <p:nvSpPr>
            <p:cNvPr id="343" name="Google Shape;343;p40"/>
            <p:cNvSpPr/>
            <p:nvPr/>
          </p:nvSpPr>
          <p:spPr>
            <a:xfrm>
              <a:off x="2163500" y="2593000"/>
              <a:ext cx="769800" cy="7698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40"/>
            <p:cNvSpPr txBox="1"/>
            <p:nvPr/>
          </p:nvSpPr>
          <p:spPr>
            <a:xfrm>
              <a:off x="713225" y="2571750"/>
              <a:ext cx="2154900" cy="271200"/>
            </a:xfrm>
            <a:prstGeom prst="rect">
              <a:avLst/>
            </a:prstGeom>
            <a:noFill/>
            <a:ln>
              <a:noFill/>
            </a:ln>
          </p:spPr>
          <p:txBody>
            <a:bodyPr anchorCtr="0" anchor="b" bIns="0" lIns="0" spcFirstLastPara="1" rIns="0" wrap="square" tIns="0">
              <a:noAutofit/>
            </a:bodyPr>
            <a:lstStyle/>
            <a:p>
              <a:pPr indent="0" lvl="0" marL="0" rtl="0" algn="l">
                <a:spcBef>
                  <a:spcPts val="0"/>
                </a:spcBef>
                <a:spcAft>
                  <a:spcPts val="0"/>
                </a:spcAft>
                <a:buNone/>
              </a:pPr>
              <a:r>
                <a:rPr b="1" lang="en" sz="2000">
                  <a:solidFill>
                    <a:srgbClr val="2E2E2E"/>
                  </a:solidFill>
                  <a:latin typeface="Dela Gothic One"/>
                  <a:ea typeface="Dela Gothic One"/>
                  <a:cs typeface="Dela Gothic One"/>
                  <a:sym typeface="Dela Gothic One"/>
                </a:rPr>
                <a:t>TRIGGER</a:t>
              </a:r>
              <a:endParaRPr b="1" sz="2000">
                <a:solidFill>
                  <a:srgbClr val="2E2E2E"/>
                </a:solidFill>
                <a:latin typeface="Dela Gothic One"/>
                <a:ea typeface="Dela Gothic One"/>
                <a:cs typeface="Dela Gothic One"/>
                <a:sym typeface="Dela Gothic One"/>
              </a:endParaRPr>
            </a:p>
          </p:txBody>
        </p:sp>
        <p:sp>
          <p:nvSpPr>
            <p:cNvPr id="345" name="Google Shape;345;p40"/>
            <p:cNvSpPr txBox="1"/>
            <p:nvPr/>
          </p:nvSpPr>
          <p:spPr>
            <a:xfrm>
              <a:off x="713225" y="2961050"/>
              <a:ext cx="2154900" cy="502500"/>
            </a:xfrm>
            <a:prstGeom prst="rect">
              <a:avLst/>
            </a:prstGeom>
            <a:noFill/>
            <a:ln>
              <a:noFill/>
            </a:ln>
          </p:spPr>
          <p:txBody>
            <a:bodyPr anchorCtr="0" anchor="t" bIns="0" lIns="0" spcFirstLastPara="1" rIns="0" wrap="square" tIns="0">
              <a:noAutofit/>
            </a:bodyPr>
            <a:lstStyle/>
            <a:p>
              <a:pPr indent="0" lvl="0" marL="0" rtl="0" algn="l">
                <a:lnSpc>
                  <a:spcPct val="70000"/>
                </a:lnSpc>
                <a:spcBef>
                  <a:spcPts val="0"/>
                </a:spcBef>
                <a:spcAft>
                  <a:spcPts val="0"/>
                </a:spcAft>
                <a:buNone/>
              </a:pPr>
              <a:r>
                <a:rPr lang="en" sz="2000">
                  <a:solidFill>
                    <a:srgbClr val="2E2E2E"/>
                  </a:solidFill>
                  <a:latin typeface="VT323"/>
                  <a:ea typeface="VT323"/>
                  <a:cs typeface="VT323"/>
                  <a:sym typeface="VT323"/>
                </a:rPr>
                <a:t>Venus is the second planet from the Sun</a:t>
              </a:r>
              <a:endParaRPr sz="2000">
                <a:solidFill>
                  <a:srgbClr val="2E2E2E"/>
                </a:solidFill>
                <a:latin typeface="VT323"/>
                <a:ea typeface="VT323"/>
                <a:cs typeface="VT323"/>
                <a:sym typeface="VT323"/>
              </a:endParaRPr>
            </a:p>
          </p:txBody>
        </p:sp>
      </p:grpSp>
      <p:grpSp>
        <p:nvGrpSpPr>
          <p:cNvPr id="346" name="Google Shape;346;p40"/>
          <p:cNvGrpSpPr/>
          <p:nvPr/>
        </p:nvGrpSpPr>
        <p:grpSpPr>
          <a:xfrm>
            <a:off x="6210700" y="2571750"/>
            <a:ext cx="2220075" cy="891800"/>
            <a:chOff x="6210700" y="2571750"/>
            <a:chExt cx="2220075" cy="891800"/>
          </a:xfrm>
        </p:grpSpPr>
        <p:sp>
          <p:nvSpPr>
            <p:cNvPr id="347" name="Google Shape;347;p40"/>
            <p:cNvSpPr/>
            <p:nvPr/>
          </p:nvSpPr>
          <p:spPr>
            <a:xfrm>
              <a:off x="6210700" y="2593000"/>
              <a:ext cx="769800" cy="7698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40"/>
            <p:cNvSpPr txBox="1"/>
            <p:nvPr/>
          </p:nvSpPr>
          <p:spPr>
            <a:xfrm>
              <a:off x="6275875" y="2571750"/>
              <a:ext cx="2154900" cy="271200"/>
            </a:xfrm>
            <a:prstGeom prst="rect">
              <a:avLst/>
            </a:prstGeom>
            <a:noFill/>
            <a:ln>
              <a:noFill/>
            </a:ln>
          </p:spPr>
          <p:txBody>
            <a:bodyPr anchorCtr="0" anchor="b" bIns="0" lIns="0" spcFirstLastPara="1" rIns="0" wrap="square" tIns="0">
              <a:noAutofit/>
            </a:bodyPr>
            <a:lstStyle/>
            <a:p>
              <a:pPr indent="0" lvl="0" marL="0" rtl="0" algn="r">
                <a:spcBef>
                  <a:spcPts val="0"/>
                </a:spcBef>
                <a:spcAft>
                  <a:spcPts val="0"/>
                </a:spcAft>
                <a:buNone/>
              </a:pPr>
              <a:r>
                <a:rPr b="1" lang="en" sz="2000">
                  <a:solidFill>
                    <a:srgbClr val="2E2E2E"/>
                  </a:solidFill>
                  <a:latin typeface="Dela Gothic One"/>
                  <a:ea typeface="Dela Gothic One"/>
                  <a:cs typeface="Dela Gothic One"/>
                  <a:sym typeface="Dela Gothic One"/>
                </a:rPr>
                <a:t>BUTTONS</a:t>
              </a:r>
              <a:endParaRPr b="1" sz="2000">
                <a:solidFill>
                  <a:srgbClr val="2E2E2E"/>
                </a:solidFill>
                <a:latin typeface="Dela Gothic One"/>
                <a:ea typeface="Dela Gothic One"/>
                <a:cs typeface="Dela Gothic One"/>
                <a:sym typeface="Dela Gothic One"/>
              </a:endParaRPr>
            </a:p>
          </p:txBody>
        </p:sp>
        <p:sp>
          <p:nvSpPr>
            <p:cNvPr id="349" name="Google Shape;349;p40"/>
            <p:cNvSpPr txBox="1"/>
            <p:nvPr/>
          </p:nvSpPr>
          <p:spPr>
            <a:xfrm>
              <a:off x="6275875" y="2961050"/>
              <a:ext cx="2154900" cy="502500"/>
            </a:xfrm>
            <a:prstGeom prst="rect">
              <a:avLst/>
            </a:prstGeom>
            <a:noFill/>
            <a:ln>
              <a:noFill/>
            </a:ln>
          </p:spPr>
          <p:txBody>
            <a:bodyPr anchorCtr="0" anchor="t" bIns="0" lIns="0" spcFirstLastPara="1" rIns="0" wrap="square" tIns="0">
              <a:noAutofit/>
            </a:bodyPr>
            <a:lstStyle/>
            <a:p>
              <a:pPr indent="0" lvl="0" marL="0" rtl="0" algn="r">
                <a:lnSpc>
                  <a:spcPct val="70000"/>
                </a:lnSpc>
                <a:spcBef>
                  <a:spcPts val="0"/>
                </a:spcBef>
                <a:spcAft>
                  <a:spcPts val="0"/>
                </a:spcAft>
                <a:buNone/>
              </a:pPr>
              <a:r>
                <a:rPr lang="en" sz="2000">
                  <a:solidFill>
                    <a:srgbClr val="2E2E2E"/>
                  </a:solidFill>
                  <a:latin typeface="VT323"/>
                  <a:ea typeface="VT323"/>
                  <a:cs typeface="VT323"/>
                  <a:sym typeface="VT323"/>
                </a:rPr>
                <a:t>Despite being red, Mars is a cold place</a:t>
              </a:r>
              <a:endParaRPr sz="2000">
                <a:solidFill>
                  <a:srgbClr val="2E2E2E"/>
                </a:solidFill>
                <a:latin typeface="VT323"/>
                <a:ea typeface="VT323"/>
                <a:cs typeface="VT323"/>
                <a:sym typeface="VT323"/>
              </a:endParaRPr>
            </a:p>
          </p:txBody>
        </p:sp>
      </p:grpSp>
      <p:sp>
        <p:nvSpPr>
          <p:cNvPr id="350" name="Google Shape;350;p40"/>
          <p:cNvSpPr/>
          <p:nvPr/>
        </p:nvSpPr>
        <p:spPr>
          <a:xfrm>
            <a:off x="7420375" y="434400"/>
            <a:ext cx="1010400" cy="10104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351" name="Google Shape;351;p40"/>
          <p:cNvGrpSpPr/>
          <p:nvPr/>
        </p:nvGrpSpPr>
        <p:grpSpPr>
          <a:xfrm>
            <a:off x="7581342" y="595367"/>
            <a:ext cx="564282" cy="564282"/>
            <a:chOff x="7581342" y="961642"/>
            <a:chExt cx="564282" cy="564282"/>
          </a:xfrm>
        </p:grpSpPr>
        <p:cxnSp>
          <p:nvCxnSpPr>
            <p:cNvPr id="352" name="Google Shape;352;p40"/>
            <p:cNvCxnSpPr/>
            <p:nvPr/>
          </p:nvCxnSpPr>
          <p:spPr>
            <a:xfrm flipH="1" rot="-2700000">
              <a:off x="7625979" y="1144568"/>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353" name="Google Shape;353;p40"/>
            <p:cNvCxnSpPr/>
            <p:nvPr/>
          </p:nvCxnSpPr>
          <p:spPr>
            <a:xfrm rot="-2700000">
              <a:off x="7764268" y="1006279"/>
              <a:ext cx="215526" cy="215526"/>
            </a:xfrm>
            <a:prstGeom prst="straightConnector1">
              <a:avLst/>
            </a:prstGeom>
            <a:noFill/>
            <a:ln cap="flat" cmpd="sng" w="38100">
              <a:solidFill>
                <a:schemeClr val="dk1"/>
              </a:solidFill>
              <a:prstDash val="solid"/>
              <a:round/>
              <a:headEnd len="med" w="med" type="none"/>
              <a:tailEnd len="med" w="med" type="none"/>
            </a:ln>
          </p:spPr>
        </p:cxnSp>
        <p:cxnSp>
          <p:nvCxnSpPr>
            <p:cNvPr id="354" name="Google Shape;354;p40"/>
            <p:cNvCxnSpPr/>
            <p:nvPr/>
          </p:nvCxnSpPr>
          <p:spPr>
            <a:xfrm>
              <a:off x="7747224" y="1127524"/>
              <a:ext cx="398400" cy="398400"/>
            </a:xfrm>
            <a:prstGeom prst="straightConnector1">
              <a:avLst/>
            </a:prstGeom>
            <a:noFill/>
            <a:ln cap="flat" cmpd="sng" w="38100">
              <a:solidFill>
                <a:schemeClr val="dk1"/>
              </a:solidFill>
              <a:prstDash val="solid"/>
              <a:round/>
              <a:headEnd len="med" w="med" type="none"/>
              <a:tailEnd len="med" w="med" type="none"/>
            </a:ln>
          </p:spPr>
        </p:cxnSp>
      </p:grpSp>
      <p:sp>
        <p:nvSpPr>
          <p:cNvPr id="355" name="Google Shape;355;p40"/>
          <p:cNvSpPr/>
          <p:nvPr/>
        </p:nvSpPr>
        <p:spPr>
          <a:xfrm>
            <a:off x="3500975" y="2752600"/>
            <a:ext cx="260400" cy="260400"/>
          </a:xfrm>
          <a:prstGeom prst="ellipse">
            <a:avLst/>
          </a:prstGeom>
          <a:solidFill>
            <a:schemeClr val="lt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40"/>
          <p:cNvSpPr/>
          <p:nvPr/>
        </p:nvSpPr>
        <p:spPr>
          <a:xfrm>
            <a:off x="3960025" y="3721475"/>
            <a:ext cx="260400" cy="260400"/>
          </a:xfrm>
          <a:prstGeom prst="ellipse">
            <a:avLst/>
          </a:prstGeom>
          <a:solidFill>
            <a:schemeClr val="lt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40"/>
          <p:cNvSpPr/>
          <p:nvPr/>
        </p:nvSpPr>
        <p:spPr>
          <a:xfrm>
            <a:off x="5376975" y="3013000"/>
            <a:ext cx="260400" cy="260400"/>
          </a:xfrm>
          <a:prstGeom prst="ellipse">
            <a:avLst/>
          </a:prstGeom>
          <a:solidFill>
            <a:schemeClr val="lt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0"/>
          <p:cNvSpPr/>
          <p:nvPr/>
        </p:nvSpPr>
        <p:spPr>
          <a:xfrm>
            <a:off x="4572000" y="3649275"/>
            <a:ext cx="260400" cy="260400"/>
          </a:xfrm>
          <a:prstGeom prst="ellipse">
            <a:avLst/>
          </a:prstGeom>
          <a:solidFill>
            <a:schemeClr val="lt1"/>
          </a:solid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9" name="Google Shape;359;p40"/>
          <p:cNvCxnSpPr>
            <a:stCxn id="343" idx="6"/>
            <a:endCxn id="355" idx="2"/>
          </p:cNvCxnSpPr>
          <p:nvPr/>
        </p:nvCxnSpPr>
        <p:spPr>
          <a:xfrm flipH="1" rot="10800000">
            <a:off x="2933300" y="2882800"/>
            <a:ext cx="567600" cy="95100"/>
          </a:xfrm>
          <a:prstGeom prst="curvedConnector3">
            <a:avLst>
              <a:gd fmla="val 50007" name="adj1"/>
            </a:avLst>
          </a:prstGeom>
          <a:noFill/>
          <a:ln cap="flat" cmpd="sng" w="38100">
            <a:solidFill>
              <a:schemeClr val="dk1"/>
            </a:solidFill>
            <a:prstDash val="solid"/>
            <a:round/>
            <a:headEnd len="med" w="med" type="none"/>
            <a:tailEnd len="med" w="med" type="none"/>
          </a:ln>
        </p:spPr>
      </p:cxnSp>
      <p:cxnSp>
        <p:nvCxnSpPr>
          <p:cNvPr id="360" name="Google Shape;360;p40"/>
          <p:cNvCxnSpPr>
            <a:stCxn id="335" idx="6"/>
            <a:endCxn id="356" idx="2"/>
          </p:cNvCxnSpPr>
          <p:nvPr/>
        </p:nvCxnSpPr>
        <p:spPr>
          <a:xfrm flipH="1" rot="10800000">
            <a:off x="2933300" y="3851825"/>
            <a:ext cx="1026600" cy="377700"/>
          </a:xfrm>
          <a:prstGeom prst="curvedConnector3">
            <a:avLst>
              <a:gd fmla="val 50006" name="adj1"/>
            </a:avLst>
          </a:prstGeom>
          <a:noFill/>
          <a:ln cap="flat" cmpd="sng" w="38100">
            <a:solidFill>
              <a:schemeClr val="dk1"/>
            </a:solidFill>
            <a:prstDash val="solid"/>
            <a:round/>
            <a:headEnd len="med" w="med" type="none"/>
            <a:tailEnd len="med" w="med" type="none"/>
          </a:ln>
        </p:spPr>
      </p:cxnSp>
      <p:cxnSp>
        <p:nvCxnSpPr>
          <p:cNvPr id="361" name="Google Shape;361;p40"/>
          <p:cNvCxnSpPr>
            <a:stCxn id="357" idx="6"/>
            <a:endCxn id="347" idx="2"/>
          </p:cNvCxnSpPr>
          <p:nvPr/>
        </p:nvCxnSpPr>
        <p:spPr>
          <a:xfrm flipH="1" rot="10800000">
            <a:off x="5637375" y="2977900"/>
            <a:ext cx="573300" cy="165300"/>
          </a:xfrm>
          <a:prstGeom prst="curvedConnector3">
            <a:avLst>
              <a:gd fmla="val 50002" name="adj1"/>
            </a:avLst>
          </a:prstGeom>
          <a:noFill/>
          <a:ln cap="flat" cmpd="sng" w="38100">
            <a:solidFill>
              <a:schemeClr val="dk1"/>
            </a:solidFill>
            <a:prstDash val="solid"/>
            <a:round/>
            <a:headEnd len="med" w="med" type="none"/>
            <a:tailEnd len="med" w="med" type="none"/>
          </a:ln>
        </p:spPr>
      </p:cxnSp>
      <p:cxnSp>
        <p:nvCxnSpPr>
          <p:cNvPr id="362" name="Google Shape;362;p40"/>
          <p:cNvCxnSpPr>
            <a:stCxn id="358" idx="6"/>
            <a:endCxn id="339" idx="2"/>
          </p:cNvCxnSpPr>
          <p:nvPr/>
        </p:nvCxnSpPr>
        <p:spPr>
          <a:xfrm>
            <a:off x="4832400" y="3779475"/>
            <a:ext cx="1378200" cy="450000"/>
          </a:xfrm>
          <a:prstGeom prst="curvedConnector3">
            <a:avLst>
              <a:gd fmla="val 50004" name="adj1"/>
            </a:avLst>
          </a:prstGeom>
          <a:noFill/>
          <a:ln cap="flat" cmpd="sng" w="38100">
            <a:solidFill>
              <a:schemeClr val="dk1"/>
            </a:solidFill>
            <a:prstDash val="solid"/>
            <a:round/>
            <a:headEnd len="med" w="med" type="none"/>
            <a:tailEnd len="med" w="med" type="none"/>
          </a:ln>
        </p:spPr>
      </p:cxn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Modern Videogames Agency by Slidesgo">
  <a:themeElements>
    <a:clrScheme name="Simple Light">
      <a:dk1>
        <a:srgbClr val="2E2E2E"/>
      </a:dk1>
      <a:lt1>
        <a:srgbClr val="DF5731"/>
      </a:lt1>
      <a:dk2>
        <a:srgbClr val="E9E1D5"/>
      </a:dk2>
      <a:lt2>
        <a:srgbClr val="FFFFFF"/>
      </a:lt2>
      <a:accent1>
        <a:srgbClr val="FFFFFF"/>
      </a:accent1>
      <a:accent2>
        <a:srgbClr val="FFFFFF"/>
      </a:accent2>
      <a:accent3>
        <a:srgbClr val="FFFFFF"/>
      </a:accent3>
      <a:accent4>
        <a:srgbClr val="FFFFFF"/>
      </a:accent4>
      <a:accent5>
        <a:srgbClr val="FFFFFF"/>
      </a:accent5>
      <a:accent6>
        <a:srgbClr val="FFFFFF"/>
      </a:accent6>
      <a:hlink>
        <a:srgbClr val="2E2E2E"/>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