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8A4713-1386-4E03-9D74-A5D596C161CC}">
  <a:tblStyle styleId="{A98A4713-1386-4E03-9D74-A5D596C161C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eb205fd2b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eb205fd2b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eb205fd2b6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eb205fd2b6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eb205fd2b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eb205fd2b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d1af1d251c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d1af1d251c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d1af1d251c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d1af1d251c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eb205fd2b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eb205fd2b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eb205fd2b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eb205fd2b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eb205fd2b6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eb205fd2b6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eb205fd2b6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eb205fd2b6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eb205fd2b6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eb205fd2b6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eb2014fdb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eb2014fdb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d1af1d251c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d1af1d251c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eb205fd2b6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eb205fd2b6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eb205fd2b6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1eb205fd2b6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eb205fd2b6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1eb205fd2b6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eb205fd2b6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eb205fd2b6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eb205fd2b6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eb205fd2b6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1eb205fd2b6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1eb205fd2b6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eb2014fdb4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eb2014fdb4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eb2014fdb4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eb2014fdb4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eb2014fdb4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eb2014fdb4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eb205fd2b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eb205fd2b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eb205fd2b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eb205fd2b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eb205fd2b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eb205fd2b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eb205fd2b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eb205fd2b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4.png"/><Relationship Id="rId11" Type="http://schemas.openxmlformats.org/officeDocument/2006/relationships/image" Target="../media/image3.png"/><Relationship Id="rId10" Type="http://schemas.openxmlformats.org/officeDocument/2006/relationships/image" Target="../media/image2.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1.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p:nvPr/>
        </p:nvSpPr>
        <p:spPr>
          <a:xfrm>
            <a:off x="1771650" y="1043125"/>
            <a:ext cx="8648700" cy="39276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Poppins"/>
              <a:ea typeface="Poppins"/>
              <a:cs typeface="Poppins"/>
              <a:sym typeface="Poppins"/>
            </a:endParaRPr>
          </a:p>
        </p:txBody>
      </p:sp>
      <p:sp>
        <p:nvSpPr>
          <p:cNvPr id="12" name="Google Shape;12;p2"/>
          <p:cNvSpPr txBox="1"/>
          <p:nvPr>
            <p:ph type="ctrTitle"/>
          </p:nvPr>
        </p:nvSpPr>
        <p:spPr>
          <a:xfrm>
            <a:off x="1771650" y="1880125"/>
            <a:ext cx="8648700" cy="2253600"/>
          </a:xfrm>
          <a:prstGeom prst="rect">
            <a:avLst/>
          </a:prstGeom>
        </p:spPr>
        <p:txBody>
          <a:bodyPr anchorCtr="0" anchor="ctr" bIns="121900" lIns="121900" spcFirstLastPara="1" rIns="121900" wrap="square" tIns="121900">
            <a:normAutofit/>
          </a:bodyPr>
          <a:lstStyle>
            <a:lvl1pPr lvl="0" algn="ctr">
              <a:spcBef>
                <a:spcPts val="0"/>
              </a:spcBef>
              <a:spcAft>
                <a:spcPts val="0"/>
              </a:spcAft>
              <a:buClr>
                <a:schemeClr val="lt1"/>
              </a:buClr>
              <a:buSzPts val="6900"/>
              <a:buNone/>
              <a:defRPr sz="5510">
                <a:solidFill>
                  <a:schemeClr val="lt1"/>
                </a:solidFill>
              </a:defRPr>
            </a:lvl1pPr>
            <a:lvl2pPr lvl="1" algn="ctr">
              <a:spcBef>
                <a:spcPts val="0"/>
              </a:spcBef>
              <a:spcAft>
                <a:spcPts val="0"/>
              </a:spcAft>
              <a:buClr>
                <a:schemeClr val="lt1"/>
              </a:buClr>
              <a:buSzPts val="6900"/>
              <a:buNone/>
              <a:defRPr sz="6900">
                <a:solidFill>
                  <a:schemeClr val="lt1"/>
                </a:solidFill>
              </a:defRPr>
            </a:lvl2pPr>
            <a:lvl3pPr lvl="2" algn="ctr">
              <a:spcBef>
                <a:spcPts val="0"/>
              </a:spcBef>
              <a:spcAft>
                <a:spcPts val="0"/>
              </a:spcAft>
              <a:buClr>
                <a:schemeClr val="lt1"/>
              </a:buClr>
              <a:buSzPts val="6900"/>
              <a:buNone/>
              <a:defRPr sz="6900">
                <a:solidFill>
                  <a:schemeClr val="lt1"/>
                </a:solidFill>
              </a:defRPr>
            </a:lvl3pPr>
            <a:lvl4pPr lvl="3" algn="ctr">
              <a:spcBef>
                <a:spcPts val="0"/>
              </a:spcBef>
              <a:spcAft>
                <a:spcPts val="0"/>
              </a:spcAft>
              <a:buClr>
                <a:schemeClr val="lt1"/>
              </a:buClr>
              <a:buSzPts val="6900"/>
              <a:buNone/>
              <a:defRPr sz="6900">
                <a:solidFill>
                  <a:schemeClr val="lt1"/>
                </a:solidFill>
              </a:defRPr>
            </a:lvl4pPr>
            <a:lvl5pPr lvl="4" algn="ctr">
              <a:spcBef>
                <a:spcPts val="0"/>
              </a:spcBef>
              <a:spcAft>
                <a:spcPts val="0"/>
              </a:spcAft>
              <a:buClr>
                <a:schemeClr val="lt1"/>
              </a:buClr>
              <a:buSzPts val="6900"/>
              <a:buNone/>
              <a:defRPr sz="6900">
                <a:solidFill>
                  <a:schemeClr val="lt1"/>
                </a:solidFill>
              </a:defRPr>
            </a:lvl5pPr>
            <a:lvl6pPr lvl="5" algn="ctr">
              <a:spcBef>
                <a:spcPts val="0"/>
              </a:spcBef>
              <a:spcAft>
                <a:spcPts val="0"/>
              </a:spcAft>
              <a:buClr>
                <a:schemeClr val="lt1"/>
              </a:buClr>
              <a:buSzPts val="6900"/>
              <a:buNone/>
              <a:defRPr sz="6900">
                <a:solidFill>
                  <a:schemeClr val="lt1"/>
                </a:solidFill>
              </a:defRPr>
            </a:lvl6pPr>
            <a:lvl7pPr lvl="6" algn="ctr">
              <a:spcBef>
                <a:spcPts val="0"/>
              </a:spcBef>
              <a:spcAft>
                <a:spcPts val="0"/>
              </a:spcAft>
              <a:buClr>
                <a:schemeClr val="lt1"/>
              </a:buClr>
              <a:buSzPts val="6900"/>
              <a:buNone/>
              <a:defRPr sz="6900">
                <a:solidFill>
                  <a:schemeClr val="lt1"/>
                </a:solidFill>
              </a:defRPr>
            </a:lvl7pPr>
            <a:lvl8pPr lvl="7" algn="ctr">
              <a:spcBef>
                <a:spcPts val="0"/>
              </a:spcBef>
              <a:spcAft>
                <a:spcPts val="0"/>
              </a:spcAft>
              <a:buClr>
                <a:schemeClr val="lt1"/>
              </a:buClr>
              <a:buSzPts val="6900"/>
              <a:buNone/>
              <a:defRPr sz="6900">
                <a:solidFill>
                  <a:schemeClr val="lt1"/>
                </a:solidFill>
              </a:defRPr>
            </a:lvl8pPr>
            <a:lvl9pPr lvl="8" algn="ctr">
              <a:spcBef>
                <a:spcPts val="0"/>
              </a:spcBef>
              <a:spcAft>
                <a:spcPts val="0"/>
              </a:spcAft>
              <a:buClr>
                <a:schemeClr val="lt1"/>
              </a:buClr>
              <a:buSzPts val="6900"/>
              <a:buNone/>
              <a:defRPr sz="6900">
                <a:solidFill>
                  <a:schemeClr val="lt1"/>
                </a:solidFill>
              </a:defRPr>
            </a:lvl9pPr>
          </a:lstStyle>
          <a:p/>
        </p:txBody>
      </p:sp>
      <p:sp>
        <p:nvSpPr>
          <p:cNvPr id="13" name="Google Shape;13;p2"/>
          <p:cNvSpPr txBox="1"/>
          <p:nvPr>
            <p:ph idx="1" type="subTitle"/>
          </p:nvPr>
        </p:nvSpPr>
        <p:spPr>
          <a:xfrm>
            <a:off x="2086950" y="5336075"/>
            <a:ext cx="8018100" cy="478800"/>
          </a:xfrm>
          <a:prstGeom prst="rect">
            <a:avLst/>
          </a:prstGeom>
        </p:spPr>
        <p:txBody>
          <a:bodyPr anchorCtr="0" anchor="t" bIns="121900" lIns="121900" spcFirstLastPara="1" rIns="121900" wrap="square" tIns="121900">
            <a:normAutofit/>
          </a:bodyPr>
          <a:lstStyle>
            <a:lvl1pPr lvl="0" algn="ctr">
              <a:lnSpc>
                <a:spcPct val="80000"/>
              </a:lnSpc>
              <a:spcBef>
                <a:spcPts val="0"/>
              </a:spcBef>
              <a:spcAft>
                <a:spcPts val="0"/>
              </a:spcAft>
              <a:buClr>
                <a:schemeClr val="lt1"/>
              </a:buClr>
              <a:buSzPts val="3700"/>
              <a:buNone/>
              <a:defRPr sz="1500">
                <a:solidFill>
                  <a:schemeClr val="lt1"/>
                </a:solidFill>
                <a:latin typeface="Poppins"/>
                <a:ea typeface="Poppins"/>
                <a:cs typeface="Poppins"/>
                <a:sym typeface="Poppins"/>
              </a:defRPr>
            </a:lvl1pPr>
            <a:lvl2pPr lvl="1" algn="ctr">
              <a:lnSpc>
                <a:spcPct val="100000"/>
              </a:lnSpc>
              <a:spcBef>
                <a:spcPts val="0"/>
              </a:spcBef>
              <a:spcAft>
                <a:spcPts val="0"/>
              </a:spcAft>
              <a:buClr>
                <a:schemeClr val="lt1"/>
              </a:buClr>
              <a:buSzPts val="3700"/>
              <a:buNone/>
              <a:defRPr sz="3700">
                <a:solidFill>
                  <a:schemeClr val="lt1"/>
                </a:solidFill>
              </a:defRPr>
            </a:lvl2pPr>
            <a:lvl3pPr lvl="2" algn="ctr">
              <a:lnSpc>
                <a:spcPct val="100000"/>
              </a:lnSpc>
              <a:spcBef>
                <a:spcPts val="0"/>
              </a:spcBef>
              <a:spcAft>
                <a:spcPts val="0"/>
              </a:spcAft>
              <a:buClr>
                <a:schemeClr val="lt1"/>
              </a:buClr>
              <a:buSzPts val="3700"/>
              <a:buNone/>
              <a:defRPr sz="3700">
                <a:solidFill>
                  <a:schemeClr val="lt1"/>
                </a:solidFill>
              </a:defRPr>
            </a:lvl3pPr>
            <a:lvl4pPr lvl="3" algn="ctr">
              <a:lnSpc>
                <a:spcPct val="100000"/>
              </a:lnSpc>
              <a:spcBef>
                <a:spcPts val="0"/>
              </a:spcBef>
              <a:spcAft>
                <a:spcPts val="0"/>
              </a:spcAft>
              <a:buClr>
                <a:schemeClr val="lt1"/>
              </a:buClr>
              <a:buSzPts val="3700"/>
              <a:buNone/>
              <a:defRPr sz="3700">
                <a:solidFill>
                  <a:schemeClr val="lt1"/>
                </a:solidFill>
              </a:defRPr>
            </a:lvl4pPr>
            <a:lvl5pPr lvl="4" algn="ctr">
              <a:lnSpc>
                <a:spcPct val="100000"/>
              </a:lnSpc>
              <a:spcBef>
                <a:spcPts val="0"/>
              </a:spcBef>
              <a:spcAft>
                <a:spcPts val="0"/>
              </a:spcAft>
              <a:buClr>
                <a:schemeClr val="lt1"/>
              </a:buClr>
              <a:buSzPts val="3700"/>
              <a:buNone/>
              <a:defRPr sz="3700">
                <a:solidFill>
                  <a:schemeClr val="lt1"/>
                </a:solidFill>
              </a:defRPr>
            </a:lvl5pPr>
            <a:lvl6pPr lvl="5" algn="ctr">
              <a:lnSpc>
                <a:spcPct val="100000"/>
              </a:lnSpc>
              <a:spcBef>
                <a:spcPts val="0"/>
              </a:spcBef>
              <a:spcAft>
                <a:spcPts val="0"/>
              </a:spcAft>
              <a:buClr>
                <a:schemeClr val="lt1"/>
              </a:buClr>
              <a:buSzPts val="3700"/>
              <a:buNone/>
              <a:defRPr sz="3700">
                <a:solidFill>
                  <a:schemeClr val="lt1"/>
                </a:solidFill>
              </a:defRPr>
            </a:lvl6pPr>
            <a:lvl7pPr lvl="6" algn="ctr">
              <a:lnSpc>
                <a:spcPct val="100000"/>
              </a:lnSpc>
              <a:spcBef>
                <a:spcPts val="0"/>
              </a:spcBef>
              <a:spcAft>
                <a:spcPts val="0"/>
              </a:spcAft>
              <a:buClr>
                <a:schemeClr val="lt1"/>
              </a:buClr>
              <a:buSzPts val="3700"/>
              <a:buNone/>
              <a:defRPr sz="3700">
                <a:solidFill>
                  <a:schemeClr val="lt1"/>
                </a:solidFill>
              </a:defRPr>
            </a:lvl7pPr>
            <a:lvl8pPr lvl="7" algn="ctr">
              <a:lnSpc>
                <a:spcPct val="100000"/>
              </a:lnSpc>
              <a:spcBef>
                <a:spcPts val="0"/>
              </a:spcBef>
              <a:spcAft>
                <a:spcPts val="0"/>
              </a:spcAft>
              <a:buClr>
                <a:schemeClr val="lt1"/>
              </a:buClr>
              <a:buSzPts val="3700"/>
              <a:buNone/>
              <a:defRPr sz="3700">
                <a:solidFill>
                  <a:schemeClr val="lt1"/>
                </a:solidFill>
              </a:defRPr>
            </a:lvl8pPr>
            <a:lvl9pPr lvl="8" algn="ctr">
              <a:lnSpc>
                <a:spcPct val="100000"/>
              </a:lnSpc>
              <a:spcBef>
                <a:spcPts val="0"/>
              </a:spcBef>
              <a:spcAft>
                <a:spcPts val="0"/>
              </a:spcAft>
              <a:buClr>
                <a:schemeClr val="lt1"/>
              </a:buClr>
              <a:buSzPts val="3700"/>
              <a:buNone/>
              <a:defRPr sz="3700">
                <a:solidFill>
                  <a:schemeClr val="lt1"/>
                </a:solidFill>
              </a:defRPr>
            </a:lvl9pPr>
          </a:lstStyle>
          <a:p/>
        </p:txBody>
      </p:sp>
      <p:sp>
        <p:nvSpPr>
          <p:cNvPr id="14" name="Google Shape;14;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rtificate">
  <p:cSld name="TITLE_AND_TWO_COLUMNS_1_2_1">
    <p:spTree>
      <p:nvGrpSpPr>
        <p:cNvPr id="91" name="Shape 91"/>
        <p:cNvGrpSpPr/>
        <p:nvPr/>
      </p:nvGrpSpPr>
      <p:grpSpPr>
        <a:xfrm>
          <a:off x="0" y="0"/>
          <a:ext cx="0" cy="0"/>
          <a:chOff x="0" y="0"/>
          <a:chExt cx="0" cy="0"/>
        </a:xfrm>
      </p:grpSpPr>
      <p:sp>
        <p:nvSpPr>
          <p:cNvPr id="92" name="Google Shape;92;p11"/>
          <p:cNvSpPr txBox="1"/>
          <p:nvPr>
            <p:ph type="title"/>
          </p:nvPr>
        </p:nvSpPr>
        <p:spPr>
          <a:xfrm>
            <a:off x="850650" y="515200"/>
            <a:ext cx="10490700" cy="76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3600"/>
              <a:buNone/>
              <a:defRPr sz="6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3" name="Google Shape;93;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11"/>
          <p:cNvSpPr txBox="1"/>
          <p:nvPr>
            <p:ph idx="1" type="subTitle"/>
          </p:nvPr>
        </p:nvSpPr>
        <p:spPr>
          <a:xfrm>
            <a:off x="963188" y="5427788"/>
            <a:ext cx="36990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cxnSp>
        <p:nvCxnSpPr>
          <p:cNvPr id="95" name="Google Shape;95;p11"/>
          <p:cNvCxnSpPr/>
          <p:nvPr/>
        </p:nvCxnSpPr>
        <p:spPr>
          <a:xfrm>
            <a:off x="1783800" y="3300300"/>
            <a:ext cx="8624400" cy="0"/>
          </a:xfrm>
          <a:prstGeom prst="straightConnector1">
            <a:avLst/>
          </a:prstGeom>
          <a:noFill/>
          <a:ln cap="flat" cmpd="sng" w="9525">
            <a:solidFill>
              <a:schemeClr val="dk1"/>
            </a:solidFill>
            <a:prstDash val="solid"/>
            <a:round/>
            <a:headEnd len="med" w="med" type="none"/>
            <a:tailEnd len="med" w="med" type="none"/>
          </a:ln>
        </p:spPr>
      </p:cxnSp>
      <p:cxnSp>
        <p:nvCxnSpPr>
          <p:cNvPr id="96" name="Google Shape;96;p11"/>
          <p:cNvCxnSpPr/>
          <p:nvPr/>
        </p:nvCxnSpPr>
        <p:spPr>
          <a:xfrm>
            <a:off x="1319438" y="5885275"/>
            <a:ext cx="2986500" cy="0"/>
          </a:xfrm>
          <a:prstGeom prst="straightConnector1">
            <a:avLst/>
          </a:prstGeom>
          <a:noFill/>
          <a:ln cap="flat" cmpd="sng" w="9525">
            <a:solidFill>
              <a:schemeClr val="dk1"/>
            </a:solidFill>
            <a:prstDash val="solid"/>
            <a:round/>
            <a:headEnd len="med" w="med" type="none"/>
            <a:tailEnd len="med" w="med" type="none"/>
          </a:ln>
        </p:spPr>
      </p:cxnSp>
      <p:sp>
        <p:nvSpPr>
          <p:cNvPr id="97" name="Google Shape;97;p11"/>
          <p:cNvSpPr txBox="1"/>
          <p:nvPr>
            <p:ph idx="2" type="subTitle"/>
          </p:nvPr>
        </p:nvSpPr>
        <p:spPr>
          <a:xfrm>
            <a:off x="963188" y="5885288"/>
            <a:ext cx="36990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sp>
        <p:nvSpPr>
          <p:cNvPr id="98" name="Google Shape;98;p11"/>
          <p:cNvSpPr txBox="1"/>
          <p:nvPr>
            <p:ph idx="3" type="subTitle"/>
          </p:nvPr>
        </p:nvSpPr>
        <p:spPr>
          <a:xfrm>
            <a:off x="7529813" y="5427788"/>
            <a:ext cx="36990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cxnSp>
        <p:nvCxnSpPr>
          <p:cNvPr id="99" name="Google Shape;99;p11"/>
          <p:cNvCxnSpPr/>
          <p:nvPr/>
        </p:nvCxnSpPr>
        <p:spPr>
          <a:xfrm>
            <a:off x="7886063" y="5885275"/>
            <a:ext cx="2986500" cy="0"/>
          </a:xfrm>
          <a:prstGeom prst="straightConnector1">
            <a:avLst/>
          </a:prstGeom>
          <a:noFill/>
          <a:ln cap="flat" cmpd="sng" w="9525">
            <a:solidFill>
              <a:schemeClr val="dk1"/>
            </a:solidFill>
            <a:prstDash val="solid"/>
            <a:round/>
            <a:headEnd len="med" w="med" type="none"/>
            <a:tailEnd len="med" w="med" type="none"/>
          </a:ln>
        </p:spPr>
      </p:cxnSp>
      <p:sp>
        <p:nvSpPr>
          <p:cNvPr id="100" name="Google Shape;100;p11"/>
          <p:cNvSpPr txBox="1"/>
          <p:nvPr>
            <p:ph idx="4" type="subTitle"/>
          </p:nvPr>
        </p:nvSpPr>
        <p:spPr>
          <a:xfrm>
            <a:off x="7529813" y="5885288"/>
            <a:ext cx="36990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sp>
        <p:nvSpPr>
          <p:cNvPr id="101" name="Google Shape;101;p11"/>
          <p:cNvSpPr txBox="1"/>
          <p:nvPr>
            <p:ph idx="5" type="subTitle"/>
          </p:nvPr>
        </p:nvSpPr>
        <p:spPr>
          <a:xfrm>
            <a:off x="3124958" y="4658763"/>
            <a:ext cx="59421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sp>
        <p:nvSpPr>
          <p:cNvPr id="102" name="Google Shape;102;p11"/>
          <p:cNvSpPr txBox="1"/>
          <p:nvPr>
            <p:ph idx="6" type="title"/>
          </p:nvPr>
        </p:nvSpPr>
        <p:spPr>
          <a:xfrm>
            <a:off x="2252850" y="3972088"/>
            <a:ext cx="7686300" cy="6867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3" name="Google Shape;103;p11"/>
          <p:cNvSpPr txBox="1"/>
          <p:nvPr>
            <p:ph idx="7" type="subTitle"/>
          </p:nvPr>
        </p:nvSpPr>
        <p:spPr>
          <a:xfrm>
            <a:off x="3124958" y="3514588"/>
            <a:ext cx="59421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sz="1700"/>
            </a:lvl1pPr>
            <a:lvl2pPr lvl="1" rtl="0" algn="ctr">
              <a:lnSpc>
                <a:spcPct val="100000"/>
              </a:lnSpc>
              <a:spcBef>
                <a:spcPts val="0"/>
              </a:spcBef>
              <a:spcAft>
                <a:spcPts val="0"/>
              </a:spcAft>
              <a:buSzPts val="1300"/>
              <a:buNone/>
              <a:defRPr sz="1300"/>
            </a:lvl2pPr>
            <a:lvl3pPr lvl="2" rtl="0" algn="ctr">
              <a:lnSpc>
                <a:spcPct val="100000"/>
              </a:lnSpc>
              <a:spcBef>
                <a:spcPts val="0"/>
              </a:spcBef>
              <a:spcAft>
                <a:spcPts val="0"/>
              </a:spcAft>
              <a:buSzPts val="1300"/>
              <a:buNone/>
              <a:defRPr sz="1300"/>
            </a:lvl3pPr>
            <a:lvl4pPr lvl="3" rtl="0" algn="ctr">
              <a:lnSpc>
                <a:spcPct val="100000"/>
              </a:lnSpc>
              <a:spcBef>
                <a:spcPts val="0"/>
              </a:spcBef>
              <a:spcAft>
                <a:spcPts val="0"/>
              </a:spcAft>
              <a:buSzPts val="1300"/>
              <a:buNone/>
              <a:defRPr sz="1300"/>
            </a:lvl4pPr>
            <a:lvl5pPr lvl="4" rtl="0" algn="ctr">
              <a:lnSpc>
                <a:spcPct val="100000"/>
              </a:lnSpc>
              <a:spcBef>
                <a:spcPts val="0"/>
              </a:spcBef>
              <a:spcAft>
                <a:spcPts val="0"/>
              </a:spcAft>
              <a:buSzPts val="1300"/>
              <a:buNone/>
              <a:defRPr sz="1300"/>
            </a:lvl5pPr>
            <a:lvl6pPr lvl="5" rtl="0" algn="ctr">
              <a:lnSpc>
                <a:spcPct val="100000"/>
              </a:lnSpc>
              <a:spcBef>
                <a:spcPts val="0"/>
              </a:spcBef>
              <a:spcAft>
                <a:spcPts val="0"/>
              </a:spcAft>
              <a:buSzPts val="1300"/>
              <a:buNone/>
              <a:defRPr sz="1300"/>
            </a:lvl6pPr>
            <a:lvl7pPr lvl="6" rtl="0" algn="ctr">
              <a:lnSpc>
                <a:spcPct val="100000"/>
              </a:lnSpc>
              <a:spcBef>
                <a:spcPts val="0"/>
              </a:spcBef>
              <a:spcAft>
                <a:spcPts val="0"/>
              </a:spcAft>
              <a:buSzPts val="1300"/>
              <a:buNone/>
              <a:defRPr sz="1300"/>
            </a:lvl7pPr>
            <a:lvl8pPr lvl="7" rtl="0" algn="ctr">
              <a:lnSpc>
                <a:spcPct val="100000"/>
              </a:lnSpc>
              <a:spcBef>
                <a:spcPts val="0"/>
              </a:spcBef>
              <a:spcAft>
                <a:spcPts val="0"/>
              </a:spcAft>
              <a:buSzPts val="1300"/>
              <a:buNone/>
              <a:defRPr sz="1300"/>
            </a:lvl8pPr>
            <a:lvl9pPr lvl="8" rtl="0" algn="ctr">
              <a:lnSpc>
                <a:spcPct val="100000"/>
              </a:lnSpc>
              <a:spcBef>
                <a:spcPts val="0"/>
              </a:spcBef>
              <a:spcAft>
                <a:spcPts val="0"/>
              </a:spcAft>
              <a:buSzPts val="1300"/>
              <a:buNone/>
              <a:defRPr sz="1300"/>
            </a:lvl9pPr>
          </a:lstStyle>
          <a:p/>
        </p:txBody>
      </p:sp>
      <p:sp>
        <p:nvSpPr>
          <p:cNvPr id="104" name="Google Shape;104;p11"/>
          <p:cNvSpPr txBox="1"/>
          <p:nvPr>
            <p:ph idx="8" type="subTitle"/>
          </p:nvPr>
        </p:nvSpPr>
        <p:spPr>
          <a:xfrm>
            <a:off x="1783800" y="2538013"/>
            <a:ext cx="8624400" cy="7635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4800"/>
              <a:buNone/>
              <a:defRPr sz="55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TWO_COLUMNS_1_1">
    <p:spTree>
      <p:nvGrpSpPr>
        <p:cNvPr id="105" name="Shape 105"/>
        <p:cNvGrpSpPr/>
        <p:nvPr/>
      </p:nvGrpSpPr>
      <p:grpSpPr>
        <a:xfrm>
          <a:off x="0" y="0"/>
          <a:ext cx="0" cy="0"/>
          <a:chOff x="0" y="0"/>
          <a:chExt cx="0" cy="0"/>
        </a:xfrm>
      </p:grpSpPr>
      <p:sp>
        <p:nvSpPr>
          <p:cNvPr id="106" name="Google Shape;106;p12"/>
          <p:cNvSpPr txBox="1"/>
          <p:nvPr>
            <p:ph type="title"/>
          </p:nvPr>
        </p:nvSpPr>
        <p:spPr>
          <a:xfrm>
            <a:off x="429300" y="537475"/>
            <a:ext cx="11333400" cy="763500"/>
          </a:xfrm>
          <a:prstGeom prst="rect">
            <a:avLst/>
          </a:prstGeom>
          <a:solidFill>
            <a:schemeClr val="dk1"/>
          </a:solidFill>
        </p:spPr>
        <p:txBody>
          <a:bodyPr anchorCtr="0" anchor="t" bIns="121900" lIns="121900" spcFirstLastPara="1" rIns="121900" wrap="square" tIns="121900">
            <a:normAutofit/>
          </a:bodyPr>
          <a:lstStyle>
            <a:lvl1pPr lvl="0" rtl="0" algn="ctr">
              <a:spcBef>
                <a:spcPts val="0"/>
              </a:spcBef>
              <a:spcAft>
                <a:spcPts val="0"/>
              </a:spcAft>
              <a:buSzPts val="3600"/>
              <a:buNone/>
              <a:defRPr sz="3640">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7" name="Google Shape;107;p12"/>
          <p:cNvSpPr txBox="1"/>
          <p:nvPr>
            <p:ph idx="1" type="body"/>
          </p:nvPr>
        </p:nvSpPr>
        <p:spPr>
          <a:xfrm>
            <a:off x="888750" y="4353503"/>
            <a:ext cx="2243700" cy="8850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08" name="Google Shape;108;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9" name="Google Shape;109;p12"/>
          <p:cNvSpPr txBox="1"/>
          <p:nvPr>
            <p:ph idx="2" type="subTitle"/>
          </p:nvPr>
        </p:nvSpPr>
        <p:spPr>
          <a:xfrm>
            <a:off x="888750" y="2393550"/>
            <a:ext cx="2113500" cy="615300"/>
          </a:xfrm>
          <a:prstGeom prst="rect">
            <a:avLst/>
          </a:prstGeom>
          <a:noFill/>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500">
                <a:latin typeface="Poppins"/>
                <a:ea typeface="Poppins"/>
                <a:cs typeface="Poppins"/>
                <a:sym typeface="Poppi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0" name="Google Shape;110;p12"/>
          <p:cNvSpPr txBox="1"/>
          <p:nvPr>
            <p:ph idx="3" type="body"/>
          </p:nvPr>
        </p:nvSpPr>
        <p:spPr>
          <a:xfrm>
            <a:off x="3138261" y="4353501"/>
            <a:ext cx="2243700" cy="8850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11" name="Google Shape;111;p12"/>
          <p:cNvSpPr txBox="1"/>
          <p:nvPr>
            <p:ph idx="4" type="subTitle"/>
          </p:nvPr>
        </p:nvSpPr>
        <p:spPr>
          <a:xfrm>
            <a:off x="3154538" y="2393550"/>
            <a:ext cx="2113500" cy="615300"/>
          </a:xfrm>
          <a:prstGeom prst="rect">
            <a:avLst/>
          </a:prstGeom>
          <a:noFill/>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500">
                <a:latin typeface="Poppins"/>
                <a:ea typeface="Poppins"/>
                <a:cs typeface="Poppins"/>
                <a:sym typeface="Poppi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2" name="Google Shape;112;p12"/>
          <p:cNvSpPr txBox="1"/>
          <p:nvPr>
            <p:ph idx="5" type="body"/>
          </p:nvPr>
        </p:nvSpPr>
        <p:spPr>
          <a:xfrm>
            <a:off x="7637247" y="4353517"/>
            <a:ext cx="2243700" cy="8850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13" name="Google Shape;113;p12"/>
          <p:cNvSpPr txBox="1"/>
          <p:nvPr>
            <p:ph idx="6" type="subTitle"/>
          </p:nvPr>
        </p:nvSpPr>
        <p:spPr>
          <a:xfrm>
            <a:off x="7669801" y="2393550"/>
            <a:ext cx="2113500" cy="615300"/>
          </a:xfrm>
          <a:prstGeom prst="rect">
            <a:avLst/>
          </a:prstGeom>
          <a:noFill/>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500">
                <a:latin typeface="Poppins"/>
                <a:ea typeface="Poppins"/>
                <a:cs typeface="Poppins"/>
                <a:sym typeface="Poppi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4" name="Google Shape;114;p12"/>
          <p:cNvSpPr txBox="1"/>
          <p:nvPr>
            <p:ph idx="7" type="subTitle"/>
          </p:nvPr>
        </p:nvSpPr>
        <p:spPr>
          <a:xfrm>
            <a:off x="888750" y="3899013"/>
            <a:ext cx="2243700" cy="530700"/>
          </a:xfrm>
          <a:prstGeom prst="rect">
            <a:avLst/>
          </a:prstGeom>
        </p:spPr>
        <p:txBody>
          <a:bodyPr anchorCtr="0" anchor="b" bIns="121900" lIns="121900" spcFirstLastPara="1" rIns="121900" wrap="square" tIns="121900">
            <a:normAutofit/>
          </a:bodyPr>
          <a:lstStyle>
            <a:lvl1pPr lvl="0" rtl="0">
              <a:lnSpc>
                <a:spcPct val="10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5" name="Google Shape;115;p12"/>
          <p:cNvSpPr txBox="1"/>
          <p:nvPr>
            <p:ph idx="8" type="subTitle"/>
          </p:nvPr>
        </p:nvSpPr>
        <p:spPr>
          <a:xfrm>
            <a:off x="3138261" y="3899000"/>
            <a:ext cx="2243700" cy="530700"/>
          </a:xfrm>
          <a:prstGeom prst="rect">
            <a:avLst/>
          </a:prstGeom>
        </p:spPr>
        <p:txBody>
          <a:bodyPr anchorCtr="0" anchor="b" bIns="121900" lIns="121900" spcFirstLastPara="1" rIns="121900" wrap="square" tIns="121900">
            <a:normAutofit/>
          </a:bodyPr>
          <a:lstStyle>
            <a:lvl1pPr lvl="0" rtl="0">
              <a:lnSpc>
                <a:spcPct val="9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6" name="Google Shape;116;p12"/>
          <p:cNvSpPr txBox="1"/>
          <p:nvPr>
            <p:ph idx="9" type="subTitle"/>
          </p:nvPr>
        </p:nvSpPr>
        <p:spPr>
          <a:xfrm>
            <a:off x="7637246" y="3899013"/>
            <a:ext cx="2243700" cy="530700"/>
          </a:xfrm>
          <a:prstGeom prst="rect">
            <a:avLst/>
          </a:prstGeom>
        </p:spPr>
        <p:txBody>
          <a:bodyPr anchorCtr="0" anchor="b" bIns="121900" lIns="121900" spcFirstLastPara="1" rIns="121900" wrap="square" tIns="121900">
            <a:normAutofit/>
          </a:bodyPr>
          <a:lstStyle>
            <a:lvl1pPr lvl="0" rtl="0">
              <a:lnSpc>
                <a:spcPct val="10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7" name="Google Shape;117;p12"/>
          <p:cNvSpPr txBox="1"/>
          <p:nvPr>
            <p:ph idx="13" type="body"/>
          </p:nvPr>
        </p:nvSpPr>
        <p:spPr>
          <a:xfrm>
            <a:off x="5404025" y="4353503"/>
            <a:ext cx="2243700" cy="8850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118" name="Google Shape;118;p12"/>
          <p:cNvSpPr txBox="1"/>
          <p:nvPr>
            <p:ph idx="14" type="subTitle"/>
          </p:nvPr>
        </p:nvSpPr>
        <p:spPr>
          <a:xfrm>
            <a:off x="5404025" y="2393550"/>
            <a:ext cx="2113500" cy="615300"/>
          </a:xfrm>
          <a:prstGeom prst="rect">
            <a:avLst/>
          </a:prstGeom>
          <a:noFill/>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500">
                <a:latin typeface="Poppins"/>
                <a:ea typeface="Poppins"/>
                <a:cs typeface="Poppins"/>
                <a:sym typeface="Poppi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9" name="Google Shape;119;p12"/>
          <p:cNvSpPr txBox="1"/>
          <p:nvPr>
            <p:ph idx="15" type="subTitle"/>
          </p:nvPr>
        </p:nvSpPr>
        <p:spPr>
          <a:xfrm>
            <a:off x="5404025" y="3899013"/>
            <a:ext cx="2243700" cy="530700"/>
          </a:xfrm>
          <a:prstGeom prst="rect">
            <a:avLst/>
          </a:prstGeom>
        </p:spPr>
        <p:txBody>
          <a:bodyPr anchorCtr="0" anchor="b" bIns="121900" lIns="121900" spcFirstLastPara="1" rIns="121900" wrap="square" tIns="121900">
            <a:normAutofit/>
          </a:bodyPr>
          <a:lstStyle>
            <a:lvl1pPr lvl="0" rtl="0">
              <a:lnSpc>
                <a:spcPct val="10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13"/>
          <p:cNvSpPr txBox="1"/>
          <p:nvPr>
            <p:ph type="title"/>
          </p:nvPr>
        </p:nvSpPr>
        <p:spPr>
          <a:xfrm>
            <a:off x="415650" y="389867"/>
            <a:ext cx="11360700" cy="763500"/>
          </a:xfrm>
          <a:prstGeom prst="rect">
            <a:avLst/>
          </a:prstGeom>
          <a:solidFill>
            <a:schemeClr val="dk1"/>
          </a:solidFill>
        </p:spPr>
        <p:txBody>
          <a:bodyPr anchorCtr="0" anchor="t" bIns="121900" lIns="121900" spcFirstLastPara="1" rIns="121900" wrap="square" tIns="121900">
            <a:normAutofit/>
          </a:bodyPr>
          <a:lstStyle>
            <a:lvl1pPr lvl="0" algn="ctr">
              <a:spcBef>
                <a:spcPts val="0"/>
              </a:spcBef>
              <a:spcAft>
                <a:spcPts val="0"/>
              </a:spcAft>
              <a:buSzPts val="3600"/>
              <a:buNone/>
              <a:defRPr sz="3640">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22" name="Google Shape;122;p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3" name="Shape 123"/>
        <p:cNvGrpSpPr/>
        <p:nvPr/>
      </p:nvGrpSpPr>
      <p:grpSpPr>
        <a:xfrm>
          <a:off x="0" y="0"/>
          <a:ext cx="0" cy="0"/>
          <a:chOff x="0" y="0"/>
          <a:chExt cx="0" cy="0"/>
        </a:xfrm>
      </p:grpSpPr>
      <p:sp>
        <p:nvSpPr>
          <p:cNvPr id="124" name="Google Shape;124;p14"/>
          <p:cNvSpPr/>
          <p:nvPr/>
        </p:nvSpPr>
        <p:spPr>
          <a:xfrm>
            <a:off x="655400" y="2292075"/>
            <a:ext cx="6467100" cy="32253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Poppins"/>
              <a:ea typeface="Poppins"/>
              <a:cs typeface="Poppins"/>
              <a:sym typeface="Poppins"/>
            </a:endParaRPr>
          </a:p>
        </p:txBody>
      </p:sp>
      <p:sp>
        <p:nvSpPr>
          <p:cNvPr id="125" name="Google Shape;125;p14"/>
          <p:cNvSpPr txBox="1"/>
          <p:nvPr>
            <p:ph type="title"/>
          </p:nvPr>
        </p:nvSpPr>
        <p:spPr>
          <a:xfrm>
            <a:off x="655399" y="1340525"/>
            <a:ext cx="6467100" cy="759000"/>
          </a:xfrm>
          <a:prstGeom prst="rect">
            <a:avLst/>
          </a:prstGeom>
          <a:solidFill>
            <a:schemeClr val="dk1"/>
          </a:solidFill>
        </p:spPr>
        <p:txBody>
          <a:bodyPr anchorCtr="0" anchor="ctr" bIns="121900" lIns="121900" spcFirstLastPara="1" rIns="121900" wrap="square" tIns="121900">
            <a:normAutofit/>
          </a:bodyPr>
          <a:lstStyle>
            <a:lvl1pPr lvl="0">
              <a:spcBef>
                <a:spcPts val="0"/>
              </a:spcBef>
              <a:spcAft>
                <a:spcPts val="0"/>
              </a:spcAft>
              <a:buSzPts val="3200"/>
              <a:buNone/>
              <a:defRPr>
                <a:solidFill>
                  <a:schemeClr val="lt1"/>
                </a:solidFill>
              </a:defRPr>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26" name="Google Shape;126;p14"/>
          <p:cNvSpPr txBox="1"/>
          <p:nvPr>
            <p:ph idx="1" type="body"/>
          </p:nvPr>
        </p:nvSpPr>
        <p:spPr>
          <a:xfrm>
            <a:off x="1016600" y="2576975"/>
            <a:ext cx="5744700" cy="2612400"/>
          </a:xfrm>
          <a:prstGeom prst="rect">
            <a:avLst/>
          </a:prstGeom>
          <a:ln>
            <a:noFill/>
          </a:ln>
        </p:spPr>
        <p:txBody>
          <a:bodyPr anchorCtr="0" anchor="ctr" bIns="121900" lIns="121900" spcFirstLastPara="1" rIns="121900" wrap="square" tIns="121900">
            <a:normAutofit/>
          </a:bodyPr>
          <a:lstStyle>
            <a:lvl1pPr indent="-330200" lvl="0" marL="457200">
              <a:lnSpc>
                <a:spcPct val="100000"/>
              </a:lnSpc>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127" name="Google Shape;127;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14"/>
          <p:cNvSpPr/>
          <p:nvPr>
            <p:ph idx="2" type="pic"/>
          </p:nvPr>
        </p:nvSpPr>
        <p:spPr>
          <a:xfrm>
            <a:off x="7359625" y="1340525"/>
            <a:ext cx="4176900" cy="4176900"/>
          </a:xfrm>
          <a:prstGeom prst="rect">
            <a:avLst/>
          </a:prstGeom>
          <a:noFill/>
          <a:ln cap="flat" cmpd="sng" w="9525">
            <a:solidFill>
              <a:schemeClr val="accent1"/>
            </a:solidFill>
            <a:prstDash val="solid"/>
            <a:round/>
            <a:headEnd len="sm" w="sm" type="none"/>
            <a:tailEnd len="sm" w="sm" type="none"/>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left">
  <p:cSld name="ONE_COLUMN_TEXT_1">
    <p:bg>
      <p:bgPr>
        <a:solidFill>
          <a:schemeClr val="dk1"/>
        </a:solidFill>
      </p:bgPr>
    </p:bg>
    <p:spTree>
      <p:nvGrpSpPr>
        <p:cNvPr id="129" name="Shape 129"/>
        <p:cNvGrpSpPr/>
        <p:nvPr/>
      </p:nvGrpSpPr>
      <p:grpSpPr>
        <a:xfrm>
          <a:off x="0" y="0"/>
          <a:ext cx="0" cy="0"/>
          <a:chOff x="0" y="0"/>
          <a:chExt cx="0" cy="0"/>
        </a:xfrm>
      </p:grpSpPr>
      <p:sp>
        <p:nvSpPr>
          <p:cNvPr id="130" name="Google Shape;130;p15"/>
          <p:cNvSpPr txBox="1"/>
          <p:nvPr>
            <p:ph type="title"/>
          </p:nvPr>
        </p:nvSpPr>
        <p:spPr>
          <a:xfrm>
            <a:off x="7393350" y="509800"/>
            <a:ext cx="4200000" cy="4679400"/>
          </a:xfrm>
          <a:prstGeom prst="rect">
            <a:avLst/>
          </a:prstGeom>
          <a:ln cap="flat" cmpd="sng" w="9525">
            <a:solidFill>
              <a:schemeClr val="lt1"/>
            </a:solidFill>
            <a:prstDash val="solid"/>
            <a:round/>
            <a:headEnd len="sm" w="sm" type="none"/>
            <a:tailEnd len="sm" w="sm" type="none"/>
          </a:ln>
        </p:spPr>
        <p:txBody>
          <a:bodyPr anchorCtr="0" anchor="ctr" bIns="121900" lIns="121900" spcFirstLastPara="1" rIns="121900" wrap="square" tIns="121900">
            <a:normAutofit/>
          </a:bodyPr>
          <a:lstStyle>
            <a:lvl1pPr lvl="0" rtl="0">
              <a:spcBef>
                <a:spcPts val="0"/>
              </a:spcBef>
              <a:spcAft>
                <a:spcPts val="0"/>
              </a:spcAft>
              <a:buClr>
                <a:schemeClr val="lt1"/>
              </a:buClr>
              <a:buSzPts val="3200"/>
              <a:buNone/>
              <a:defRPr sz="6000">
                <a:solidFill>
                  <a:schemeClr val="lt1"/>
                </a:solidFill>
              </a:defRPr>
            </a:lvl1pPr>
            <a:lvl2pPr lvl="1" rtl="0">
              <a:spcBef>
                <a:spcPts val="0"/>
              </a:spcBef>
              <a:spcAft>
                <a:spcPts val="0"/>
              </a:spcAft>
              <a:buClr>
                <a:schemeClr val="lt1"/>
              </a:buClr>
              <a:buSzPts val="3200"/>
              <a:buNone/>
              <a:defRPr sz="3200">
                <a:solidFill>
                  <a:schemeClr val="lt1"/>
                </a:solidFill>
              </a:defRPr>
            </a:lvl2pPr>
            <a:lvl3pPr lvl="2" rtl="0">
              <a:spcBef>
                <a:spcPts val="0"/>
              </a:spcBef>
              <a:spcAft>
                <a:spcPts val="0"/>
              </a:spcAft>
              <a:buClr>
                <a:schemeClr val="lt1"/>
              </a:buClr>
              <a:buSzPts val="3200"/>
              <a:buNone/>
              <a:defRPr sz="3200">
                <a:solidFill>
                  <a:schemeClr val="lt1"/>
                </a:solidFill>
              </a:defRPr>
            </a:lvl3pPr>
            <a:lvl4pPr lvl="3" rtl="0">
              <a:spcBef>
                <a:spcPts val="0"/>
              </a:spcBef>
              <a:spcAft>
                <a:spcPts val="0"/>
              </a:spcAft>
              <a:buClr>
                <a:schemeClr val="lt1"/>
              </a:buClr>
              <a:buSzPts val="3200"/>
              <a:buNone/>
              <a:defRPr sz="3200">
                <a:solidFill>
                  <a:schemeClr val="lt1"/>
                </a:solidFill>
              </a:defRPr>
            </a:lvl4pPr>
            <a:lvl5pPr lvl="4" rtl="0">
              <a:spcBef>
                <a:spcPts val="0"/>
              </a:spcBef>
              <a:spcAft>
                <a:spcPts val="0"/>
              </a:spcAft>
              <a:buClr>
                <a:schemeClr val="lt1"/>
              </a:buClr>
              <a:buSzPts val="3200"/>
              <a:buNone/>
              <a:defRPr sz="3200">
                <a:solidFill>
                  <a:schemeClr val="lt1"/>
                </a:solidFill>
              </a:defRPr>
            </a:lvl5pPr>
            <a:lvl6pPr lvl="5" rtl="0">
              <a:spcBef>
                <a:spcPts val="0"/>
              </a:spcBef>
              <a:spcAft>
                <a:spcPts val="0"/>
              </a:spcAft>
              <a:buClr>
                <a:schemeClr val="lt1"/>
              </a:buClr>
              <a:buSzPts val="3200"/>
              <a:buNone/>
              <a:defRPr sz="3200">
                <a:solidFill>
                  <a:schemeClr val="lt1"/>
                </a:solidFill>
              </a:defRPr>
            </a:lvl6pPr>
            <a:lvl7pPr lvl="6" rtl="0">
              <a:spcBef>
                <a:spcPts val="0"/>
              </a:spcBef>
              <a:spcAft>
                <a:spcPts val="0"/>
              </a:spcAft>
              <a:buClr>
                <a:schemeClr val="lt1"/>
              </a:buClr>
              <a:buSzPts val="3200"/>
              <a:buNone/>
              <a:defRPr sz="3200">
                <a:solidFill>
                  <a:schemeClr val="lt1"/>
                </a:solidFill>
              </a:defRPr>
            </a:lvl7pPr>
            <a:lvl8pPr lvl="7" rtl="0">
              <a:spcBef>
                <a:spcPts val="0"/>
              </a:spcBef>
              <a:spcAft>
                <a:spcPts val="0"/>
              </a:spcAft>
              <a:buClr>
                <a:schemeClr val="lt1"/>
              </a:buClr>
              <a:buSzPts val="3200"/>
              <a:buNone/>
              <a:defRPr sz="3200">
                <a:solidFill>
                  <a:schemeClr val="lt1"/>
                </a:solidFill>
              </a:defRPr>
            </a:lvl8pPr>
            <a:lvl9pPr lvl="8" rtl="0">
              <a:spcBef>
                <a:spcPts val="0"/>
              </a:spcBef>
              <a:spcAft>
                <a:spcPts val="0"/>
              </a:spcAft>
              <a:buClr>
                <a:schemeClr val="lt1"/>
              </a:buClr>
              <a:buSzPts val="3200"/>
              <a:buNone/>
              <a:defRPr sz="3200">
                <a:solidFill>
                  <a:schemeClr val="lt1"/>
                </a:solidFill>
              </a:defRPr>
            </a:lvl9pPr>
          </a:lstStyle>
          <a:p/>
        </p:txBody>
      </p:sp>
      <p:sp>
        <p:nvSpPr>
          <p:cNvPr id="131" name="Google Shape;131;p15"/>
          <p:cNvSpPr txBox="1"/>
          <p:nvPr>
            <p:ph idx="1" type="body"/>
          </p:nvPr>
        </p:nvSpPr>
        <p:spPr>
          <a:xfrm>
            <a:off x="598650" y="5491100"/>
            <a:ext cx="10994700" cy="8571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indent="-330200" lvl="0" marL="457200" rtl="0">
              <a:spcBef>
                <a:spcPts val="0"/>
              </a:spcBef>
              <a:spcAft>
                <a:spcPts val="0"/>
              </a:spcAft>
              <a:buClr>
                <a:schemeClr val="lt1"/>
              </a:buClr>
              <a:buSzPts val="1600"/>
              <a:buChar char="●"/>
              <a:defRPr>
                <a:solidFill>
                  <a:schemeClr val="lt1"/>
                </a:solidFill>
              </a:defRPr>
            </a:lvl1pPr>
            <a:lvl2pPr indent="-412750" lvl="1" marL="914400" rtl="0">
              <a:spcBef>
                <a:spcPts val="0"/>
              </a:spcBef>
              <a:spcAft>
                <a:spcPts val="0"/>
              </a:spcAft>
              <a:buClr>
                <a:schemeClr val="lt1"/>
              </a:buClr>
              <a:buSzPts val="2900"/>
              <a:buChar char="○"/>
              <a:defRPr sz="2900">
                <a:solidFill>
                  <a:schemeClr val="lt1"/>
                </a:solidFill>
              </a:defRPr>
            </a:lvl2pPr>
            <a:lvl3pPr indent="-412750" lvl="2" marL="1371600" rtl="0">
              <a:spcBef>
                <a:spcPts val="0"/>
              </a:spcBef>
              <a:spcAft>
                <a:spcPts val="0"/>
              </a:spcAft>
              <a:buClr>
                <a:schemeClr val="lt1"/>
              </a:buClr>
              <a:buSzPts val="2900"/>
              <a:buChar char="■"/>
              <a:defRPr sz="2900">
                <a:solidFill>
                  <a:schemeClr val="lt1"/>
                </a:solidFill>
              </a:defRPr>
            </a:lvl3pPr>
            <a:lvl4pPr indent="-412750" lvl="3" marL="1828800" rtl="0">
              <a:spcBef>
                <a:spcPts val="0"/>
              </a:spcBef>
              <a:spcAft>
                <a:spcPts val="0"/>
              </a:spcAft>
              <a:buClr>
                <a:schemeClr val="lt1"/>
              </a:buClr>
              <a:buSzPts val="2900"/>
              <a:buChar char="●"/>
              <a:defRPr sz="2900">
                <a:solidFill>
                  <a:schemeClr val="lt1"/>
                </a:solidFill>
              </a:defRPr>
            </a:lvl4pPr>
            <a:lvl5pPr indent="-412750" lvl="4" marL="2286000" rtl="0">
              <a:spcBef>
                <a:spcPts val="0"/>
              </a:spcBef>
              <a:spcAft>
                <a:spcPts val="0"/>
              </a:spcAft>
              <a:buClr>
                <a:schemeClr val="lt1"/>
              </a:buClr>
              <a:buSzPts val="2900"/>
              <a:buChar char="○"/>
              <a:defRPr sz="2900">
                <a:solidFill>
                  <a:schemeClr val="lt1"/>
                </a:solidFill>
              </a:defRPr>
            </a:lvl5pPr>
            <a:lvl6pPr indent="-412750" lvl="5" marL="2743200" rtl="0">
              <a:spcBef>
                <a:spcPts val="0"/>
              </a:spcBef>
              <a:spcAft>
                <a:spcPts val="0"/>
              </a:spcAft>
              <a:buClr>
                <a:schemeClr val="lt1"/>
              </a:buClr>
              <a:buSzPts val="2900"/>
              <a:buChar char="■"/>
              <a:defRPr sz="2900">
                <a:solidFill>
                  <a:schemeClr val="lt1"/>
                </a:solidFill>
              </a:defRPr>
            </a:lvl6pPr>
            <a:lvl7pPr indent="-412750" lvl="6" marL="3200400" rtl="0">
              <a:spcBef>
                <a:spcPts val="0"/>
              </a:spcBef>
              <a:spcAft>
                <a:spcPts val="0"/>
              </a:spcAft>
              <a:buClr>
                <a:schemeClr val="lt1"/>
              </a:buClr>
              <a:buSzPts val="2900"/>
              <a:buChar char="●"/>
              <a:defRPr sz="2900">
                <a:solidFill>
                  <a:schemeClr val="lt1"/>
                </a:solidFill>
              </a:defRPr>
            </a:lvl7pPr>
            <a:lvl8pPr indent="-412750" lvl="7" marL="3657600" rtl="0">
              <a:spcBef>
                <a:spcPts val="0"/>
              </a:spcBef>
              <a:spcAft>
                <a:spcPts val="0"/>
              </a:spcAft>
              <a:buClr>
                <a:schemeClr val="lt1"/>
              </a:buClr>
              <a:buSzPts val="2900"/>
              <a:buChar char="○"/>
              <a:defRPr sz="2900">
                <a:solidFill>
                  <a:schemeClr val="lt1"/>
                </a:solidFill>
              </a:defRPr>
            </a:lvl8pPr>
            <a:lvl9pPr indent="-412750" lvl="8" marL="4114800" rtl="0">
              <a:spcBef>
                <a:spcPts val="0"/>
              </a:spcBef>
              <a:spcAft>
                <a:spcPts val="0"/>
              </a:spcAft>
              <a:buClr>
                <a:schemeClr val="lt1"/>
              </a:buClr>
              <a:buSzPts val="2900"/>
              <a:buChar char="■"/>
              <a:defRPr sz="2900">
                <a:solidFill>
                  <a:schemeClr val="lt1"/>
                </a:solidFill>
              </a:defRPr>
            </a:lvl9pPr>
          </a:lstStyle>
          <a:p/>
        </p:txBody>
      </p:sp>
      <p:sp>
        <p:nvSpPr>
          <p:cNvPr id="132" name="Google Shape;132;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3" name="Google Shape;133;p15"/>
          <p:cNvSpPr/>
          <p:nvPr>
            <p:ph idx="2" type="pic"/>
          </p:nvPr>
        </p:nvSpPr>
        <p:spPr>
          <a:xfrm>
            <a:off x="598650" y="509800"/>
            <a:ext cx="6469500" cy="46794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right">
  <p:cSld name="ONE_COLUMN_TEXT_1_1">
    <p:spTree>
      <p:nvGrpSpPr>
        <p:cNvPr id="134" name="Shape 134"/>
        <p:cNvGrpSpPr/>
        <p:nvPr/>
      </p:nvGrpSpPr>
      <p:grpSpPr>
        <a:xfrm>
          <a:off x="0" y="0"/>
          <a:ext cx="0" cy="0"/>
          <a:chOff x="0" y="0"/>
          <a:chExt cx="0" cy="0"/>
        </a:xfrm>
      </p:grpSpPr>
      <p:sp>
        <p:nvSpPr>
          <p:cNvPr id="135" name="Google Shape;135;p16"/>
          <p:cNvSpPr/>
          <p:nvPr/>
        </p:nvSpPr>
        <p:spPr>
          <a:xfrm>
            <a:off x="560825" y="534375"/>
            <a:ext cx="5432400" cy="58557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Poppins"/>
              <a:ea typeface="Poppins"/>
              <a:cs typeface="Poppins"/>
              <a:sym typeface="Poppins"/>
            </a:endParaRPr>
          </a:p>
        </p:txBody>
      </p:sp>
      <p:sp>
        <p:nvSpPr>
          <p:cNvPr id="136" name="Google Shape;136;p16"/>
          <p:cNvSpPr/>
          <p:nvPr>
            <p:ph idx="2" type="pic"/>
          </p:nvPr>
        </p:nvSpPr>
        <p:spPr>
          <a:xfrm>
            <a:off x="6342475" y="0"/>
            <a:ext cx="5508600" cy="6858000"/>
          </a:xfrm>
          <a:prstGeom prst="rect">
            <a:avLst/>
          </a:prstGeom>
          <a:noFill/>
          <a:ln cap="flat" cmpd="sng" w="9525">
            <a:solidFill>
              <a:schemeClr val="dk1"/>
            </a:solidFill>
            <a:prstDash val="solid"/>
            <a:round/>
            <a:headEnd len="sm" w="sm" type="none"/>
            <a:tailEnd len="sm" w="sm" type="none"/>
          </a:ln>
        </p:spPr>
      </p:sp>
      <p:sp>
        <p:nvSpPr>
          <p:cNvPr id="137" name="Google Shape;137;p16"/>
          <p:cNvSpPr txBox="1"/>
          <p:nvPr>
            <p:ph type="title"/>
          </p:nvPr>
        </p:nvSpPr>
        <p:spPr>
          <a:xfrm>
            <a:off x="768450" y="884175"/>
            <a:ext cx="5021100" cy="2799300"/>
          </a:xfrm>
          <a:prstGeom prst="rect">
            <a:avLst/>
          </a:prstGeom>
        </p:spPr>
        <p:txBody>
          <a:bodyPr anchorCtr="0" anchor="ctr" bIns="121900" lIns="121900" spcFirstLastPara="1" rIns="121900" wrap="square" tIns="121900">
            <a:normAutofit/>
          </a:bodyPr>
          <a:lstStyle>
            <a:lvl1pPr lvl="0" rtl="0">
              <a:lnSpc>
                <a:spcPct val="80000"/>
              </a:lnSpc>
              <a:spcBef>
                <a:spcPts val="0"/>
              </a:spcBef>
              <a:spcAft>
                <a:spcPts val="0"/>
              </a:spcAft>
              <a:buSzPts val="3200"/>
              <a:buNone/>
              <a:defRPr sz="78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38" name="Google Shape;138;p16"/>
          <p:cNvSpPr txBox="1"/>
          <p:nvPr>
            <p:ph idx="1" type="body"/>
          </p:nvPr>
        </p:nvSpPr>
        <p:spPr>
          <a:xfrm>
            <a:off x="768450" y="3683375"/>
            <a:ext cx="5021100" cy="25143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139" name="Google Shape;139;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
    <p:bg>
      <p:bgPr>
        <a:solidFill>
          <a:schemeClr val="dk1"/>
        </a:solidFill>
      </p:bgPr>
    </p:bg>
    <p:spTree>
      <p:nvGrpSpPr>
        <p:cNvPr id="140" name="Shape 140"/>
        <p:cNvGrpSpPr/>
        <p:nvPr/>
      </p:nvGrpSpPr>
      <p:grpSpPr>
        <a:xfrm>
          <a:off x="0" y="0"/>
          <a:ext cx="0" cy="0"/>
          <a:chOff x="0" y="0"/>
          <a:chExt cx="0" cy="0"/>
        </a:xfrm>
      </p:grpSpPr>
      <p:sp>
        <p:nvSpPr>
          <p:cNvPr id="141" name="Google Shape;141;p17"/>
          <p:cNvSpPr txBox="1"/>
          <p:nvPr>
            <p:ph type="title"/>
          </p:nvPr>
        </p:nvSpPr>
        <p:spPr>
          <a:xfrm>
            <a:off x="992850" y="1841050"/>
            <a:ext cx="10206300" cy="36399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p:txBody>
      </p:sp>
      <p:sp>
        <p:nvSpPr>
          <p:cNvPr id="142" name="Google Shape;142;p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3" name="Google Shape;143;p17"/>
          <p:cNvSpPr txBox="1"/>
          <p:nvPr>
            <p:ph idx="1" type="subTitle"/>
          </p:nvPr>
        </p:nvSpPr>
        <p:spPr>
          <a:xfrm>
            <a:off x="545700" y="5927813"/>
            <a:ext cx="11100600" cy="540300"/>
          </a:xfrm>
          <a:prstGeom prst="rect">
            <a:avLst/>
          </a:prstGeom>
        </p:spPr>
        <p:txBody>
          <a:bodyPr anchorCtr="0" anchor="t" bIns="121900" lIns="121900" spcFirstLastPara="1" rIns="121900" wrap="square" tIns="121900">
            <a:normAutofit/>
          </a:bodyPr>
          <a:lstStyle>
            <a:lvl1pPr lvl="0" rtl="0" algn="r">
              <a:lnSpc>
                <a:spcPct val="100000"/>
              </a:lnSpc>
              <a:spcBef>
                <a:spcPts val="0"/>
              </a:spcBef>
              <a:spcAft>
                <a:spcPts val="0"/>
              </a:spcAft>
              <a:buClr>
                <a:schemeClr val="lt1"/>
              </a:buClr>
              <a:buSzPts val="2200"/>
              <a:buNone/>
              <a:defRPr sz="1800">
                <a:solidFill>
                  <a:schemeClr val="lt1"/>
                </a:solidFill>
              </a:defRPr>
            </a:lvl1pPr>
            <a:lvl2pPr lvl="1" rtl="0" algn="r">
              <a:lnSpc>
                <a:spcPct val="100000"/>
              </a:lnSpc>
              <a:spcBef>
                <a:spcPts val="0"/>
              </a:spcBef>
              <a:spcAft>
                <a:spcPts val="0"/>
              </a:spcAft>
              <a:buClr>
                <a:schemeClr val="lt1"/>
              </a:buClr>
              <a:buSzPts val="2200"/>
              <a:buNone/>
              <a:defRPr sz="2200">
                <a:solidFill>
                  <a:schemeClr val="lt1"/>
                </a:solidFill>
              </a:defRPr>
            </a:lvl2pPr>
            <a:lvl3pPr lvl="2" rtl="0" algn="r">
              <a:lnSpc>
                <a:spcPct val="100000"/>
              </a:lnSpc>
              <a:spcBef>
                <a:spcPts val="0"/>
              </a:spcBef>
              <a:spcAft>
                <a:spcPts val="0"/>
              </a:spcAft>
              <a:buClr>
                <a:schemeClr val="lt1"/>
              </a:buClr>
              <a:buSzPts val="2200"/>
              <a:buNone/>
              <a:defRPr sz="2200">
                <a:solidFill>
                  <a:schemeClr val="lt1"/>
                </a:solidFill>
              </a:defRPr>
            </a:lvl3pPr>
            <a:lvl4pPr lvl="3" rtl="0" algn="r">
              <a:lnSpc>
                <a:spcPct val="100000"/>
              </a:lnSpc>
              <a:spcBef>
                <a:spcPts val="0"/>
              </a:spcBef>
              <a:spcAft>
                <a:spcPts val="0"/>
              </a:spcAft>
              <a:buClr>
                <a:schemeClr val="lt1"/>
              </a:buClr>
              <a:buSzPts val="2200"/>
              <a:buNone/>
              <a:defRPr sz="2200">
                <a:solidFill>
                  <a:schemeClr val="lt1"/>
                </a:solidFill>
              </a:defRPr>
            </a:lvl4pPr>
            <a:lvl5pPr lvl="4" rtl="0" algn="r">
              <a:lnSpc>
                <a:spcPct val="100000"/>
              </a:lnSpc>
              <a:spcBef>
                <a:spcPts val="0"/>
              </a:spcBef>
              <a:spcAft>
                <a:spcPts val="0"/>
              </a:spcAft>
              <a:buClr>
                <a:schemeClr val="lt1"/>
              </a:buClr>
              <a:buSzPts val="2200"/>
              <a:buNone/>
              <a:defRPr sz="2200">
                <a:solidFill>
                  <a:schemeClr val="lt1"/>
                </a:solidFill>
              </a:defRPr>
            </a:lvl5pPr>
            <a:lvl6pPr lvl="5" rtl="0" algn="r">
              <a:lnSpc>
                <a:spcPct val="100000"/>
              </a:lnSpc>
              <a:spcBef>
                <a:spcPts val="0"/>
              </a:spcBef>
              <a:spcAft>
                <a:spcPts val="0"/>
              </a:spcAft>
              <a:buClr>
                <a:schemeClr val="lt1"/>
              </a:buClr>
              <a:buSzPts val="2200"/>
              <a:buNone/>
              <a:defRPr sz="2200">
                <a:solidFill>
                  <a:schemeClr val="lt1"/>
                </a:solidFill>
              </a:defRPr>
            </a:lvl6pPr>
            <a:lvl7pPr lvl="6" rtl="0" algn="r">
              <a:lnSpc>
                <a:spcPct val="100000"/>
              </a:lnSpc>
              <a:spcBef>
                <a:spcPts val="0"/>
              </a:spcBef>
              <a:spcAft>
                <a:spcPts val="0"/>
              </a:spcAft>
              <a:buClr>
                <a:schemeClr val="lt1"/>
              </a:buClr>
              <a:buSzPts val="2200"/>
              <a:buNone/>
              <a:defRPr sz="2200">
                <a:solidFill>
                  <a:schemeClr val="lt1"/>
                </a:solidFill>
              </a:defRPr>
            </a:lvl7pPr>
            <a:lvl8pPr lvl="7" rtl="0" algn="r">
              <a:lnSpc>
                <a:spcPct val="100000"/>
              </a:lnSpc>
              <a:spcBef>
                <a:spcPts val="0"/>
              </a:spcBef>
              <a:spcAft>
                <a:spcPts val="0"/>
              </a:spcAft>
              <a:buClr>
                <a:schemeClr val="lt1"/>
              </a:buClr>
              <a:buSzPts val="2200"/>
              <a:buNone/>
              <a:defRPr sz="2200">
                <a:solidFill>
                  <a:schemeClr val="lt1"/>
                </a:solidFill>
              </a:defRPr>
            </a:lvl8pPr>
            <a:lvl9pPr lvl="8" rtl="0" algn="r">
              <a:lnSpc>
                <a:spcPct val="100000"/>
              </a:lnSpc>
              <a:spcBef>
                <a:spcPts val="0"/>
              </a:spcBef>
              <a:spcAft>
                <a:spcPts val="0"/>
              </a:spcAft>
              <a:buClr>
                <a:schemeClr val="lt1"/>
              </a:buClr>
              <a:buSzPts val="2200"/>
              <a:buNone/>
              <a:defRPr sz="2200">
                <a:solidFill>
                  <a:schemeClr val="lt1"/>
                </a:solidFill>
              </a:defRPr>
            </a:lvl9pPr>
          </a:lstStyle>
          <a:p/>
        </p:txBody>
      </p:sp>
      <p:sp>
        <p:nvSpPr>
          <p:cNvPr id="144" name="Google Shape;144;p17"/>
          <p:cNvSpPr/>
          <p:nvPr/>
        </p:nvSpPr>
        <p:spPr>
          <a:xfrm>
            <a:off x="545700" y="1553488"/>
            <a:ext cx="11100600" cy="43041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Poppins"/>
              <a:ea typeface="Poppins"/>
              <a:cs typeface="Poppins"/>
              <a:sym typeface="Poppi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145" name="Shape 145"/>
        <p:cNvGrpSpPr/>
        <p:nvPr/>
      </p:nvGrpSpPr>
      <p:grpSpPr>
        <a:xfrm>
          <a:off x="0" y="0"/>
          <a:ext cx="0" cy="0"/>
          <a:chOff x="0" y="0"/>
          <a:chExt cx="0" cy="0"/>
        </a:xfrm>
      </p:grpSpPr>
      <p:sp>
        <p:nvSpPr>
          <p:cNvPr id="146" name="Google Shape;146;p18"/>
          <p:cNvSpPr/>
          <p:nvPr/>
        </p:nvSpPr>
        <p:spPr>
          <a:xfrm>
            <a:off x="437850" y="384825"/>
            <a:ext cx="11316300" cy="56286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Poppins"/>
              <a:ea typeface="Poppins"/>
              <a:cs typeface="Poppins"/>
              <a:sym typeface="Poppins"/>
            </a:endParaRPr>
          </a:p>
        </p:txBody>
      </p:sp>
      <p:sp>
        <p:nvSpPr>
          <p:cNvPr id="147" name="Google Shape;147;p18"/>
          <p:cNvSpPr txBox="1"/>
          <p:nvPr>
            <p:ph type="title"/>
          </p:nvPr>
        </p:nvSpPr>
        <p:spPr>
          <a:xfrm>
            <a:off x="1034675" y="396825"/>
            <a:ext cx="8490300" cy="55815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120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48" name="Google Shape;148;p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with Caption">
  <p:cSld name="CAPTION_ONLY">
    <p:spTree>
      <p:nvGrpSpPr>
        <p:cNvPr id="149" name="Shape 149"/>
        <p:cNvGrpSpPr/>
        <p:nvPr/>
      </p:nvGrpSpPr>
      <p:grpSpPr>
        <a:xfrm>
          <a:off x="0" y="0"/>
          <a:ext cx="0" cy="0"/>
          <a:chOff x="0" y="0"/>
          <a:chExt cx="0" cy="0"/>
        </a:xfrm>
      </p:grpSpPr>
      <p:sp>
        <p:nvSpPr>
          <p:cNvPr id="150" name="Google Shape;150;p19"/>
          <p:cNvSpPr/>
          <p:nvPr>
            <p:ph idx="2" type="pic"/>
          </p:nvPr>
        </p:nvSpPr>
        <p:spPr>
          <a:xfrm>
            <a:off x="18750" y="0"/>
            <a:ext cx="12192000" cy="6858000"/>
          </a:xfrm>
          <a:prstGeom prst="rect">
            <a:avLst/>
          </a:prstGeom>
          <a:noFill/>
          <a:ln>
            <a:noFill/>
          </a:ln>
        </p:spPr>
      </p:sp>
      <p:sp>
        <p:nvSpPr>
          <p:cNvPr id="151" name="Google Shape;151;p19"/>
          <p:cNvSpPr txBox="1"/>
          <p:nvPr>
            <p:ph idx="1" type="body"/>
          </p:nvPr>
        </p:nvSpPr>
        <p:spPr>
          <a:xfrm>
            <a:off x="731050" y="5691642"/>
            <a:ext cx="7998300" cy="806700"/>
          </a:xfrm>
          <a:prstGeom prst="rect">
            <a:avLst/>
          </a:prstGeom>
          <a:solidFill>
            <a:schemeClr val="dk1"/>
          </a:solidFill>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1600"/>
              <a:buNone/>
              <a:defRPr b="1" sz="4900">
                <a:solidFill>
                  <a:schemeClr val="lt1"/>
                </a:solidFill>
                <a:latin typeface="Poppins"/>
                <a:ea typeface="Poppins"/>
                <a:cs typeface="Poppins"/>
                <a:sym typeface="Poppins"/>
              </a:defRPr>
            </a:lvl1pPr>
          </a:lstStyle>
          <a:p/>
        </p:txBody>
      </p:sp>
      <p:sp>
        <p:nvSpPr>
          <p:cNvPr id="152" name="Google Shape;152;p1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53" name="Shape 153"/>
        <p:cNvGrpSpPr/>
        <p:nvPr/>
      </p:nvGrpSpPr>
      <p:grpSpPr>
        <a:xfrm>
          <a:off x="0" y="0"/>
          <a:ext cx="0" cy="0"/>
          <a:chOff x="0" y="0"/>
          <a:chExt cx="0" cy="0"/>
        </a:xfrm>
      </p:grpSpPr>
      <p:sp>
        <p:nvSpPr>
          <p:cNvPr id="154" name="Google Shape;154;p20"/>
          <p:cNvSpPr/>
          <p:nvPr/>
        </p:nvSpPr>
        <p:spPr>
          <a:xfrm>
            <a:off x="545700" y="1276938"/>
            <a:ext cx="11100600" cy="43041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Poppins"/>
              <a:ea typeface="Poppins"/>
              <a:cs typeface="Poppins"/>
              <a:sym typeface="Poppins"/>
            </a:endParaRPr>
          </a:p>
        </p:txBody>
      </p:sp>
      <p:sp>
        <p:nvSpPr>
          <p:cNvPr id="155" name="Google Shape;155;p20"/>
          <p:cNvSpPr txBox="1"/>
          <p:nvPr>
            <p:ph hasCustomPrompt="1" type="title"/>
          </p:nvPr>
        </p:nvSpPr>
        <p:spPr>
          <a:xfrm>
            <a:off x="549450" y="1271875"/>
            <a:ext cx="11080800" cy="34800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lt1"/>
              </a:buClr>
              <a:buSzPts val="16000"/>
              <a:buNone/>
              <a:defRPr sz="16000">
                <a:solidFill>
                  <a:schemeClr val="lt1"/>
                </a:solidFill>
              </a:defRPr>
            </a:lvl1pPr>
            <a:lvl2pPr lvl="1" algn="ctr">
              <a:spcBef>
                <a:spcPts val="0"/>
              </a:spcBef>
              <a:spcAft>
                <a:spcPts val="0"/>
              </a:spcAft>
              <a:buClr>
                <a:schemeClr val="lt1"/>
              </a:buClr>
              <a:buSzPts val="16000"/>
              <a:buNone/>
              <a:defRPr sz="16000">
                <a:solidFill>
                  <a:schemeClr val="lt1"/>
                </a:solidFill>
              </a:defRPr>
            </a:lvl2pPr>
            <a:lvl3pPr lvl="2" algn="ctr">
              <a:spcBef>
                <a:spcPts val="0"/>
              </a:spcBef>
              <a:spcAft>
                <a:spcPts val="0"/>
              </a:spcAft>
              <a:buClr>
                <a:schemeClr val="lt1"/>
              </a:buClr>
              <a:buSzPts val="16000"/>
              <a:buNone/>
              <a:defRPr sz="16000">
                <a:solidFill>
                  <a:schemeClr val="lt1"/>
                </a:solidFill>
              </a:defRPr>
            </a:lvl3pPr>
            <a:lvl4pPr lvl="3" algn="ctr">
              <a:spcBef>
                <a:spcPts val="0"/>
              </a:spcBef>
              <a:spcAft>
                <a:spcPts val="0"/>
              </a:spcAft>
              <a:buClr>
                <a:schemeClr val="lt1"/>
              </a:buClr>
              <a:buSzPts val="16000"/>
              <a:buNone/>
              <a:defRPr sz="16000">
                <a:solidFill>
                  <a:schemeClr val="lt1"/>
                </a:solidFill>
              </a:defRPr>
            </a:lvl4pPr>
            <a:lvl5pPr lvl="4" algn="ctr">
              <a:spcBef>
                <a:spcPts val="0"/>
              </a:spcBef>
              <a:spcAft>
                <a:spcPts val="0"/>
              </a:spcAft>
              <a:buClr>
                <a:schemeClr val="lt1"/>
              </a:buClr>
              <a:buSzPts val="16000"/>
              <a:buNone/>
              <a:defRPr sz="16000">
                <a:solidFill>
                  <a:schemeClr val="lt1"/>
                </a:solidFill>
              </a:defRPr>
            </a:lvl5pPr>
            <a:lvl6pPr lvl="5" algn="ctr">
              <a:spcBef>
                <a:spcPts val="0"/>
              </a:spcBef>
              <a:spcAft>
                <a:spcPts val="0"/>
              </a:spcAft>
              <a:buClr>
                <a:schemeClr val="lt1"/>
              </a:buClr>
              <a:buSzPts val="16000"/>
              <a:buNone/>
              <a:defRPr sz="16000">
                <a:solidFill>
                  <a:schemeClr val="lt1"/>
                </a:solidFill>
              </a:defRPr>
            </a:lvl6pPr>
            <a:lvl7pPr lvl="6" algn="ctr">
              <a:spcBef>
                <a:spcPts val="0"/>
              </a:spcBef>
              <a:spcAft>
                <a:spcPts val="0"/>
              </a:spcAft>
              <a:buClr>
                <a:schemeClr val="lt1"/>
              </a:buClr>
              <a:buSzPts val="16000"/>
              <a:buNone/>
              <a:defRPr sz="16000">
                <a:solidFill>
                  <a:schemeClr val="lt1"/>
                </a:solidFill>
              </a:defRPr>
            </a:lvl7pPr>
            <a:lvl8pPr lvl="7" algn="ctr">
              <a:spcBef>
                <a:spcPts val="0"/>
              </a:spcBef>
              <a:spcAft>
                <a:spcPts val="0"/>
              </a:spcAft>
              <a:buClr>
                <a:schemeClr val="lt1"/>
              </a:buClr>
              <a:buSzPts val="16000"/>
              <a:buNone/>
              <a:defRPr sz="16000">
                <a:solidFill>
                  <a:schemeClr val="lt1"/>
                </a:solidFill>
              </a:defRPr>
            </a:lvl8pPr>
            <a:lvl9pPr lvl="8" algn="ctr">
              <a:spcBef>
                <a:spcPts val="0"/>
              </a:spcBef>
              <a:spcAft>
                <a:spcPts val="0"/>
              </a:spcAft>
              <a:buClr>
                <a:schemeClr val="lt1"/>
              </a:buClr>
              <a:buSzPts val="16000"/>
              <a:buNone/>
              <a:defRPr sz="16000">
                <a:solidFill>
                  <a:schemeClr val="lt1"/>
                </a:solidFill>
              </a:defRPr>
            </a:lvl9pPr>
          </a:lstStyle>
          <a:p>
            <a:r>
              <a:t>xx%</a:t>
            </a:r>
          </a:p>
        </p:txBody>
      </p:sp>
      <p:sp>
        <p:nvSpPr>
          <p:cNvPr id="156" name="Google Shape;156;p20"/>
          <p:cNvSpPr txBox="1"/>
          <p:nvPr>
            <p:ph idx="1" type="body"/>
          </p:nvPr>
        </p:nvSpPr>
        <p:spPr>
          <a:xfrm>
            <a:off x="549450" y="4975600"/>
            <a:ext cx="11080800" cy="610500"/>
          </a:xfrm>
          <a:prstGeom prst="rect">
            <a:avLst/>
          </a:prstGeom>
        </p:spPr>
        <p:txBody>
          <a:bodyPr anchorCtr="0" anchor="t" bIns="121900" lIns="121900" spcFirstLastPara="1" rIns="121900" wrap="square" tIns="121900">
            <a:normAutofit/>
          </a:bodyPr>
          <a:lstStyle>
            <a:lvl1pPr indent="-330200" lvl="0" marL="457200" algn="ctr">
              <a:spcBef>
                <a:spcPts val="0"/>
              </a:spcBef>
              <a:spcAft>
                <a:spcPts val="0"/>
              </a:spcAft>
              <a:buClr>
                <a:schemeClr val="lt1"/>
              </a:buClr>
              <a:buSzPts val="1600"/>
              <a:buChar char="●"/>
              <a:defRPr>
                <a:solidFill>
                  <a:schemeClr val="lt1"/>
                </a:solidFill>
              </a:defRPr>
            </a:lvl1pPr>
            <a:lvl2pPr indent="-330200" lvl="1" marL="914400" algn="ctr">
              <a:spcBef>
                <a:spcPts val="0"/>
              </a:spcBef>
              <a:spcAft>
                <a:spcPts val="0"/>
              </a:spcAft>
              <a:buClr>
                <a:schemeClr val="lt1"/>
              </a:buClr>
              <a:buSzPts val="1600"/>
              <a:buChar char="○"/>
              <a:defRPr>
                <a:solidFill>
                  <a:schemeClr val="lt1"/>
                </a:solidFill>
              </a:defRPr>
            </a:lvl2pPr>
            <a:lvl3pPr indent="-330200" lvl="2" marL="1371600" algn="ctr">
              <a:spcBef>
                <a:spcPts val="0"/>
              </a:spcBef>
              <a:spcAft>
                <a:spcPts val="0"/>
              </a:spcAft>
              <a:buClr>
                <a:schemeClr val="lt1"/>
              </a:buClr>
              <a:buSzPts val="1600"/>
              <a:buChar char="■"/>
              <a:defRPr>
                <a:solidFill>
                  <a:schemeClr val="lt1"/>
                </a:solidFill>
              </a:defRPr>
            </a:lvl3pPr>
            <a:lvl4pPr indent="-330200" lvl="3" marL="1828800" algn="ctr">
              <a:spcBef>
                <a:spcPts val="0"/>
              </a:spcBef>
              <a:spcAft>
                <a:spcPts val="0"/>
              </a:spcAft>
              <a:buClr>
                <a:schemeClr val="lt1"/>
              </a:buClr>
              <a:buSzPts val="1600"/>
              <a:buChar char="●"/>
              <a:defRPr>
                <a:solidFill>
                  <a:schemeClr val="lt1"/>
                </a:solidFill>
              </a:defRPr>
            </a:lvl4pPr>
            <a:lvl5pPr indent="-330200" lvl="4" marL="2286000" algn="ctr">
              <a:spcBef>
                <a:spcPts val="0"/>
              </a:spcBef>
              <a:spcAft>
                <a:spcPts val="0"/>
              </a:spcAft>
              <a:buClr>
                <a:schemeClr val="lt1"/>
              </a:buClr>
              <a:buSzPts val="1600"/>
              <a:buChar char="○"/>
              <a:defRPr>
                <a:solidFill>
                  <a:schemeClr val="lt1"/>
                </a:solidFill>
              </a:defRPr>
            </a:lvl5pPr>
            <a:lvl6pPr indent="-330200" lvl="5" marL="2743200" algn="ctr">
              <a:spcBef>
                <a:spcPts val="0"/>
              </a:spcBef>
              <a:spcAft>
                <a:spcPts val="0"/>
              </a:spcAft>
              <a:buClr>
                <a:schemeClr val="lt1"/>
              </a:buClr>
              <a:buSzPts val="1600"/>
              <a:buChar char="■"/>
              <a:defRPr>
                <a:solidFill>
                  <a:schemeClr val="lt1"/>
                </a:solidFill>
              </a:defRPr>
            </a:lvl6pPr>
            <a:lvl7pPr indent="-330200" lvl="6" marL="3200400" algn="ctr">
              <a:spcBef>
                <a:spcPts val="0"/>
              </a:spcBef>
              <a:spcAft>
                <a:spcPts val="0"/>
              </a:spcAft>
              <a:buClr>
                <a:schemeClr val="lt1"/>
              </a:buClr>
              <a:buSzPts val="1600"/>
              <a:buChar char="●"/>
              <a:defRPr>
                <a:solidFill>
                  <a:schemeClr val="lt1"/>
                </a:solidFill>
              </a:defRPr>
            </a:lvl7pPr>
            <a:lvl8pPr indent="-330200" lvl="7" marL="3657600" algn="ctr">
              <a:spcBef>
                <a:spcPts val="0"/>
              </a:spcBef>
              <a:spcAft>
                <a:spcPts val="0"/>
              </a:spcAft>
              <a:buClr>
                <a:schemeClr val="lt1"/>
              </a:buClr>
              <a:buSzPts val="1600"/>
              <a:buChar char="○"/>
              <a:defRPr>
                <a:solidFill>
                  <a:schemeClr val="lt1"/>
                </a:solidFill>
              </a:defRPr>
            </a:lvl8pPr>
            <a:lvl9pPr indent="-330200" lvl="8" marL="4114800" algn="ctr">
              <a:spcBef>
                <a:spcPts val="0"/>
              </a:spcBef>
              <a:spcAft>
                <a:spcPts val="0"/>
              </a:spcAft>
              <a:buClr>
                <a:schemeClr val="lt1"/>
              </a:buClr>
              <a:buSzPts val="1600"/>
              <a:buChar char="■"/>
              <a:defRPr>
                <a:solidFill>
                  <a:schemeClr val="lt1"/>
                </a:solidFill>
              </a:defRPr>
            </a:lvl9pPr>
          </a:lstStyle>
          <a:p/>
        </p:txBody>
      </p:sp>
      <p:sp>
        <p:nvSpPr>
          <p:cNvPr id="157" name="Google Shape;157;p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p:nvPr/>
        </p:nvSpPr>
        <p:spPr>
          <a:xfrm>
            <a:off x="1007850" y="901089"/>
            <a:ext cx="10176300" cy="43038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Poppins"/>
              <a:ea typeface="Poppins"/>
              <a:cs typeface="Poppins"/>
              <a:sym typeface="Poppins"/>
            </a:endParaRPr>
          </a:p>
        </p:txBody>
      </p:sp>
      <p:sp>
        <p:nvSpPr>
          <p:cNvPr id="17" name="Google Shape;17;p3"/>
          <p:cNvSpPr txBox="1"/>
          <p:nvPr>
            <p:ph type="title"/>
          </p:nvPr>
        </p:nvSpPr>
        <p:spPr>
          <a:xfrm>
            <a:off x="1983450" y="2215675"/>
            <a:ext cx="8225100" cy="12435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52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18" name="Google Shape;18;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3"/>
          <p:cNvSpPr txBox="1"/>
          <p:nvPr>
            <p:ph idx="1" type="body"/>
          </p:nvPr>
        </p:nvSpPr>
        <p:spPr>
          <a:xfrm>
            <a:off x="1983450" y="3414175"/>
            <a:ext cx="8225100" cy="9309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Clr>
                <a:schemeClr val="lt1"/>
              </a:buClr>
              <a:buSzPts val="1600"/>
              <a:buChar char="●"/>
              <a:defRPr>
                <a:solidFill>
                  <a:schemeClr val="lt1"/>
                </a:solidFill>
              </a:defRPr>
            </a:lvl1pPr>
            <a:lvl2pPr indent="-330200" lvl="1" marL="914400" rtl="0" algn="ctr">
              <a:spcBef>
                <a:spcPts val="0"/>
              </a:spcBef>
              <a:spcAft>
                <a:spcPts val="0"/>
              </a:spcAft>
              <a:buClr>
                <a:schemeClr val="lt1"/>
              </a:buClr>
              <a:buSzPts val="1600"/>
              <a:buChar char="○"/>
              <a:defRPr>
                <a:solidFill>
                  <a:schemeClr val="lt1"/>
                </a:solidFill>
              </a:defRPr>
            </a:lvl2pPr>
            <a:lvl3pPr indent="-330200" lvl="2" marL="1371600" rtl="0" algn="ctr">
              <a:spcBef>
                <a:spcPts val="0"/>
              </a:spcBef>
              <a:spcAft>
                <a:spcPts val="0"/>
              </a:spcAft>
              <a:buClr>
                <a:schemeClr val="lt1"/>
              </a:buClr>
              <a:buSzPts val="1600"/>
              <a:buChar char="■"/>
              <a:defRPr>
                <a:solidFill>
                  <a:schemeClr val="lt1"/>
                </a:solidFill>
              </a:defRPr>
            </a:lvl3pPr>
            <a:lvl4pPr indent="-330200" lvl="3" marL="1828800" rtl="0" algn="ctr">
              <a:spcBef>
                <a:spcPts val="0"/>
              </a:spcBef>
              <a:spcAft>
                <a:spcPts val="0"/>
              </a:spcAft>
              <a:buClr>
                <a:schemeClr val="lt1"/>
              </a:buClr>
              <a:buSzPts val="1600"/>
              <a:buChar char="●"/>
              <a:defRPr>
                <a:solidFill>
                  <a:schemeClr val="lt1"/>
                </a:solidFill>
              </a:defRPr>
            </a:lvl4pPr>
            <a:lvl5pPr indent="-330200" lvl="4" marL="2286000" rtl="0" algn="ctr">
              <a:spcBef>
                <a:spcPts val="0"/>
              </a:spcBef>
              <a:spcAft>
                <a:spcPts val="0"/>
              </a:spcAft>
              <a:buClr>
                <a:schemeClr val="lt1"/>
              </a:buClr>
              <a:buSzPts val="1600"/>
              <a:buChar char="○"/>
              <a:defRPr>
                <a:solidFill>
                  <a:schemeClr val="lt1"/>
                </a:solidFill>
              </a:defRPr>
            </a:lvl5pPr>
            <a:lvl6pPr indent="-330200" lvl="5" marL="2743200" rtl="0" algn="ctr">
              <a:spcBef>
                <a:spcPts val="0"/>
              </a:spcBef>
              <a:spcAft>
                <a:spcPts val="0"/>
              </a:spcAft>
              <a:buClr>
                <a:schemeClr val="lt1"/>
              </a:buClr>
              <a:buSzPts val="1600"/>
              <a:buChar char="■"/>
              <a:defRPr>
                <a:solidFill>
                  <a:schemeClr val="lt1"/>
                </a:solidFill>
              </a:defRPr>
            </a:lvl6pPr>
            <a:lvl7pPr indent="-330200" lvl="6" marL="3200400" rtl="0" algn="ctr">
              <a:spcBef>
                <a:spcPts val="0"/>
              </a:spcBef>
              <a:spcAft>
                <a:spcPts val="0"/>
              </a:spcAft>
              <a:buClr>
                <a:schemeClr val="lt1"/>
              </a:buClr>
              <a:buSzPts val="1600"/>
              <a:buChar char="●"/>
              <a:defRPr>
                <a:solidFill>
                  <a:schemeClr val="lt1"/>
                </a:solidFill>
              </a:defRPr>
            </a:lvl7pPr>
            <a:lvl8pPr indent="-330200" lvl="7" marL="3657600" rtl="0" algn="ctr">
              <a:spcBef>
                <a:spcPts val="0"/>
              </a:spcBef>
              <a:spcAft>
                <a:spcPts val="0"/>
              </a:spcAft>
              <a:buClr>
                <a:schemeClr val="lt1"/>
              </a:buClr>
              <a:buSzPts val="1600"/>
              <a:buChar char="○"/>
              <a:defRPr>
                <a:solidFill>
                  <a:schemeClr val="lt1"/>
                </a:solidFill>
              </a:defRPr>
            </a:lvl8pPr>
            <a:lvl9pPr indent="-330200" lvl="8" marL="4114800" rtl="0" algn="ctr">
              <a:spcBef>
                <a:spcPts val="0"/>
              </a:spcBef>
              <a:spcAft>
                <a:spcPts val="0"/>
              </a:spcAft>
              <a:buClr>
                <a:schemeClr val="lt1"/>
              </a:buClr>
              <a:buSzPts val="1600"/>
              <a:buChar char="■"/>
              <a:defRPr>
                <a:solidFill>
                  <a:schemeClr val="lt1"/>
                </a:solidFill>
              </a:defRPr>
            </a:lvl9pPr>
          </a:lstStyle>
          <a:p/>
        </p:txBody>
      </p:sp>
      <p:sp>
        <p:nvSpPr>
          <p:cNvPr id="20" name="Google Shape;20;p3"/>
          <p:cNvSpPr/>
          <p:nvPr/>
        </p:nvSpPr>
        <p:spPr>
          <a:xfrm>
            <a:off x="1007855" y="5490700"/>
            <a:ext cx="10176300" cy="4662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grpSp>
        <p:nvGrpSpPr>
          <p:cNvPr id="21" name="Google Shape;21;p3"/>
          <p:cNvGrpSpPr/>
          <p:nvPr/>
        </p:nvGrpSpPr>
        <p:grpSpPr>
          <a:xfrm>
            <a:off x="10716438" y="5490700"/>
            <a:ext cx="467700" cy="466200"/>
            <a:chOff x="10716438" y="5490700"/>
            <a:chExt cx="467700" cy="466200"/>
          </a:xfrm>
        </p:grpSpPr>
        <p:sp>
          <p:nvSpPr>
            <p:cNvPr id="22" name="Google Shape;22;p3"/>
            <p:cNvSpPr/>
            <p:nvPr/>
          </p:nvSpPr>
          <p:spPr>
            <a:xfrm>
              <a:off x="10716438" y="5490700"/>
              <a:ext cx="467700" cy="466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3" name="Google Shape;23;p3"/>
            <p:cNvSpPr/>
            <p:nvPr/>
          </p:nvSpPr>
          <p:spPr>
            <a:xfrm>
              <a:off x="10867764" y="5591213"/>
              <a:ext cx="165049" cy="277785"/>
            </a:xfrm>
            <a:custGeom>
              <a:rect b="b" l="l" r="r" t="t"/>
              <a:pathLst>
                <a:path extrusionOk="0" h="152003" w="90314">
                  <a:moveTo>
                    <a:pt x="9837" y="1"/>
                  </a:moveTo>
                  <a:cubicBezTo>
                    <a:pt x="7328" y="-28"/>
                    <a:pt x="4818" y="915"/>
                    <a:pt x="2915" y="2794"/>
                  </a:cubicBezTo>
                  <a:cubicBezTo>
                    <a:pt x="-931" y="6550"/>
                    <a:pt x="-971" y="12691"/>
                    <a:pt x="2794" y="16533"/>
                  </a:cubicBezTo>
                  <a:lnTo>
                    <a:pt x="62827" y="77919"/>
                  </a:lnTo>
                  <a:lnTo>
                    <a:pt x="4008" y="135297"/>
                  </a:lnTo>
                  <a:cubicBezTo>
                    <a:pt x="162" y="139050"/>
                    <a:pt x="122" y="145191"/>
                    <a:pt x="3887" y="149032"/>
                  </a:cubicBezTo>
                  <a:cubicBezTo>
                    <a:pt x="7611" y="152874"/>
                    <a:pt x="13764" y="153028"/>
                    <a:pt x="17610" y="149275"/>
                  </a:cubicBezTo>
                  <a:lnTo>
                    <a:pt x="90314" y="78162"/>
                  </a:lnTo>
                  <a:lnTo>
                    <a:pt x="16638" y="2915"/>
                  </a:lnTo>
                  <a:cubicBezTo>
                    <a:pt x="14776" y="996"/>
                    <a:pt x="12307" y="25"/>
                    <a:pt x="9837"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8" name="Shape 158"/>
        <p:cNvGrpSpPr/>
        <p:nvPr/>
      </p:nvGrpSpPr>
      <p:grpSpPr>
        <a:xfrm>
          <a:off x="0" y="0"/>
          <a:ext cx="0" cy="0"/>
          <a:chOff x="0" y="0"/>
          <a:chExt cx="0" cy="0"/>
        </a:xfrm>
      </p:grpSpPr>
      <p:sp>
        <p:nvSpPr>
          <p:cNvPr id="159" name="Google Shape;159;p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SlidesMania - Do not remove">
  <p:cSld name="BLANK_1">
    <p:spTree>
      <p:nvGrpSpPr>
        <p:cNvPr id="160" name="Shape 160"/>
        <p:cNvGrpSpPr/>
        <p:nvPr/>
      </p:nvGrpSpPr>
      <p:grpSpPr>
        <a:xfrm>
          <a:off x="0" y="0"/>
          <a:ext cx="0" cy="0"/>
          <a:chOff x="0" y="0"/>
          <a:chExt cx="0" cy="0"/>
        </a:xfrm>
      </p:grpSpPr>
      <p:sp>
        <p:nvSpPr>
          <p:cNvPr id="161" name="Google Shape;161;p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62" name="Google Shape;162;p22"/>
          <p:cNvGrpSpPr/>
          <p:nvPr/>
        </p:nvGrpSpPr>
        <p:grpSpPr>
          <a:xfrm>
            <a:off x="0" y="0"/>
            <a:ext cx="12192000" cy="6858000"/>
            <a:chOff x="0" y="0"/>
            <a:chExt cx="12192000" cy="6858000"/>
          </a:xfrm>
        </p:grpSpPr>
        <p:sp>
          <p:nvSpPr>
            <p:cNvPr id="163" name="Google Shape;163;p22"/>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65" name="Google Shape;165;p22"/>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66" name="Google Shape;166;p22">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67" name="Google Shape;167;p22">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68" name="Google Shape;168;p22">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69" name="Google Shape;169;p22">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70" name="Google Shape;170;p22"/>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71" name="Google Shape;171;p22"/>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p:nvPr/>
        </p:nvSpPr>
        <p:spPr>
          <a:xfrm>
            <a:off x="1373700" y="1949438"/>
            <a:ext cx="9444600" cy="39276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Poppins"/>
              <a:ea typeface="Poppins"/>
              <a:cs typeface="Poppins"/>
              <a:sym typeface="Poppins"/>
            </a:endParaRPr>
          </a:p>
        </p:txBody>
      </p:sp>
      <p:sp>
        <p:nvSpPr>
          <p:cNvPr id="26" name="Google Shape;26;p4"/>
          <p:cNvSpPr txBox="1"/>
          <p:nvPr>
            <p:ph type="title"/>
          </p:nvPr>
        </p:nvSpPr>
        <p:spPr>
          <a:xfrm>
            <a:off x="1373700" y="980963"/>
            <a:ext cx="9444600" cy="763500"/>
          </a:xfrm>
          <a:prstGeom prst="rect">
            <a:avLst/>
          </a:prstGeom>
          <a:solidFill>
            <a:schemeClr val="dk1"/>
          </a:solidFill>
        </p:spPr>
        <p:txBody>
          <a:bodyPr anchorCtr="0" anchor="t" bIns="121900" lIns="121900" spcFirstLastPara="1" rIns="121900" wrap="square" tIns="121900">
            <a:normAutofit/>
          </a:bodyPr>
          <a:lstStyle>
            <a:lvl1pPr lvl="0" algn="ctr">
              <a:spcBef>
                <a:spcPts val="0"/>
              </a:spcBef>
              <a:spcAft>
                <a:spcPts val="0"/>
              </a:spcAft>
              <a:buSzPts val="3600"/>
              <a:buNone/>
              <a:defRPr sz="3640">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4"/>
          <p:cNvSpPr txBox="1"/>
          <p:nvPr>
            <p:ph idx="1" type="body"/>
          </p:nvPr>
        </p:nvSpPr>
        <p:spPr>
          <a:xfrm>
            <a:off x="2005575" y="2808513"/>
            <a:ext cx="8180700" cy="26352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28" name="Google Shape;28;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boxes">
  <p:cSld name="CUSTOM">
    <p:spTree>
      <p:nvGrpSpPr>
        <p:cNvPr id="29" name="Shape 29"/>
        <p:cNvGrpSpPr/>
        <p:nvPr/>
      </p:nvGrpSpPr>
      <p:grpSpPr>
        <a:xfrm>
          <a:off x="0" y="0"/>
          <a:ext cx="0" cy="0"/>
          <a:chOff x="0" y="0"/>
          <a:chExt cx="0" cy="0"/>
        </a:xfrm>
      </p:grpSpPr>
      <p:sp>
        <p:nvSpPr>
          <p:cNvPr id="30" name="Google Shape;30;p5"/>
          <p:cNvSpPr txBox="1"/>
          <p:nvPr>
            <p:ph type="title"/>
          </p:nvPr>
        </p:nvSpPr>
        <p:spPr>
          <a:xfrm>
            <a:off x="415625" y="701750"/>
            <a:ext cx="11360700" cy="763500"/>
          </a:xfrm>
          <a:prstGeom prst="rect">
            <a:avLst/>
          </a:prstGeom>
          <a:solidFill>
            <a:schemeClr val="dk1"/>
          </a:solidFill>
        </p:spPr>
        <p:txBody>
          <a:bodyPr anchorCtr="0" anchor="t" bIns="121900" lIns="121900" spcFirstLastPara="1" rIns="121900" wrap="square" tIns="121900">
            <a:normAutofit/>
          </a:bodyPr>
          <a:lstStyle>
            <a:lvl1pPr lvl="0" algn="ctr">
              <a:spcBef>
                <a:spcPts val="0"/>
              </a:spcBef>
              <a:spcAft>
                <a:spcPts val="0"/>
              </a:spcAft>
              <a:buSzPts val="3600"/>
              <a:buNone/>
              <a:defRPr>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1" name="Google Shape;31;p5"/>
          <p:cNvSpPr txBox="1"/>
          <p:nvPr>
            <p:ph idx="1" type="subTitle"/>
          </p:nvPr>
        </p:nvSpPr>
        <p:spPr>
          <a:xfrm>
            <a:off x="415613" y="1816450"/>
            <a:ext cx="3608400" cy="4572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a:latin typeface="Poppins"/>
                <a:ea typeface="Poppins"/>
                <a:cs typeface="Poppins"/>
                <a:sym typeface="Poppi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2" name="Google Shape;32;p5"/>
          <p:cNvSpPr txBox="1"/>
          <p:nvPr>
            <p:ph idx="2" type="body"/>
          </p:nvPr>
        </p:nvSpPr>
        <p:spPr>
          <a:xfrm>
            <a:off x="415633" y="2482431"/>
            <a:ext cx="3608400" cy="12978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33" name="Google Shape;33;p5"/>
          <p:cNvSpPr txBox="1"/>
          <p:nvPr>
            <p:ph idx="3" type="subTitle"/>
          </p:nvPr>
        </p:nvSpPr>
        <p:spPr>
          <a:xfrm>
            <a:off x="4291794" y="1816450"/>
            <a:ext cx="3608400" cy="4572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a:latin typeface="Poppins"/>
                <a:ea typeface="Poppins"/>
                <a:cs typeface="Poppins"/>
                <a:sym typeface="Poppi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 name="Google Shape;34;p5"/>
          <p:cNvSpPr txBox="1"/>
          <p:nvPr>
            <p:ph idx="4" type="body"/>
          </p:nvPr>
        </p:nvSpPr>
        <p:spPr>
          <a:xfrm>
            <a:off x="4291820" y="2482431"/>
            <a:ext cx="3608400" cy="12978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35" name="Google Shape;35;p5"/>
          <p:cNvSpPr txBox="1"/>
          <p:nvPr>
            <p:ph idx="5" type="subTitle"/>
          </p:nvPr>
        </p:nvSpPr>
        <p:spPr>
          <a:xfrm>
            <a:off x="8168001" y="1816450"/>
            <a:ext cx="3608400" cy="4572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a:latin typeface="Poppins"/>
                <a:ea typeface="Poppins"/>
                <a:cs typeface="Poppins"/>
                <a:sym typeface="Poppi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 name="Google Shape;36;p5"/>
          <p:cNvSpPr txBox="1"/>
          <p:nvPr>
            <p:ph idx="6" type="body"/>
          </p:nvPr>
        </p:nvSpPr>
        <p:spPr>
          <a:xfrm>
            <a:off x="8168032" y="2482431"/>
            <a:ext cx="3608400" cy="12978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37" name="Google Shape;37;p5"/>
          <p:cNvSpPr txBox="1"/>
          <p:nvPr>
            <p:ph idx="7" type="subTitle"/>
          </p:nvPr>
        </p:nvSpPr>
        <p:spPr>
          <a:xfrm>
            <a:off x="415550" y="4128745"/>
            <a:ext cx="3608400" cy="4572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a:latin typeface="Poppins"/>
                <a:ea typeface="Poppins"/>
                <a:cs typeface="Poppins"/>
                <a:sym typeface="Poppi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8" name="Google Shape;38;p5"/>
          <p:cNvSpPr txBox="1"/>
          <p:nvPr>
            <p:ph idx="8" type="body"/>
          </p:nvPr>
        </p:nvSpPr>
        <p:spPr>
          <a:xfrm>
            <a:off x="415546" y="4858456"/>
            <a:ext cx="3608400" cy="12978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39" name="Google Shape;39;p5"/>
          <p:cNvSpPr txBox="1"/>
          <p:nvPr>
            <p:ph idx="9" type="subTitle"/>
          </p:nvPr>
        </p:nvSpPr>
        <p:spPr>
          <a:xfrm>
            <a:off x="4291732" y="4128745"/>
            <a:ext cx="3608400" cy="4572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a:latin typeface="Poppins"/>
                <a:ea typeface="Poppins"/>
                <a:cs typeface="Poppins"/>
                <a:sym typeface="Poppi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0" name="Google Shape;40;p5"/>
          <p:cNvSpPr txBox="1"/>
          <p:nvPr>
            <p:ph idx="13" type="body"/>
          </p:nvPr>
        </p:nvSpPr>
        <p:spPr>
          <a:xfrm>
            <a:off x="4291733" y="4858456"/>
            <a:ext cx="3608400" cy="12978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41" name="Google Shape;41;p5"/>
          <p:cNvSpPr txBox="1"/>
          <p:nvPr>
            <p:ph idx="14" type="subTitle"/>
          </p:nvPr>
        </p:nvSpPr>
        <p:spPr>
          <a:xfrm>
            <a:off x="8167939" y="4128745"/>
            <a:ext cx="3608400" cy="4572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a:latin typeface="Poppins"/>
                <a:ea typeface="Poppins"/>
                <a:cs typeface="Poppins"/>
                <a:sym typeface="Poppi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2" name="Google Shape;42;p5"/>
          <p:cNvSpPr txBox="1"/>
          <p:nvPr>
            <p:ph idx="15" type="body"/>
          </p:nvPr>
        </p:nvSpPr>
        <p:spPr>
          <a:xfrm>
            <a:off x="8167945" y="4858456"/>
            <a:ext cx="3608400" cy="12978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text">
  <p:cSld name="CUSTOM_2">
    <p:bg>
      <p:bgPr>
        <a:solidFill>
          <a:schemeClr val="dk1"/>
        </a:solidFill>
      </p:bgPr>
    </p:bg>
    <p:spTree>
      <p:nvGrpSpPr>
        <p:cNvPr id="43" name="Shape 43"/>
        <p:cNvGrpSpPr/>
        <p:nvPr/>
      </p:nvGrpSpPr>
      <p:grpSpPr>
        <a:xfrm>
          <a:off x="0" y="0"/>
          <a:ext cx="0" cy="0"/>
          <a:chOff x="0" y="0"/>
          <a:chExt cx="0" cy="0"/>
        </a:xfrm>
      </p:grpSpPr>
      <p:sp>
        <p:nvSpPr>
          <p:cNvPr id="44" name="Google Shape;44;p6"/>
          <p:cNvSpPr/>
          <p:nvPr/>
        </p:nvSpPr>
        <p:spPr>
          <a:xfrm>
            <a:off x="1771650" y="852300"/>
            <a:ext cx="8648700" cy="5153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Poppins"/>
              <a:ea typeface="Poppins"/>
              <a:cs typeface="Poppins"/>
              <a:sym typeface="Poppins"/>
            </a:endParaRPr>
          </a:p>
        </p:txBody>
      </p:sp>
      <p:sp>
        <p:nvSpPr>
          <p:cNvPr id="45" name="Google Shape;45;p6"/>
          <p:cNvSpPr txBox="1"/>
          <p:nvPr>
            <p:ph type="title"/>
          </p:nvPr>
        </p:nvSpPr>
        <p:spPr>
          <a:xfrm>
            <a:off x="1780650" y="1351650"/>
            <a:ext cx="8638800" cy="175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Clr>
                <a:schemeClr val="lt1"/>
              </a:buClr>
              <a:buSzPts val="3600"/>
              <a:buNone/>
              <a:defRPr sz="9600">
                <a:solidFill>
                  <a:schemeClr val="lt1"/>
                </a:solidFill>
              </a:defRPr>
            </a:lvl1pPr>
            <a:lvl2pPr lvl="1" rtl="0" algn="ctr">
              <a:spcBef>
                <a:spcPts val="0"/>
              </a:spcBef>
              <a:spcAft>
                <a:spcPts val="0"/>
              </a:spcAft>
              <a:buClr>
                <a:schemeClr val="lt1"/>
              </a:buClr>
              <a:buSzPts val="3600"/>
              <a:buNone/>
              <a:defRPr>
                <a:solidFill>
                  <a:schemeClr val="lt1"/>
                </a:solidFill>
              </a:defRPr>
            </a:lvl2pPr>
            <a:lvl3pPr lvl="2" rtl="0" algn="ctr">
              <a:spcBef>
                <a:spcPts val="0"/>
              </a:spcBef>
              <a:spcAft>
                <a:spcPts val="0"/>
              </a:spcAft>
              <a:buClr>
                <a:schemeClr val="lt1"/>
              </a:buClr>
              <a:buSzPts val="3600"/>
              <a:buNone/>
              <a:defRPr>
                <a:solidFill>
                  <a:schemeClr val="lt1"/>
                </a:solidFill>
              </a:defRPr>
            </a:lvl3pPr>
            <a:lvl4pPr lvl="3" rtl="0" algn="ctr">
              <a:spcBef>
                <a:spcPts val="0"/>
              </a:spcBef>
              <a:spcAft>
                <a:spcPts val="0"/>
              </a:spcAft>
              <a:buClr>
                <a:schemeClr val="lt1"/>
              </a:buClr>
              <a:buSzPts val="3600"/>
              <a:buNone/>
              <a:defRPr>
                <a:solidFill>
                  <a:schemeClr val="lt1"/>
                </a:solidFill>
              </a:defRPr>
            </a:lvl4pPr>
            <a:lvl5pPr lvl="4" rtl="0" algn="ctr">
              <a:spcBef>
                <a:spcPts val="0"/>
              </a:spcBef>
              <a:spcAft>
                <a:spcPts val="0"/>
              </a:spcAft>
              <a:buClr>
                <a:schemeClr val="lt1"/>
              </a:buClr>
              <a:buSzPts val="3600"/>
              <a:buNone/>
              <a:defRPr>
                <a:solidFill>
                  <a:schemeClr val="lt1"/>
                </a:solidFill>
              </a:defRPr>
            </a:lvl5pPr>
            <a:lvl6pPr lvl="5" rtl="0" algn="ctr">
              <a:spcBef>
                <a:spcPts val="0"/>
              </a:spcBef>
              <a:spcAft>
                <a:spcPts val="0"/>
              </a:spcAft>
              <a:buClr>
                <a:schemeClr val="lt1"/>
              </a:buClr>
              <a:buSzPts val="3600"/>
              <a:buNone/>
              <a:defRPr>
                <a:solidFill>
                  <a:schemeClr val="lt1"/>
                </a:solidFill>
              </a:defRPr>
            </a:lvl6pPr>
            <a:lvl7pPr lvl="6" rtl="0" algn="ctr">
              <a:spcBef>
                <a:spcPts val="0"/>
              </a:spcBef>
              <a:spcAft>
                <a:spcPts val="0"/>
              </a:spcAft>
              <a:buClr>
                <a:schemeClr val="lt1"/>
              </a:buClr>
              <a:buSzPts val="3600"/>
              <a:buNone/>
              <a:defRPr>
                <a:solidFill>
                  <a:schemeClr val="lt1"/>
                </a:solidFill>
              </a:defRPr>
            </a:lvl7pPr>
            <a:lvl8pPr lvl="7" rtl="0" algn="ctr">
              <a:spcBef>
                <a:spcPts val="0"/>
              </a:spcBef>
              <a:spcAft>
                <a:spcPts val="0"/>
              </a:spcAft>
              <a:buClr>
                <a:schemeClr val="lt1"/>
              </a:buClr>
              <a:buSzPts val="3600"/>
              <a:buNone/>
              <a:defRPr>
                <a:solidFill>
                  <a:schemeClr val="lt1"/>
                </a:solidFill>
              </a:defRPr>
            </a:lvl8pPr>
            <a:lvl9pPr lvl="8" rtl="0" algn="ctr">
              <a:spcBef>
                <a:spcPts val="0"/>
              </a:spcBef>
              <a:spcAft>
                <a:spcPts val="0"/>
              </a:spcAft>
              <a:buClr>
                <a:schemeClr val="lt1"/>
              </a:buClr>
              <a:buSzPts val="3600"/>
              <a:buNone/>
              <a:defRPr>
                <a:solidFill>
                  <a:schemeClr val="lt1"/>
                </a:solidFill>
              </a:defRPr>
            </a:lvl9pPr>
          </a:lstStyle>
          <a:p/>
        </p:txBody>
      </p:sp>
      <p:sp>
        <p:nvSpPr>
          <p:cNvPr id="46" name="Google Shape;46;p6"/>
          <p:cNvSpPr txBox="1"/>
          <p:nvPr>
            <p:ph idx="1" type="subTitle"/>
          </p:nvPr>
        </p:nvSpPr>
        <p:spPr>
          <a:xfrm>
            <a:off x="1780650" y="3105150"/>
            <a:ext cx="8638800" cy="5307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Clr>
                <a:schemeClr val="lt1"/>
              </a:buClr>
              <a:buSzPts val="2800"/>
              <a:buNone/>
              <a:defRPr b="1" sz="3070">
                <a:solidFill>
                  <a:schemeClr val="lt1"/>
                </a:solidFill>
              </a:defRPr>
            </a:lvl1pPr>
            <a:lvl2pPr lvl="1" rtl="0" algn="ctr">
              <a:lnSpc>
                <a:spcPct val="100000"/>
              </a:lnSpc>
              <a:spcBef>
                <a:spcPts val="0"/>
              </a:spcBef>
              <a:spcAft>
                <a:spcPts val="0"/>
              </a:spcAft>
              <a:buClr>
                <a:schemeClr val="lt1"/>
              </a:buClr>
              <a:buSzPts val="2800"/>
              <a:buNone/>
              <a:defRPr sz="2800">
                <a:solidFill>
                  <a:schemeClr val="lt1"/>
                </a:solidFill>
              </a:defRPr>
            </a:lvl2pPr>
            <a:lvl3pPr lvl="2" rtl="0" algn="ctr">
              <a:lnSpc>
                <a:spcPct val="100000"/>
              </a:lnSpc>
              <a:spcBef>
                <a:spcPts val="0"/>
              </a:spcBef>
              <a:spcAft>
                <a:spcPts val="0"/>
              </a:spcAft>
              <a:buClr>
                <a:schemeClr val="lt1"/>
              </a:buClr>
              <a:buSzPts val="2800"/>
              <a:buNone/>
              <a:defRPr sz="2800">
                <a:solidFill>
                  <a:schemeClr val="lt1"/>
                </a:solidFill>
              </a:defRPr>
            </a:lvl3pPr>
            <a:lvl4pPr lvl="3" rtl="0" algn="ctr">
              <a:lnSpc>
                <a:spcPct val="100000"/>
              </a:lnSpc>
              <a:spcBef>
                <a:spcPts val="0"/>
              </a:spcBef>
              <a:spcAft>
                <a:spcPts val="0"/>
              </a:spcAft>
              <a:buClr>
                <a:schemeClr val="lt1"/>
              </a:buClr>
              <a:buSzPts val="2800"/>
              <a:buNone/>
              <a:defRPr sz="2800">
                <a:solidFill>
                  <a:schemeClr val="lt1"/>
                </a:solidFill>
              </a:defRPr>
            </a:lvl4pPr>
            <a:lvl5pPr lvl="4" rtl="0" algn="ctr">
              <a:lnSpc>
                <a:spcPct val="100000"/>
              </a:lnSpc>
              <a:spcBef>
                <a:spcPts val="0"/>
              </a:spcBef>
              <a:spcAft>
                <a:spcPts val="0"/>
              </a:spcAft>
              <a:buClr>
                <a:schemeClr val="lt1"/>
              </a:buClr>
              <a:buSzPts val="2800"/>
              <a:buNone/>
              <a:defRPr sz="2800">
                <a:solidFill>
                  <a:schemeClr val="lt1"/>
                </a:solidFill>
              </a:defRPr>
            </a:lvl5pPr>
            <a:lvl6pPr lvl="5" rtl="0" algn="ctr">
              <a:lnSpc>
                <a:spcPct val="100000"/>
              </a:lnSpc>
              <a:spcBef>
                <a:spcPts val="0"/>
              </a:spcBef>
              <a:spcAft>
                <a:spcPts val="0"/>
              </a:spcAft>
              <a:buClr>
                <a:schemeClr val="lt1"/>
              </a:buClr>
              <a:buSzPts val="2800"/>
              <a:buNone/>
              <a:defRPr sz="2800">
                <a:solidFill>
                  <a:schemeClr val="lt1"/>
                </a:solidFill>
              </a:defRPr>
            </a:lvl6pPr>
            <a:lvl7pPr lvl="6" rtl="0" algn="ctr">
              <a:lnSpc>
                <a:spcPct val="100000"/>
              </a:lnSpc>
              <a:spcBef>
                <a:spcPts val="0"/>
              </a:spcBef>
              <a:spcAft>
                <a:spcPts val="0"/>
              </a:spcAft>
              <a:buClr>
                <a:schemeClr val="lt1"/>
              </a:buClr>
              <a:buSzPts val="2800"/>
              <a:buNone/>
              <a:defRPr sz="2800">
                <a:solidFill>
                  <a:schemeClr val="lt1"/>
                </a:solidFill>
              </a:defRPr>
            </a:lvl7pPr>
            <a:lvl8pPr lvl="7" rtl="0" algn="ctr">
              <a:lnSpc>
                <a:spcPct val="100000"/>
              </a:lnSpc>
              <a:spcBef>
                <a:spcPts val="0"/>
              </a:spcBef>
              <a:spcAft>
                <a:spcPts val="0"/>
              </a:spcAft>
              <a:buClr>
                <a:schemeClr val="lt1"/>
              </a:buClr>
              <a:buSzPts val="2800"/>
              <a:buNone/>
              <a:defRPr sz="2800">
                <a:solidFill>
                  <a:schemeClr val="lt1"/>
                </a:solidFill>
              </a:defRPr>
            </a:lvl8pPr>
            <a:lvl9pPr lvl="8" rtl="0" algn="ctr">
              <a:lnSpc>
                <a:spcPct val="100000"/>
              </a:lnSpc>
              <a:spcBef>
                <a:spcPts val="0"/>
              </a:spcBef>
              <a:spcAft>
                <a:spcPts val="0"/>
              </a:spcAft>
              <a:buClr>
                <a:schemeClr val="lt1"/>
              </a:buClr>
              <a:buSzPts val="2800"/>
              <a:buNone/>
              <a:defRPr sz="2800">
                <a:solidFill>
                  <a:schemeClr val="lt1"/>
                </a:solidFill>
              </a:defRPr>
            </a:lvl9pPr>
          </a:lstStyle>
          <a:p/>
        </p:txBody>
      </p:sp>
      <p:sp>
        <p:nvSpPr>
          <p:cNvPr id="47" name="Google Shape;47;p6"/>
          <p:cNvSpPr txBox="1"/>
          <p:nvPr>
            <p:ph idx="2" type="body"/>
          </p:nvPr>
        </p:nvSpPr>
        <p:spPr>
          <a:xfrm>
            <a:off x="1780650" y="3635850"/>
            <a:ext cx="8638800" cy="1297800"/>
          </a:xfrm>
          <a:prstGeom prst="rect">
            <a:avLst/>
          </a:prstGeom>
        </p:spPr>
        <p:txBody>
          <a:bodyPr anchorCtr="0" anchor="t" bIns="121900" lIns="121900" spcFirstLastPara="1" rIns="121900" wrap="square" tIns="121900">
            <a:normAutofit/>
          </a:bodyPr>
          <a:lstStyle>
            <a:lvl1pPr indent="-330200" lvl="0" marL="457200" rtl="0" algn="ctr">
              <a:lnSpc>
                <a:spcPct val="100000"/>
              </a:lnSpc>
              <a:spcBef>
                <a:spcPts val="0"/>
              </a:spcBef>
              <a:spcAft>
                <a:spcPts val="0"/>
              </a:spcAft>
              <a:buClr>
                <a:schemeClr val="lt1"/>
              </a:buClr>
              <a:buSzPts val="1600"/>
              <a:buChar char="●"/>
              <a:defRPr>
                <a:solidFill>
                  <a:schemeClr val="lt1"/>
                </a:solidFill>
              </a:defRPr>
            </a:lvl1pPr>
            <a:lvl2pPr indent="-330200" lvl="1" marL="914400" rtl="0" algn="ctr">
              <a:spcBef>
                <a:spcPts val="0"/>
              </a:spcBef>
              <a:spcAft>
                <a:spcPts val="0"/>
              </a:spcAft>
              <a:buClr>
                <a:schemeClr val="lt1"/>
              </a:buClr>
              <a:buSzPts val="1600"/>
              <a:buChar char="○"/>
              <a:defRPr>
                <a:solidFill>
                  <a:schemeClr val="lt1"/>
                </a:solidFill>
              </a:defRPr>
            </a:lvl2pPr>
            <a:lvl3pPr indent="-330200" lvl="2" marL="1371600" rtl="0" algn="ctr">
              <a:spcBef>
                <a:spcPts val="0"/>
              </a:spcBef>
              <a:spcAft>
                <a:spcPts val="0"/>
              </a:spcAft>
              <a:buClr>
                <a:schemeClr val="lt1"/>
              </a:buClr>
              <a:buSzPts val="1600"/>
              <a:buChar char="■"/>
              <a:defRPr>
                <a:solidFill>
                  <a:schemeClr val="lt1"/>
                </a:solidFill>
              </a:defRPr>
            </a:lvl3pPr>
            <a:lvl4pPr indent="-330200" lvl="3" marL="1828800" rtl="0" algn="ctr">
              <a:spcBef>
                <a:spcPts val="0"/>
              </a:spcBef>
              <a:spcAft>
                <a:spcPts val="0"/>
              </a:spcAft>
              <a:buClr>
                <a:schemeClr val="lt1"/>
              </a:buClr>
              <a:buSzPts val="1600"/>
              <a:buChar char="●"/>
              <a:defRPr>
                <a:solidFill>
                  <a:schemeClr val="lt1"/>
                </a:solidFill>
              </a:defRPr>
            </a:lvl4pPr>
            <a:lvl5pPr indent="-330200" lvl="4" marL="2286000" rtl="0" algn="ctr">
              <a:spcBef>
                <a:spcPts val="0"/>
              </a:spcBef>
              <a:spcAft>
                <a:spcPts val="0"/>
              </a:spcAft>
              <a:buClr>
                <a:schemeClr val="lt1"/>
              </a:buClr>
              <a:buSzPts val="1600"/>
              <a:buChar char="○"/>
              <a:defRPr>
                <a:solidFill>
                  <a:schemeClr val="lt1"/>
                </a:solidFill>
              </a:defRPr>
            </a:lvl5pPr>
            <a:lvl6pPr indent="-330200" lvl="5" marL="2743200" rtl="0" algn="ctr">
              <a:spcBef>
                <a:spcPts val="0"/>
              </a:spcBef>
              <a:spcAft>
                <a:spcPts val="0"/>
              </a:spcAft>
              <a:buClr>
                <a:schemeClr val="lt1"/>
              </a:buClr>
              <a:buSzPts val="1600"/>
              <a:buChar char="■"/>
              <a:defRPr>
                <a:solidFill>
                  <a:schemeClr val="lt1"/>
                </a:solidFill>
              </a:defRPr>
            </a:lvl6pPr>
            <a:lvl7pPr indent="-330200" lvl="6" marL="3200400" rtl="0" algn="ctr">
              <a:spcBef>
                <a:spcPts val="0"/>
              </a:spcBef>
              <a:spcAft>
                <a:spcPts val="0"/>
              </a:spcAft>
              <a:buClr>
                <a:schemeClr val="lt1"/>
              </a:buClr>
              <a:buSzPts val="1600"/>
              <a:buChar char="●"/>
              <a:defRPr>
                <a:solidFill>
                  <a:schemeClr val="lt1"/>
                </a:solidFill>
              </a:defRPr>
            </a:lvl7pPr>
            <a:lvl8pPr indent="-330200" lvl="7" marL="3657600" rtl="0" algn="ctr">
              <a:spcBef>
                <a:spcPts val="0"/>
              </a:spcBef>
              <a:spcAft>
                <a:spcPts val="0"/>
              </a:spcAft>
              <a:buClr>
                <a:schemeClr val="lt1"/>
              </a:buClr>
              <a:buSzPts val="1600"/>
              <a:buChar char="○"/>
              <a:defRPr>
                <a:solidFill>
                  <a:schemeClr val="lt1"/>
                </a:solidFill>
              </a:defRPr>
            </a:lvl8pPr>
            <a:lvl9pPr indent="-330200" lvl="8" marL="4114800" rtl="0" algn="ctr">
              <a:spcBef>
                <a:spcPts val="0"/>
              </a:spcBef>
              <a:spcAft>
                <a:spcPts val="0"/>
              </a:spcAft>
              <a:buClr>
                <a:schemeClr val="lt1"/>
              </a:buClr>
              <a:buSzPts val="1600"/>
              <a:buChar char="■"/>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oxes">
  <p:cSld name="CUSTOM_1">
    <p:spTree>
      <p:nvGrpSpPr>
        <p:cNvPr id="48" name="Shape 48"/>
        <p:cNvGrpSpPr/>
        <p:nvPr/>
      </p:nvGrpSpPr>
      <p:grpSpPr>
        <a:xfrm>
          <a:off x="0" y="0"/>
          <a:ext cx="0" cy="0"/>
          <a:chOff x="0" y="0"/>
          <a:chExt cx="0" cy="0"/>
        </a:xfrm>
      </p:grpSpPr>
      <p:sp>
        <p:nvSpPr>
          <p:cNvPr id="49" name="Google Shape;49;p7"/>
          <p:cNvSpPr/>
          <p:nvPr/>
        </p:nvSpPr>
        <p:spPr>
          <a:xfrm>
            <a:off x="1023100" y="1493900"/>
            <a:ext cx="10145700" cy="47022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Poppins"/>
              <a:ea typeface="Poppins"/>
              <a:cs typeface="Poppins"/>
              <a:sym typeface="Poppins"/>
            </a:endParaRPr>
          </a:p>
        </p:txBody>
      </p:sp>
      <p:cxnSp>
        <p:nvCxnSpPr>
          <p:cNvPr id="50" name="Google Shape;50;p7"/>
          <p:cNvCxnSpPr/>
          <p:nvPr/>
        </p:nvCxnSpPr>
        <p:spPr>
          <a:xfrm>
            <a:off x="6096000" y="1778825"/>
            <a:ext cx="0" cy="4135800"/>
          </a:xfrm>
          <a:prstGeom prst="straightConnector1">
            <a:avLst/>
          </a:prstGeom>
          <a:noFill/>
          <a:ln cap="flat" cmpd="sng" w="9525">
            <a:solidFill>
              <a:schemeClr val="dk1"/>
            </a:solidFill>
            <a:prstDash val="solid"/>
            <a:round/>
            <a:headEnd len="med" w="med" type="none"/>
            <a:tailEnd len="med" w="med" type="none"/>
          </a:ln>
        </p:spPr>
      </p:cxnSp>
      <p:grpSp>
        <p:nvGrpSpPr>
          <p:cNvPr id="51" name="Google Shape;51;p7"/>
          <p:cNvGrpSpPr/>
          <p:nvPr/>
        </p:nvGrpSpPr>
        <p:grpSpPr>
          <a:xfrm>
            <a:off x="2682800" y="3846725"/>
            <a:ext cx="6826400" cy="0"/>
            <a:chOff x="2682800" y="3634850"/>
            <a:chExt cx="6826400" cy="0"/>
          </a:xfrm>
        </p:grpSpPr>
        <p:cxnSp>
          <p:nvCxnSpPr>
            <p:cNvPr id="52" name="Google Shape;52;p7"/>
            <p:cNvCxnSpPr/>
            <p:nvPr/>
          </p:nvCxnSpPr>
          <p:spPr>
            <a:xfrm rot="10800000">
              <a:off x="2682800" y="3634850"/>
              <a:ext cx="3078300" cy="0"/>
            </a:xfrm>
            <a:prstGeom prst="straightConnector1">
              <a:avLst/>
            </a:prstGeom>
            <a:noFill/>
            <a:ln cap="flat" cmpd="sng" w="9525">
              <a:solidFill>
                <a:schemeClr val="dk1"/>
              </a:solidFill>
              <a:prstDash val="solid"/>
              <a:round/>
              <a:headEnd len="med" w="med" type="none"/>
              <a:tailEnd len="med" w="med" type="none"/>
            </a:ln>
          </p:spPr>
        </p:cxnSp>
        <p:cxnSp>
          <p:nvCxnSpPr>
            <p:cNvPr id="53" name="Google Shape;53;p7"/>
            <p:cNvCxnSpPr/>
            <p:nvPr/>
          </p:nvCxnSpPr>
          <p:spPr>
            <a:xfrm rot="10800000">
              <a:off x="6430900" y="3634850"/>
              <a:ext cx="3078300" cy="0"/>
            </a:xfrm>
            <a:prstGeom prst="straightConnector1">
              <a:avLst/>
            </a:prstGeom>
            <a:noFill/>
            <a:ln cap="flat" cmpd="sng" w="9525">
              <a:solidFill>
                <a:schemeClr val="dk1"/>
              </a:solidFill>
              <a:prstDash val="solid"/>
              <a:round/>
              <a:headEnd len="med" w="med" type="none"/>
              <a:tailEnd len="med" w="med" type="none"/>
            </a:ln>
          </p:spPr>
        </p:cxnSp>
      </p:grpSp>
      <p:sp>
        <p:nvSpPr>
          <p:cNvPr id="54" name="Google Shape;54;p7"/>
          <p:cNvSpPr txBox="1"/>
          <p:nvPr>
            <p:ph type="title"/>
          </p:nvPr>
        </p:nvSpPr>
        <p:spPr>
          <a:xfrm>
            <a:off x="1023175" y="477500"/>
            <a:ext cx="10145700" cy="759000"/>
          </a:xfrm>
          <a:prstGeom prst="rect">
            <a:avLst/>
          </a:prstGeom>
          <a:solidFill>
            <a:schemeClr val="dk1"/>
          </a:solidFill>
        </p:spPr>
        <p:txBody>
          <a:bodyPr anchorCtr="0" anchor="ctr" bIns="121900" lIns="121900" spcFirstLastPara="1" rIns="121900" wrap="square" tIns="121900">
            <a:normAutofit/>
          </a:bodyPr>
          <a:lstStyle>
            <a:lvl1pPr lvl="0" rtl="0" algn="ctr">
              <a:spcBef>
                <a:spcPts val="0"/>
              </a:spcBef>
              <a:spcAft>
                <a:spcPts val="0"/>
              </a:spcAft>
              <a:buSzPts val="3600"/>
              <a:buNone/>
              <a:defRPr sz="3640">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5" name="Google Shape;55;p7"/>
          <p:cNvSpPr txBox="1"/>
          <p:nvPr>
            <p:ph idx="1" type="subTitle"/>
          </p:nvPr>
        </p:nvSpPr>
        <p:spPr>
          <a:xfrm>
            <a:off x="1970418" y="1861450"/>
            <a:ext cx="3438900" cy="4965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6" name="Google Shape;56;p7"/>
          <p:cNvSpPr txBox="1"/>
          <p:nvPr>
            <p:ph idx="2" type="body"/>
          </p:nvPr>
        </p:nvSpPr>
        <p:spPr>
          <a:xfrm>
            <a:off x="1970453" y="2357957"/>
            <a:ext cx="3438900" cy="1198200"/>
          </a:xfrm>
          <a:prstGeom prst="rect">
            <a:avLst/>
          </a:prstGeom>
        </p:spPr>
        <p:txBody>
          <a:bodyPr anchorCtr="0" anchor="t" bIns="121900" lIns="121900" spcFirstLastPara="1" rIns="121900" wrap="square" tIns="121900">
            <a:normAutofit/>
          </a:bodyPr>
          <a:lstStyle>
            <a:lvl1pPr indent="-330200" lvl="0" marL="457200" rtl="0" algn="ctr">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57" name="Google Shape;57;p7"/>
          <p:cNvSpPr txBox="1"/>
          <p:nvPr>
            <p:ph idx="3" type="subTitle"/>
          </p:nvPr>
        </p:nvSpPr>
        <p:spPr>
          <a:xfrm>
            <a:off x="6782592" y="1861450"/>
            <a:ext cx="3438900" cy="4965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7"/>
          <p:cNvSpPr txBox="1"/>
          <p:nvPr>
            <p:ph idx="4" type="body"/>
          </p:nvPr>
        </p:nvSpPr>
        <p:spPr>
          <a:xfrm>
            <a:off x="6782634" y="2357957"/>
            <a:ext cx="3438900" cy="1198200"/>
          </a:xfrm>
          <a:prstGeom prst="rect">
            <a:avLst/>
          </a:prstGeom>
        </p:spPr>
        <p:txBody>
          <a:bodyPr anchorCtr="0" anchor="t" bIns="121900" lIns="121900" spcFirstLastPara="1" rIns="121900" wrap="square" tIns="121900">
            <a:normAutofit/>
          </a:bodyPr>
          <a:lstStyle>
            <a:lvl1pPr indent="-330200" lvl="0" marL="457200" rtl="0" algn="ctr">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59" name="Google Shape;59;p7"/>
          <p:cNvSpPr txBox="1"/>
          <p:nvPr>
            <p:ph idx="5" type="subTitle"/>
          </p:nvPr>
        </p:nvSpPr>
        <p:spPr>
          <a:xfrm>
            <a:off x="1970350" y="4137294"/>
            <a:ext cx="3438900" cy="4965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0" name="Google Shape;60;p7"/>
          <p:cNvSpPr txBox="1"/>
          <p:nvPr>
            <p:ph idx="6" type="body"/>
          </p:nvPr>
        </p:nvSpPr>
        <p:spPr>
          <a:xfrm>
            <a:off x="1970393" y="4633801"/>
            <a:ext cx="3438900" cy="1198200"/>
          </a:xfrm>
          <a:prstGeom prst="rect">
            <a:avLst/>
          </a:prstGeom>
        </p:spPr>
        <p:txBody>
          <a:bodyPr anchorCtr="0" anchor="t" bIns="121900" lIns="121900" spcFirstLastPara="1" rIns="121900" wrap="square" tIns="121900">
            <a:normAutofit/>
          </a:bodyPr>
          <a:lstStyle>
            <a:lvl1pPr indent="-330200" lvl="0" marL="457200" rtl="0" algn="ctr">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61" name="Google Shape;61;p7"/>
          <p:cNvSpPr txBox="1"/>
          <p:nvPr>
            <p:ph idx="7" type="body"/>
          </p:nvPr>
        </p:nvSpPr>
        <p:spPr>
          <a:xfrm>
            <a:off x="6782575" y="4633801"/>
            <a:ext cx="3438900" cy="1198200"/>
          </a:xfrm>
          <a:prstGeom prst="rect">
            <a:avLst/>
          </a:prstGeom>
        </p:spPr>
        <p:txBody>
          <a:bodyPr anchorCtr="0" anchor="t" bIns="121900" lIns="121900" spcFirstLastPara="1" rIns="121900" wrap="square" tIns="121900">
            <a:normAutofit/>
          </a:bodyPr>
          <a:lstStyle>
            <a:lvl1pPr indent="-330200" lvl="0" marL="457200" rtl="0" algn="ctr">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62" name="Google Shape;62;p7"/>
          <p:cNvSpPr txBox="1"/>
          <p:nvPr>
            <p:ph idx="8" type="subTitle"/>
          </p:nvPr>
        </p:nvSpPr>
        <p:spPr>
          <a:xfrm>
            <a:off x="6782542" y="4137294"/>
            <a:ext cx="3438900" cy="4965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3" name="Shape 63"/>
        <p:cNvGrpSpPr/>
        <p:nvPr/>
      </p:nvGrpSpPr>
      <p:grpSpPr>
        <a:xfrm>
          <a:off x="0" y="0"/>
          <a:ext cx="0" cy="0"/>
          <a:chOff x="0" y="0"/>
          <a:chExt cx="0" cy="0"/>
        </a:xfrm>
      </p:grpSpPr>
      <p:sp>
        <p:nvSpPr>
          <p:cNvPr id="64" name="Google Shape;64;p8"/>
          <p:cNvSpPr/>
          <p:nvPr/>
        </p:nvSpPr>
        <p:spPr>
          <a:xfrm>
            <a:off x="1023107" y="2391150"/>
            <a:ext cx="10145700" cy="35190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Poppins"/>
              <a:ea typeface="Poppins"/>
              <a:cs typeface="Poppins"/>
              <a:sym typeface="Poppins"/>
            </a:endParaRPr>
          </a:p>
        </p:txBody>
      </p:sp>
      <p:cxnSp>
        <p:nvCxnSpPr>
          <p:cNvPr id="65" name="Google Shape;65;p8"/>
          <p:cNvCxnSpPr/>
          <p:nvPr/>
        </p:nvCxnSpPr>
        <p:spPr>
          <a:xfrm>
            <a:off x="6095957" y="2619750"/>
            <a:ext cx="0" cy="3083100"/>
          </a:xfrm>
          <a:prstGeom prst="straightConnector1">
            <a:avLst/>
          </a:prstGeom>
          <a:noFill/>
          <a:ln cap="flat" cmpd="sng" w="9525">
            <a:solidFill>
              <a:schemeClr val="dk1"/>
            </a:solidFill>
            <a:prstDash val="solid"/>
            <a:round/>
            <a:headEnd len="med" w="med" type="none"/>
            <a:tailEnd len="med" w="med" type="none"/>
          </a:ln>
        </p:spPr>
      </p:cxnSp>
      <p:sp>
        <p:nvSpPr>
          <p:cNvPr id="66" name="Google Shape;66;p8"/>
          <p:cNvSpPr txBox="1"/>
          <p:nvPr>
            <p:ph type="title"/>
          </p:nvPr>
        </p:nvSpPr>
        <p:spPr>
          <a:xfrm>
            <a:off x="1023163" y="854263"/>
            <a:ext cx="10145700" cy="763500"/>
          </a:xfrm>
          <a:prstGeom prst="rect">
            <a:avLst/>
          </a:prstGeom>
          <a:solidFill>
            <a:schemeClr val="dk1"/>
          </a:solidFill>
        </p:spPr>
        <p:txBody>
          <a:bodyPr anchorCtr="0" anchor="t" bIns="121900" lIns="121900" spcFirstLastPara="1" rIns="121900" wrap="square" tIns="121900">
            <a:normAutofit/>
          </a:bodyPr>
          <a:lstStyle>
            <a:lvl1pPr lvl="0" algn="ctr">
              <a:spcBef>
                <a:spcPts val="0"/>
              </a:spcBef>
              <a:spcAft>
                <a:spcPts val="0"/>
              </a:spcAft>
              <a:buSzPts val="3600"/>
              <a:buNone/>
              <a:defRPr>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7" name="Google Shape;67;p8"/>
          <p:cNvSpPr txBox="1"/>
          <p:nvPr>
            <p:ph idx="1" type="body"/>
          </p:nvPr>
        </p:nvSpPr>
        <p:spPr>
          <a:xfrm>
            <a:off x="1238077" y="2832975"/>
            <a:ext cx="4590300" cy="27810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68" name="Google Shape;68;p8"/>
          <p:cNvSpPr txBox="1"/>
          <p:nvPr>
            <p:ph idx="2" type="body"/>
          </p:nvPr>
        </p:nvSpPr>
        <p:spPr>
          <a:xfrm>
            <a:off x="6375442" y="2832975"/>
            <a:ext cx="4590300" cy="27810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69" name="Google Shape;69;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70" name="Shape 70"/>
        <p:cNvGrpSpPr/>
        <p:nvPr/>
      </p:nvGrpSpPr>
      <p:grpSpPr>
        <a:xfrm>
          <a:off x="0" y="0"/>
          <a:ext cx="0" cy="0"/>
          <a:chOff x="0" y="0"/>
          <a:chExt cx="0" cy="0"/>
        </a:xfrm>
      </p:grpSpPr>
      <p:sp>
        <p:nvSpPr>
          <p:cNvPr id="71" name="Google Shape;71;p9"/>
          <p:cNvSpPr/>
          <p:nvPr/>
        </p:nvSpPr>
        <p:spPr>
          <a:xfrm>
            <a:off x="1023100" y="1790825"/>
            <a:ext cx="10145700" cy="44058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Poppins"/>
              <a:ea typeface="Poppins"/>
              <a:cs typeface="Poppins"/>
              <a:sym typeface="Poppins"/>
            </a:endParaRPr>
          </a:p>
        </p:txBody>
      </p:sp>
      <p:cxnSp>
        <p:nvCxnSpPr>
          <p:cNvPr id="72" name="Google Shape;72;p9"/>
          <p:cNvCxnSpPr/>
          <p:nvPr/>
        </p:nvCxnSpPr>
        <p:spPr>
          <a:xfrm>
            <a:off x="4386525" y="2014360"/>
            <a:ext cx="0" cy="3860100"/>
          </a:xfrm>
          <a:prstGeom prst="straightConnector1">
            <a:avLst/>
          </a:prstGeom>
          <a:noFill/>
          <a:ln cap="flat" cmpd="sng" w="9525">
            <a:solidFill>
              <a:schemeClr val="dk1"/>
            </a:solidFill>
            <a:prstDash val="solid"/>
            <a:round/>
            <a:headEnd len="med" w="med" type="none"/>
            <a:tailEnd len="med" w="med" type="none"/>
          </a:ln>
        </p:spPr>
      </p:cxnSp>
      <p:cxnSp>
        <p:nvCxnSpPr>
          <p:cNvPr id="73" name="Google Shape;73;p9"/>
          <p:cNvCxnSpPr/>
          <p:nvPr/>
        </p:nvCxnSpPr>
        <p:spPr>
          <a:xfrm>
            <a:off x="7784600" y="2014360"/>
            <a:ext cx="0" cy="3860100"/>
          </a:xfrm>
          <a:prstGeom prst="straightConnector1">
            <a:avLst/>
          </a:prstGeom>
          <a:noFill/>
          <a:ln cap="flat" cmpd="sng" w="9525">
            <a:solidFill>
              <a:schemeClr val="dk1"/>
            </a:solidFill>
            <a:prstDash val="solid"/>
            <a:round/>
            <a:headEnd len="med" w="med" type="none"/>
            <a:tailEnd len="med" w="med" type="none"/>
          </a:ln>
        </p:spPr>
      </p:cxnSp>
      <p:sp>
        <p:nvSpPr>
          <p:cNvPr id="74" name="Google Shape;74;p9"/>
          <p:cNvSpPr txBox="1"/>
          <p:nvPr>
            <p:ph type="title"/>
          </p:nvPr>
        </p:nvSpPr>
        <p:spPr>
          <a:xfrm>
            <a:off x="1023100" y="633475"/>
            <a:ext cx="10145700" cy="763500"/>
          </a:xfrm>
          <a:prstGeom prst="rect">
            <a:avLst/>
          </a:prstGeom>
          <a:solidFill>
            <a:schemeClr val="dk1"/>
          </a:solidFill>
        </p:spPr>
        <p:txBody>
          <a:bodyPr anchorCtr="0" anchor="t" bIns="121900" lIns="121900" spcFirstLastPara="1" rIns="121900" wrap="square" tIns="121900">
            <a:normAutofit/>
          </a:bodyPr>
          <a:lstStyle>
            <a:lvl1pPr lvl="0" rtl="0" algn="ctr">
              <a:spcBef>
                <a:spcPts val="0"/>
              </a:spcBef>
              <a:spcAft>
                <a:spcPts val="0"/>
              </a:spcAft>
              <a:buSzPts val="3600"/>
              <a:buNone/>
              <a:defRPr sz="3640">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5" name="Google Shape;75;p9"/>
          <p:cNvSpPr txBox="1"/>
          <p:nvPr>
            <p:ph idx="1" type="body"/>
          </p:nvPr>
        </p:nvSpPr>
        <p:spPr>
          <a:xfrm>
            <a:off x="1200650" y="3297102"/>
            <a:ext cx="2981400" cy="24417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76" name="Google Shape;76;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9"/>
          <p:cNvSpPr txBox="1"/>
          <p:nvPr>
            <p:ph idx="2" type="subTitle"/>
          </p:nvPr>
        </p:nvSpPr>
        <p:spPr>
          <a:xfrm>
            <a:off x="1200650" y="2152875"/>
            <a:ext cx="2981400" cy="9591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25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8" name="Google Shape;78;p9"/>
          <p:cNvSpPr txBox="1"/>
          <p:nvPr>
            <p:ph idx="3" type="body"/>
          </p:nvPr>
        </p:nvSpPr>
        <p:spPr>
          <a:xfrm>
            <a:off x="4599175" y="3297115"/>
            <a:ext cx="2981400" cy="24417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79" name="Google Shape;79;p9"/>
          <p:cNvSpPr txBox="1"/>
          <p:nvPr>
            <p:ph idx="4" type="subTitle"/>
          </p:nvPr>
        </p:nvSpPr>
        <p:spPr>
          <a:xfrm>
            <a:off x="4599175" y="2152883"/>
            <a:ext cx="2981400" cy="9591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25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0" name="Google Shape;80;p9"/>
          <p:cNvSpPr txBox="1"/>
          <p:nvPr>
            <p:ph idx="5" type="body"/>
          </p:nvPr>
        </p:nvSpPr>
        <p:spPr>
          <a:xfrm>
            <a:off x="7997699" y="3297102"/>
            <a:ext cx="2981400" cy="24417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81" name="Google Shape;81;p9"/>
          <p:cNvSpPr txBox="1"/>
          <p:nvPr>
            <p:ph idx="6" type="subTitle"/>
          </p:nvPr>
        </p:nvSpPr>
        <p:spPr>
          <a:xfrm>
            <a:off x="7997699" y="2152875"/>
            <a:ext cx="2981400" cy="9591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25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TITLE_AND_TWO_COLUMNS_1_2">
    <p:spTree>
      <p:nvGrpSpPr>
        <p:cNvPr id="82" name="Shape 82"/>
        <p:cNvGrpSpPr/>
        <p:nvPr/>
      </p:nvGrpSpPr>
      <p:grpSpPr>
        <a:xfrm>
          <a:off x="0" y="0"/>
          <a:ext cx="0" cy="0"/>
          <a:chOff x="0" y="0"/>
          <a:chExt cx="0" cy="0"/>
        </a:xfrm>
      </p:grpSpPr>
      <p:sp>
        <p:nvSpPr>
          <p:cNvPr id="83" name="Google Shape;83;p10"/>
          <p:cNvSpPr txBox="1"/>
          <p:nvPr>
            <p:ph type="title"/>
          </p:nvPr>
        </p:nvSpPr>
        <p:spPr>
          <a:xfrm>
            <a:off x="850650" y="477013"/>
            <a:ext cx="10490700" cy="76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4" name="Google Shape;84;p10"/>
          <p:cNvSpPr txBox="1"/>
          <p:nvPr>
            <p:ph idx="1" type="body"/>
          </p:nvPr>
        </p:nvSpPr>
        <p:spPr>
          <a:xfrm>
            <a:off x="850650" y="2475885"/>
            <a:ext cx="5085300" cy="39051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85" name="Google Shape;85;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6" name="Google Shape;86;p10"/>
          <p:cNvSpPr txBox="1"/>
          <p:nvPr>
            <p:ph idx="2" type="subTitle"/>
          </p:nvPr>
        </p:nvSpPr>
        <p:spPr>
          <a:xfrm>
            <a:off x="850650" y="1599588"/>
            <a:ext cx="5085300" cy="8763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3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7" name="Google Shape;87;p10"/>
          <p:cNvSpPr txBox="1"/>
          <p:nvPr>
            <p:ph idx="3" type="body"/>
          </p:nvPr>
        </p:nvSpPr>
        <p:spPr>
          <a:xfrm>
            <a:off x="6256000" y="2475869"/>
            <a:ext cx="5085300" cy="13905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88" name="Google Shape;88;p10"/>
          <p:cNvSpPr txBox="1"/>
          <p:nvPr>
            <p:ph idx="4" type="subTitle"/>
          </p:nvPr>
        </p:nvSpPr>
        <p:spPr>
          <a:xfrm>
            <a:off x="6256000" y="1599588"/>
            <a:ext cx="5085300" cy="8763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3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9" name="Google Shape;89;p10"/>
          <p:cNvSpPr txBox="1"/>
          <p:nvPr>
            <p:ph idx="5" type="body"/>
          </p:nvPr>
        </p:nvSpPr>
        <p:spPr>
          <a:xfrm>
            <a:off x="6256000" y="4990462"/>
            <a:ext cx="5085300" cy="13905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90" name="Google Shape;90;p10"/>
          <p:cNvSpPr txBox="1"/>
          <p:nvPr>
            <p:ph idx="6" type="subTitle"/>
          </p:nvPr>
        </p:nvSpPr>
        <p:spPr>
          <a:xfrm>
            <a:off x="6256000" y="4114181"/>
            <a:ext cx="5085300" cy="8763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3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1pPr>
            <a:lvl2pPr lvl="1">
              <a:spcBef>
                <a:spcPts val="0"/>
              </a:spcBef>
              <a:spcAft>
                <a:spcPts val="0"/>
              </a:spcAft>
              <a:buClr>
                <a:schemeClr val="dk1"/>
              </a:buClr>
              <a:buSzPts val="3600"/>
              <a:buFont typeface="Didact Gothic"/>
              <a:buNone/>
              <a:defRPr b="1" sz="3600">
                <a:solidFill>
                  <a:schemeClr val="dk1"/>
                </a:solidFill>
                <a:latin typeface="Didact Gothic"/>
                <a:ea typeface="Didact Gothic"/>
                <a:cs typeface="Didact Gothic"/>
                <a:sym typeface="Didact Gothic"/>
              </a:defRPr>
            </a:lvl2pPr>
            <a:lvl3pPr lvl="2">
              <a:spcBef>
                <a:spcPts val="0"/>
              </a:spcBef>
              <a:spcAft>
                <a:spcPts val="0"/>
              </a:spcAft>
              <a:buClr>
                <a:schemeClr val="dk1"/>
              </a:buClr>
              <a:buSzPts val="3600"/>
              <a:buFont typeface="Didact Gothic"/>
              <a:buNone/>
              <a:defRPr b="1" sz="3600">
                <a:solidFill>
                  <a:schemeClr val="dk1"/>
                </a:solidFill>
                <a:latin typeface="Didact Gothic"/>
                <a:ea typeface="Didact Gothic"/>
                <a:cs typeface="Didact Gothic"/>
                <a:sym typeface="Didact Gothic"/>
              </a:defRPr>
            </a:lvl3pPr>
            <a:lvl4pPr lvl="3">
              <a:spcBef>
                <a:spcPts val="0"/>
              </a:spcBef>
              <a:spcAft>
                <a:spcPts val="0"/>
              </a:spcAft>
              <a:buClr>
                <a:schemeClr val="dk1"/>
              </a:buClr>
              <a:buSzPts val="3600"/>
              <a:buFont typeface="Didact Gothic"/>
              <a:buNone/>
              <a:defRPr b="1" sz="3600">
                <a:solidFill>
                  <a:schemeClr val="dk1"/>
                </a:solidFill>
                <a:latin typeface="Didact Gothic"/>
                <a:ea typeface="Didact Gothic"/>
                <a:cs typeface="Didact Gothic"/>
                <a:sym typeface="Didact Gothic"/>
              </a:defRPr>
            </a:lvl4pPr>
            <a:lvl5pPr lvl="4">
              <a:spcBef>
                <a:spcPts val="0"/>
              </a:spcBef>
              <a:spcAft>
                <a:spcPts val="0"/>
              </a:spcAft>
              <a:buClr>
                <a:schemeClr val="dk1"/>
              </a:buClr>
              <a:buSzPts val="3600"/>
              <a:buFont typeface="Didact Gothic"/>
              <a:buNone/>
              <a:defRPr b="1" sz="3600">
                <a:solidFill>
                  <a:schemeClr val="dk1"/>
                </a:solidFill>
                <a:latin typeface="Didact Gothic"/>
                <a:ea typeface="Didact Gothic"/>
                <a:cs typeface="Didact Gothic"/>
                <a:sym typeface="Didact Gothic"/>
              </a:defRPr>
            </a:lvl5pPr>
            <a:lvl6pPr lvl="5">
              <a:spcBef>
                <a:spcPts val="0"/>
              </a:spcBef>
              <a:spcAft>
                <a:spcPts val="0"/>
              </a:spcAft>
              <a:buClr>
                <a:schemeClr val="dk1"/>
              </a:buClr>
              <a:buSzPts val="3600"/>
              <a:buFont typeface="Didact Gothic"/>
              <a:buNone/>
              <a:defRPr b="1" sz="3600">
                <a:solidFill>
                  <a:schemeClr val="dk1"/>
                </a:solidFill>
                <a:latin typeface="Didact Gothic"/>
                <a:ea typeface="Didact Gothic"/>
                <a:cs typeface="Didact Gothic"/>
                <a:sym typeface="Didact Gothic"/>
              </a:defRPr>
            </a:lvl6pPr>
            <a:lvl7pPr lvl="6">
              <a:spcBef>
                <a:spcPts val="0"/>
              </a:spcBef>
              <a:spcAft>
                <a:spcPts val="0"/>
              </a:spcAft>
              <a:buClr>
                <a:schemeClr val="dk1"/>
              </a:buClr>
              <a:buSzPts val="3600"/>
              <a:buFont typeface="Didact Gothic"/>
              <a:buNone/>
              <a:defRPr b="1" sz="3600">
                <a:solidFill>
                  <a:schemeClr val="dk1"/>
                </a:solidFill>
                <a:latin typeface="Didact Gothic"/>
                <a:ea typeface="Didact Gothic"/>
                <a:cs typeface="Didact Gothic"/>
                <a:sym typeface="Didact Gothic"/>
              </a:defRPr>
            </a:lvl7pPr>
            <a:lvl8pPr lvl="7">
              <a:spcBef>
                <a:spcPts val="0"/>
              </a:spcBef>
              <a:spcAft>
                <a:spcPts val="0"/>
              </a:spcAft>
              <a:buClr>
                <a:schemeClr val="dk1"/>
              </a:buClr>
              <a:buSzPts val="3600"/>
              <a:buFont typeface="Didact Gothic"/>
              <a:buNone/>
              <a:defRPr b="1" sz="3600">
                <a:solidFill>
                  <a:schemeClr val="dk1"/>
                </a:solidFill>
                <a:latin typeface="Didact Gothic"/>
                <a:ea typeface="Didact Gothic"/>
                <a:cs typeface="Didact Gothic"/>
                <a:sym typeface="Didact Gothic"/>
              </a:defRPr>
            </a:lvl8pPr>
            <a:lvl9pPr lvl="8">
              <a:spcBef>
                <a:spcPts val="0"/>
              </a:spcBef>
              <a:spcAft>
                <a:spcPts val="0"/>
              </a:spcAft>
              <a:buClr>
                <a:schemeClr val="dk1"/>
              </a:buClr>
              <a:buSzPts val="3600"/>
              <a:buFont typeface="Didact Gothic"/>
              <a:buNone/>
              <a:defRPr b="1" sz="3600">
                <a:solidFill>
                  <a:schemeClr val="dk1"/>
                </a:solidFill>
                <a:latin typeface="Didact Gothic"/>
                <a:ea typeface="Didact Gothic"/>
                <a:cs typeface="Didact Gothic"/>
                <a:sym typeface="Didact Gothic"/>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0200" lvl="0" marL="457200">
              <a:lnSpc>
                <a:spcPct val="115000"/>
              </a:lnSpc>
              <a:spcBef>
                <a:spcPts val="0"/>
              </a:spcBef>
              <a:spcAft>
                <a:spcPts val="0"/>
              </a:spcAft>
              <a:buClr>
                <a:schemeClr val="dk2"/>
              </a:buClr>
              <a:buSzPts val="1600"/>
              <a:buFont typeface="Poppins Light"/>
              <a:buChar char="●"/>
              <a:defRPr sz="1600">
                <a:solidFill>
                  <a:schemeClr val="dk2"/>
                </a:solidFill>
                <a:latin typeface="Poppins Light"/>
                <a:ea typeface="Poppins Light"/>
                <a:cs typeface="Poppins Light"/>
                <a:sym typeface="Poppins Light"/>
              </a:defRPr>
            </a:lvl1pPr>
            <a:lvl2pPr indent="-330200" lvl="1" marL="914400">
              <a:lnSpc>
                <a:spcPct val="115000"/>
              </a:lnSpc>
              <a:spcBef>
                <a:spcPts val="0"/>
              </a:spcBef>
              <a:spcAft>
                <a:spcPts val="0"/>
              </a:spcAft>
              <a:buClr>
                <a:schemeClr val="dk2"/>
              </a:buClr>
              <a:buSzPts val="1600"/>
              <a:buFont typeface="Poppins Light"/>
              <a:buChar char="○"/>
              <a:defRPr sz="1600">
                <a:solidFill>
                  <a:schemeClr val="dk2"/>
                </a:solidFill>
                <a:latin typeface="Poppins Light"/>
                <a:ea typeface="Poppins Light"/>
                <a:cs typeface="Poppins Light"/>
                <a:sym typeface="Poppins Light"/>
              </a:defRPr>
            </a:lvl2pPr>
            <a:lvl3pPr indent="-330200" lvl="2" marL="1371600">
              <a:lnSpc>
                <a:spcPct val="115000"/>
              </a:lnSpc>
              <a:spcBef>
                <a:spcPts val="0"/>
              </a:spcBef>
              <a:spcAft>
                <a:spcPts val="0"/>
              </a:spcAft>
              <a:buClr>
                <a:schemeClr val="dk2"/>
              </a:buClr>
              <a:buSzPts val="1600"/>
              <a:buFont typeface="Poppins Light"/>
              <a:buChar char="■"/>
              <a:defRPr sz="1600">
                <a:solidFill>
                  <a:schemeClr val="dk2"/>
                </a:solidFill>
                <a:latin typeface="Poppins Light"/>
                <a:ea typeface="Poppins Light"/>
                <a:cs typeface="Poppins Light"/>
                <a:sym typeface="Poppins Light"/>
              </a:defRPr>
            </a:lvl3pPr>
            <a:lvl4pPr indent="-330200" lvl="3" marL="1828800">
              <a:lnSpc>
                <a:spcPct val="115000"/>
              </a:lnSpc>
              <a:spcBef>
                <a:spcPts val="0"/>
              </a:spcBef>
              <a:spcAft>
                <a:spcPts val="0"/>
              </a:spcAft>
              <a:buClr>
                <a:schemeClr val="dk2"/>
              </a:buClr>
              <a:buSzPts val="1600"/>
              <a:buFont typeface="Poppins Light"/>
              <a:buChar char="●"/>
              <a:defRPr sz="1600">
                <a:solidFill>
                  <a:schemeClr val="dk2"/>
                </a:solidFill>
                <a:latin typeface="Poppins Light"/>
                <a:ea typeface="Poppins Light"/>
                <a:cs typeface="Poppins Light"/>
                <a:sym typeface="Poppins Light"/>
              </a:defRPr>
            </a:lvl4pPr>
            <a:lvl5pPr indent="-330200" lvl="4" marL="2286000">
              <a:lnSpc>
                <a:spcPct val="115000"/>
              </a:lnSpc>
              <a:spcBef>
                <a:spcPts val="0"/>
              </a:spcBef>
              <a:spcAft>
                <a:spcPts val="0"/>
              </a:spcAft>
              <a:buClr>
                <a:schemeClr val="dk2"/>
              </a:buClr>
              <a:buSzPts val="1600"/>
              <a:buFont typeface="Poppins Light"/>
              <a:buChar char="○"/>
              <a:defRPr sz="1600">
                <a:solidFill>
                  <a:schemeClr val="dk2"/>
                </a:solidFill>
                <a:latin typeface="Poppins Light"/>
                <a:ea typeface="Poppins Light"/>
                <a:cs typeface="Poppins Light"/>
                <a:sym typeface="Poppins Light"/>
              </a:defRPr>
            </a:lvl5pPr>
            <a:lvl6pPr indent="-330200" lvl="5" marL="2743200">
              <a:lnSpc>
                <a:spcPct val="115000"/>
              </a:lnSpc>
              <a:spcBef>
                <a:spcPts val="0"/>
              </a:spcBef>
              <a:spcAft>
                <a:spcPts val="0"/>
              </a:spcAft>
              <a:buClr>
                <a:schemeClr val="dk2"/>
              </a:buClr>
              <a:buSzPts val="1600"/>
              <a:buFont typeface="Poppins Light"/>
              <a:buChar char="■"/>
              <a:defRPr sz="1600">
                <a:solidFill>
                  <a:schemeClr val="dk2"/>
                </a:solidFill>
                <a:latin typeface="Poppins Light"/>
                <a:ea typeface="Poppins Light"/>
                <a:cs typeface="Poppins Light"/>
                <a:sym typeface="Poppins Light"/>
              </a:defRPr>
            </a:lvl6pPr>
            <a:lvl7pPr indent="-330200" lvl="6" marL="3200400">
              <a:lnSpc>
                <a:spcPct val="115000"/>
              </a:lnSpc>
              <a:spcBef>
                <a:spcPts val="0"/>
              </a:spcBef>
              <a:spcAft>
                <a:spcPts val="0"/>
              </a:spcAft>
              <a:buClr>
                <a:schemeClr val="dk2"/>
              </a:buClr>
              <a:buSzPts val="1600"/>
              <a:buFont typeface="Poppins Light"/>
              <a:buChar char="●"/>
              <a:defRPr sz="1600">
                <a:solidFill>
                  <a:schemeClr val="dk2"/>
                </a:solidFill>
                <a:latin typeface="Poppins Light"/>
                <a:ea typeface="Poppins Light"/>
                <a:cs typeface="Poppins Light"/>
                <a:sym typeface="Poppins Light"/>
              </a:defRPr>
            </a:lvl7pPr>
            <a:lvl8pPr indent="-330200" lvl="7" marL="3657600">
              <a:lnSpc>
                <a:spcPct val="115000"/>
              </a:lnSpc>
              <a:spcBef>
                <a:spcPts val="0"/>
              </a:spcBef>
              <a:spcAft>
                <a:spcPts val="0"/>
              </a:spcAft>
              <a:buClr>
                <a:schemeClr val="dk2"/>
              </a:buClr>
              <a:buSzPts val="1600"/>
              <a:buFont typeface="Poppins Light"/>
              <a:buChar char="○"/>
              <a:defRPr sz="1600">
                <a:solidFill>
                  <a:schemeClr val="dk2"/>
                </a:solidFill>
                <a:latin typeface="Poppins Light"/>
                <a:ea typeface="Poppins Light"/>
                <a:cs typeface="Poppins Light"/>
                <a:sym typeface="Poppins Light"/>
              </a:defRPr>
            </a:lvl8pPr>
            <a:lvl9pPr indent="-330200" lvl="8" marL="4114800">
              <a:lnSpc>
                <a:spcPct val="115000"/>
              </a:lnSpc>
              <a:spcBef>
                <a:spcPts val="0"/>
              </a:spcBef>
              <a:spcAft>
                <a:spcPts val="0"/>
              </a:spcAft>
              <a:buClr>
                <a:schemeClr val="dk2"/>
              </a:buClr>
              <a:buSzPts val="1600"/>
              <a:buFont typeface="Poppins Light"/>
              <a:buChar char="■"/>
              <a:defRPr sz="1600">
                <a:solidFill>
                  <a:schemeClr val="dk2"/>
                </a:solidFill>
                <a:latin typeface="Poppins Light"/>
                <a:ea typeface="Poppins Light"/>
                <a:cs typeface="Poppins Light"/>
                <a:sym typeface="Poppins Light"/>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p:nvPr/>
        </p:nvSpPr>
        <p:spPr>
          <a:xfrm>
            <a:off x="1771650" y="5315900"/>
            <a:ext cx="8648700" cy="4662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177" name="Google Shape;177;p23"/>
          <p:cNvSpPr txBox="1"/>
          <p:nvPr>
            <p:ph type="ctrTitle"/>
          </p:nvPr>
        </p:nvSpPr>
        <p:spPr>
          <a:xfrm>
            <a:off x="1771650" y="1880125"/>
            <a:ext cx="8648700" cy="2253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990"/>
              <a:buNone/>
            </a:pPr>
            <a:r>
              <a:rPr lang="en"/>
              <a:t>B&amp;W SIMPLE PRESENTATION TEMPLATE</a:t>
            </a:r>
            <a:endParaRPr/>
          </a:p>
        </p:txBody>
      </p:sp>
      <p:sp>
        <p:nvSpPr>
          <p:cNvPr id="178" name="Google Shape;178;p23"/>
          <p:cNvSpPr txBox="1"/>
          <p:nvPr>
            <p:ph idx="1" type="subTitle"/>
          </p:nvPr>
        </p:nvSpPr>
        <p:spPr>
          <a:xfrm>
            <a:off x="2086950" y="5336075"/>
            <a:ext cx="8018100" cy="4788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AND HERE GOES YOUR SUBTITLE</a:t>
            </a:r>
            <a:endParaRPr/>
          </a:p>
        </p:txBody>
      </p:sp>
      <p:sp>
        <p:nvSpPr>
          <p:cNvPr id="179" name="Google Shape;179;p23"/>
          <p:cNvSpPr/>
          <p:nvPr/>
        </p:nvSpPr>
        <p:spPr>
          <a:xfrm>
            <a:off x="9952650" y="5315900"/>
            <a:ext cx="467700" cy="466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180" name="Google Shape;180;p23"/>
          <p:cNvSpPr/>
          <p:nvPr/>
        </p:nvSpPr>
        <p:spPr>
          <a:xfrm>
            <a:off x="10103976" y="5416413"/>
            <a:ext cx="165049" cy="277785"/>
          </a:xfrm>
          <a:custGeom>
            <a:rect b="b" l="l" r="r" t="t"/>
            <a:pathLst>
              <a:path extrusionOk="0" h="152003" w="90314">
                <a:moveTo>
                  <a:pt x="9837" y="1"/>
                </a:moveTo>
                <a:cubicBezTo>
                  <a:pt x="7328" y="-28"/>
                  <a:pt x="4818" y="915"/>
                  <a:pt x="2915" y="2794"/>
                </a:cubicBezTo>
                <a:cubicBezTo>
                  <a:pt x="-931" y="6550"/>
                  <a:pt x="-971" y="12691"/>
                  <a:pt x="2794" y="16533"/>
                </a:cubicBezTo>
                <a:lnTo>
                  <a:pt x="62827" y="77919"/>
                </a:lnTo>
                <a:lnTo>
                  <a:pt x="4008" y="135297"/>
                </a:lnTo>
                <a:cubicBezTo>
                  <a:pt x="162" y="139050"/>
                  <a:pt x="122" y="145191"/>
                  <a:pt x="3887" y="149032"/>
                </a:cubicBezTo>
                <a:cubicBezTo>
                  <a:pt x="7611" y="152874"/>
                  <a:pt x="13764" y="153028"/>
                  <a:pt x="17610" y="149275"/>
                </a:cubicBezTo>
                <a:lnTo>
                  <a:pt x="90314" y="78162"/>
                </a:lnTo>
                <a:lnTo>
                  <a:pt x="16638" y="2915"/>
                </a:lnTo>
                <a:cubicBezTo>
                  <a:pt x="14776" y="996"/>
                  <a:pt x="12307" y="25"/>
                  <a:pt x="9837"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2"/>
          <p:cNvSpPr txBox="1"/>
          <p:nvPr>
            <p:ph type="title"/>
          </p:nvPr>
        </p:nvSpPr>
        <p:spPr>
          <a:xfrm>
            <a:off x="1023175" y="477500"/>
            <a:ext cx="10145700" cy="7590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990"/>
              <a:buNone/>
            </a:pPr>
            <a:r>
              <a:rPr lang="en"/>
              <a:t>Add your title here.</a:t>
            </a:r>
            <a:endParaRPr/>
          </a:p>
        </p:txBody>
      </p:sp>
      <p:sp>
        <p:nvSpPr>
          <p:cNvPr id="279" name="Google Shape;279;p32"/>
          <p:cNvSpPr txBox="1"/>
          <p:nvPr>
            <p:ph idx="1" type="subTitle"/>
          </p:nvPr>
        </p:nvSpPr>
        <p:spPr>
          <a:xfrm>
            <a:off x="1970418" y="1861450"/>
            <a:ext cx="3438900" cy="496500"/>
          </a:xfrm>
          <a:prstGeom prst="rect">
            <a:avLst/>
          </a:prstGeom>
        </p:spPr>
        <p:txBody>
          <a:bodyPr anchorCtr="0" anchor="t" bIns="121900" lIns="121900" spcFirstLastPara="1" rIns="121900" wrap="square" tIns="121900">
            <a:normAutofit lnSpcReduction="10000"/>
          </a:bodyPr>
          <a:lstStyle/>
          <a:p>
            <a:pPr indent="0" lvl="0" marL="0" rtl="0" algn="ctr">
              <a:spcBef>
                <a:spcPts val="0"/>
              </a:spcBef>
              <a:spcAft>
                <a:spcPts val="0"/>
              </a:spcAft>
              <a:buNone/>
            </a:pPr>
            <a:r>
              <a:rPr lang="en"/>
              <a:t>Something One</a:t>
            </a:r>
            <a:endParaRPr/>
          </a:p>
        </p:txBody>
      </p:sp>
      <p:sp>
        <p:nvSpPr>
          <p:cNvPr id="280" name="Google Shape;280;p32"/>
          <p:cNvSpPr txBox="1"/>
          <p:nvPr>
            <p:ph idx="2" type="body"/>
          </p:nvPr>
        </p:nvSpPr>
        <p:spPr>
          <a:xfrm>
            <a:off x="1970453" y="2357957"/>
            <a:ext cx="3438900" cy="11982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Lorem ipsum dolor sit amet, consectetuer adipiscing elit.</a:t>
            </a:r>
            <a:endParaRPr/>
          </a:p>
        </p:txBody>
      </p:sp>
      <p:sp>
        <p:nvSpPr>
          <p:cNvPr id="281" name="Google Shape;281;p32"/>
          <p:cNvSpPr txBox="1"/>
          <p:nvPr>
            <p:ph idx="3" type="subTitle"/>
          </p:nvPr>
        </p:nvSpPr>
        <p:spPr>
          <a:xfrm>
            <a:off x="6782592" y="1861450"/>
            <a:ext cx="3438900" cy="496500"/>
          </a:xfrm>
          <a:prstGeom prst="rect">
            <a:avLst/>
          </a:prstGeom>
        </p:spPr>
        <p:txBody>
          <a:bodyPr anchorCtr="0" anchor="t" bIns="121900" lIns="121900" spcFirstLastPara="1" rIns="121900" wrap="square" tIns="121900">
            <a:normAutofit lnSpcReduction="10000"/>
          </a:bodyPr>
          <a:lstStyle/>
          <a:p>
            <a:pPr indent="0" lvl="0" marL="0" rtl="0" algn="ctr">
              <a:spcBef>
                <a:spcPts val="0"/>
              </a:spcBef>
              <a:spcAft>
                <a:spcPts val="0"/>
              </a:spcAft>
              <a:buNone/>
            </a:pPr>
            <a:r>
              <a:rPr lang="en"/>
              <a:t>Something Two</a:t>
            </a:r>
            <a:endParaRPr/>
          </a:p>
        </p:txBody>
      </p:sp>
      <p:sp>
        <p:nvSpPr>
          <p:cNvPr id="282" name="Google Shape;282;p32"/>
          <p:cNvSpPr txBox="1"/>
          <p:nvPr>
            <p:ph idx="4" type="body"/>
          </p:nvPr>
        </p:nvSpPr>
        <p:spPr>
          <a:xfrm>
            <a:off x="6782634" y="2357957"/>
            <a:ext cx="3438900" cy="11982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Lorem ipsum dolor sit amet, consectetuer adipiscing elit.</a:t>
            </a:r>
            <a:endParaRPr/>
          </a:p>
        </p:txBody>
      </p:sp>
      <p:sp>
        <p:nvSpPr>
          <p:cNvPr id="283" name="Google Shape;283;p32"/>
          <p:cNvSpPr txBox="1"/>
          <p:nvPr>
            <p:ph idx="5" type="subTitle"/>
          </p:nvPr>
        </p:nvSpPr>
        <p:spPr>
          <a:xfrm>
            <a:off x="1970350" y="4137294"/>
            <a:ext cx="3438900" cy="496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Something Three</a:t>
            </a:r>
            <a:endParaRPr/>
          </a:p>
        </p:txBody>
      </p:sp>
      <p:sp>
        <p:nvSpPr>
          <p:cNvPr id="284" name="Google Shape;284;p32"/>
          <p:cNvSpPr txBox="1"/>
          <p:nvPr>
            <p:ph idx="6" type="body"/>
          </p:nvPr>
        </p:nvSpPr>
        <p:spPr>
          <a:xfrm>
            <a:off x="1970393" y="4633801"/>
            <a:ext cx="3438900" cy="11982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Lorem ipsum dolor sit amet, consectetuer adipiscing elit.</a:t>
            </a:r>
            <a:endParaRPr/>
          </a:p>
        </p:txBody>
      </p:sp>
      <p:sp>
        <p:nvSpPr>
          <p:cNvPr id="285" name="Google Shape;285;p32"/>
          <p:cNvSpPr txBox="1"/>
          <p:nvPr>
            <p:ph idx="7" type="body"/>
          </p:nvPr>
        </p:nvSpPr>
        <p:spPr>
          <a:xfrm>
            <a:off x="6782575" y="4633801"/>
            <a:ext cx="3438900" cy="11982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Lorem ipsum dolor sit amet, consectetuer adipiscing elit.</a:t>
            </a:r>
            <a:endParaRPr/>
          </a:p>
        </p:txBody>
      </p:sp>
      <p:sp>
        <p:nvSpPr>
          <p:cNvPr id="286" name="Google Shape;286;p32"/>
          <p:cNvSpPr txBox="1"/>
          <p:nvPr>
            <p:ph idx="8" type="subTitle"/>
          </p:nvPr>
        </p:nvSpPr>
        <p:spPr>
          <a:xfrm>
            <a:off x="6782542" y="4137294"/>
            <a:ext cx="3438900" cy="496500"/>
          </a:xfrm>
          <a:prstGeom prst="rect">
            <a:avLst/>
          </a:prstGeom>
        </p:spPr>
        <p:txBody>
          <a:bodyPr anchorCtr="0" anchor="t" bIns="121900" lIns="121900" spcFirstLastPara="1" rIns="121900" wrap="square" tIns="121900">
            <a:normAutofit lnSpcReduction="10000"/>
          </a:bodyPr>
          <a:lstStyle/>
          <a:p>
            <a:pPr indent="0" lvl="0" marL="0" rtl="0" algn="ctr">
              <a:spcBef>
                <a:spcPts val="0"/>
              </a:spcBef>
              <a:spcAft>
                <a:spcPts val="0"/>
              </a:spcAft>
              <a:buNone/>
            </a:pPr>
            <a:r>
              <a:rPr lang="en"/>
              <a:t>Something Four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3"/>
          <p:cNvSpPr txBox="1"/>
          <p:nvPr>
            <p:ph type="title"/>
          </p:nvPr>
        </p:nvSpPr>
        <p:spPr>
          <a:xfrm>
            <a:off x="549450" y="1271875"/>
            <a:ext cx="11080800" cy="3480000"/>
          </a:xfrm>
          <a:prstGeom prst="rect">
            <a:avLst/>
          </a:prstGeom>
        </p:spPr>
        <p:txBody>
          <a:bodyPr anchorCtr="0" anchor="b" bIns="121900" lIns="121900" spcFirstLastPara="1" rIns="121900" wrap="square" tIns="121900">
            <a:normAutofit/>
          </a:bodyPr>
          <a:lstStyle/>
          <a:p>
            <a:pPr indent="0" lvl="0" marL="0" rtl="0" algn="ctr">
              <a:spcBef>
                <a:spcPts val="0"/>
              </a:spcBef>
              <a:spcAft>
                <a:spcPts val="0"/>
              </a:spcAft>
              <a:buNone/>
            </a:pPr>
            <a:r>
              <a:rPr lang="en"/>
              <a:t>2,543,456</a:t>
            </a:r>
            <a:endParaRPr/>
          </a:p>
        </p:txBody>
      </p:sp>
      <p:sp>
        <p:nvSpPr>
          <p:cNvPr id="292" name="Google Shape;292;p33"/>
          <p:cNvSpPr txBox="1"/>
          <p:nvPr>
            <p:ph idx="1" type="body"/>
          </p:nvPr>
        </p:nvSpPr>
        <p:spPr>
          <a:xfrm>
            <a:off x="549450" y="4975600"/>
            <a:ext cx="11080800" cy="6105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Add your text here.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4"/>
          <p:cNvSpPr/>
          <p:nvPr/>
        </p:nvSpPr>
        <p:spPr>
          <a:xfrm>
            <a:off x="437850" y="1236375"/>
            <a:ext cx="11316300" cy="52401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Poppins"/>
              <a:ea typeface="Poppins"/>
              <a:cs typeface="Poppins"/>
              <a:sym typeface="Poppins"/>
            </a:endParaRPr>
          </a:p>
        </p:txBody>
      </p:sp>
      <p:sp>
        <p:nvSpPr>
          <p:cNvPr id="298" name="Google Shape;298;p34"/>
          <p:cNvSpPr txBox="1"/>
          <p:nvPr>
            <p:ph type="title"/>
          </p:nvPr>
        </p:nvSpPr>
        <p:spPr>
          <a:xfrm>
            <a:off x="415650" y="3898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Chart title.</a:t>
            </a:r>
            <a:endParaRPr/>
          </a:p>
        </p:txBody>
      </p:sp>
      <p:grpSp>
        <p:nvGrpSpPr>
          <p:cNvPr id="299" name="Google Shape;299;p34"/>
          <p:cNvGrpSpPr/>
          <p:nvPr/>
        </p:nvGrpSpPr>
        <p:grpSpPr>
          <a:xfrm>
            <a:off x="2757979" y="2141263"/>
            <a:ext cx="7374566" cy="2874527"/>
            <a:chOff x="2667200" y="2716275"/>
            <a:chExt cx="7036800" cy="2379575"/>
          </a:xfrm>
        </p:grpSpPr>
        <p:cxnSp>
          <p:nvCxnSpPr>
            <p:cNvPr id="300" name="Google Shape;300;p34"/>
            <p:cNvCxnSpPr/>
            <p:nvPr/>
          </p:nvCxnSpPr>
          <p:spPr>
            <a:xfrm>
              <a:off x="2667200" y="5095850"/>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301" name="Google Shape;301;p34"/>
            <p:cNvCxnSpPr/>
            <p:nvPr/>
          </p:nvCxnSpPr>
          <p:spPr>
            <a:xfrm>
              <a:off x="2667200" y="4619935"/>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302" name="Google Shape;302;p34"/>
            <p:cNvCxnSpPr/>
            <p:nvPr/>
          </p:nvCxnSpPr>
          <p:spPr>
            <a:xfrm>
              <a:off x="2667200" y="4144020"/>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303" name="Google Shape;303;p34"/>
            <p:cNvCxnSpPr/>
            <p:nvPr/>
          </p:nvCxnSpPr>
          <p:spPr>
            <a:xfrm>
              <a:off x="2667200" y="3668105"/>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304" name="Google Shape;304;p34"/>
            <p:cNvCxnSpPr/>
            <p:nvPr/>
          </p:nvCxnSpPr>
          <p:spPr>
            <a:xfrm>
              <a:off x="2667200" y="3192190"/>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305" name="Google Shape;305;p34"/>
            <p:cNvCxnSpPr/>
            <p:nvPr/>
          </p:nvCxnSpPr>
          <p:spPr>
            <a:xfrm>
              <a:off x="2667200" y="2716275"/>
              <a:ext cx="7036800" cy="0"/>
            </a:xfrm>
            <a:prstGeom prst="straightConnector1">
              <a:avLst/>
            </a:prstGeom>
            <a:noFill/>
            <a:ln cap="flat" cmpd="sng" w="9525">
              <a:solidFill>
                <a:schemeClr val="dk2"/>
              </a:solidFill>
              <a:prstDash val="solid"/>
              <a:round/>
              <a:headEnd len="med" w="med" type="none"/>
              <a:tailEnd len="med" w="med" type="none"/>
            </a:ln>
          </p:spPr>
        </p:cxnSp>
      </p:grpSp>
      <p:sp>
        <p:nvSpPr>
          <p:cNvPr id="306" name="Google Shape;306;p34"/>
          <p:cNvSpPr/>
          <p:nvPr/>
        </p:nvSpPr>
        <p:spPr>
          <a:xfrm flipH="1" rot="10800000">
            <a:off x="6742891" y="2415831"/>
            <a:ext cx="570900" cy="25944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4"/>
          <p:cNvSpPr/>
          <p:nvPr/>
        </p:nvSpPr>
        <p:spPr>
          <a:xfrm flipH="1" rot="10800000">
            <a:off x="8392262" y="2146415"/>
            <a:ext cx="570900" cy="28638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4"/>
          <p:cNvSpPr/>
          <p:nvPr/>
        </p:nvSpPr>
        <p:spPr>
          <a:xfrm flipH="1" rot="10800000">
            <a:off x="3444150" y="2464728"/>
            <a:ext cx="570900" cy="25455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4"/>
          <p:cNvSpPr/>
          <p:nvPr/>
        </p:nvSpPr>
        <p:spPr>
          <a:xfrm flipH="1" rot="10800000">
            <a:off x="5093520" y="2876615"/>
            <a:ext cx="570900" cy="2133600"/>
          </a:xfrm>
          <a:prstGeom prst="roundRect">
            <a:avLst>
              <a:gd fmla="val 183"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4"/>
          <p:cNvSpPr txBox="1"/>
          <p:nvPr/>
        </p:nvSpPr>
        <p:spPr>
          <a:xfrm>
            <a:off x="2059452" y="4890081"/>
            <a:ext cx="6225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1" lang="en" sz="900">
                <a:solidFill>
                  <a:schemeClr val="dk1"/>
                </a:solidFill>
                <a:latin typeface="Poppins"/>
                <a:ea typeface="Poppins"/>
                <a:cs typeface="Poppins"/>
                <a:sym typeface="Poppins"/>
              </a:rPr>
              <a:t>0 %</a:t>
            </a:r>
            <a:endParaRPr b="1" sz="1100">
              <a:solidFill>
                <a:schemeClr val="dk1"/>
              </a:solidFill>
              <a:latin typeface="Poppins"/>
              <a:ea typeface="Poppins"/>
              <a:cs typeface="Poppins"/>
              <a:sym typeface="Poppins"/>
            </a:endParaRPr>
          </a:p>
        </p:txBody>
      </p:sp>
      <p:sp>
        <p:nvSpPr>
          <p:cNvPr id="311" name="Google Shape;311;p34"/>
          <p:cNvSpPr txBox="1"/>
          <p:nvPr/>
        </p:nvSpPr>
        <p:spPr>
          <a:xfrm>
            <a:off x="2059452" y="3173537"/>
            <a:ext cx="6225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1" lang="en" sz="900">
                <a:solidFill>
                  <a:schemeClr val="dk1"/>
                </a:solidFill>
                <a:latin typeface="Poppins"/>
                <a:ea typeface="Poppins"/>
                <a:cs typeface="Poppins"/>
                <a:sym typeface="Poppins"/>
              </a:rPr>
              <a:t>60 %</a:t>
            </a:r>
            <a:endParaRPr b="1" sz="1100">
              <a:solidFill>
                <a:schemeClr val="dk1"/>
              </a:solidFill>
              <a:latin typeface="Poppins"/>
              <a:ea typeface="Poppins"/>
              <a:cs typeface="Poppins"/>
              <a:sym typeface="Poppins"/>
            </a:endParaRPr>
          </a:p>
        </p:txBody>
      </p:sp>
      <p:sp>
        <p:nvSpPr>
          <p:cNvPr id="312" name="Google Shape;312;p34"/>
          <p:cNvSpPr txBox="1"/>
          <p:nvPr/>
        </p:nvSpPr>
        <p:spPr>
          <a:xfrm>
            <a:off x="2059452" y="3745718"/>
            <a:ext cx="6225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1" lang="en" sz="900">
                <a:solidFill>
                  <a:schemeClr val="dk1"/>
                </a:solidFill>
                <a:latin typeface="Poppins"/>
                <a:ea typeface="Poppins"/>
                <a:cs typeface="Poppins"/>
                <a:sym typeface="Poppins"/>
              </a:rPr>
              <a:t>40 %</a:t>
            </a:r>
            <a:endParaRPr b="1" sz="1100">
              <a:solidFill>
                <a:schemeClr val="dk1"/>
              </a:solidFill>
              <a:latin typeface="Poppins"/>
              <a:ea typeface="Poppins"/>
              <a:cs typeface="Poppins"/>
              <a:sym typeface="Poppins"/>
            </a:endParaRPr>
          </a:p>
        </p:txBody>
      </p:sp>
      <p:sp>
        <p:nvSpPr>
          <p:cNvPr id="313" name="Google Shape;313;p34"/>
          <p:cNvSpPr txBox="1"/>
          <p:nvPr/>
        </p:nvSpPr>
        <p:spPr>
          <a:xfrm>
            <a:off x="2059452" y="4317899"/>
            <a:ext cx="6225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1" lang="en" sz="900">
                <a:solidFill>
                  <a:schemeClr val="dk1"/>
                </a:solidFill>
                <a:latin typeface="Poppins"/>
                <a:ea typeface="Poppins"/>
                <a:cs typeface="Poppins"/>
                <a:sym typeface="Poppins"/>
              </a:rPr>
              <a:t>20 %</a:t>
            </a:r>
            <a:endParaRPr b="1" sz="1100">
              <a:solidFill>
                <a:schemeClr val="dk1"/>
              </a:solidFill>
              <a:latin typeface="Poppins"/>
              <a:ea typeface="Poppins"/>
              <a:cs typeface="Poppins"/>
              <a:sym typeface="Poppins"/>
            </a:endParaRPr>
          </a:p>
        </p:txBody>
      </p:sp>
      <p:sp>
        <p:nvSpPr>
          <p:cNvPr id="314" name="Google Shape;314;p34"/>
          <p:cNvSpPr txBox="1"/>
          <p:nvPr/>
        </p:nvSpPr>
        <p:spPr>
          <a:xfrm>
            <a:off x="2059452" y="2601356"/>
            <a:ext cx="6225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1" lang="en" sz="900">
                <a:solidFill>
                  <a:schemeClr val="dk1"/>
                </a:solidFill>
                <a:latin typeface="Poppins"/>
                <a:ea typeface="Poppins"/>
                <a:cs typeface="Poppins"/>
                <a:sym typeface="Poppins"/>
              </a:rPr>
              <a:t>80 %</a:t>
            </a:r>
            <a:endParaRPr b="1" sz="1100">
              <a:solidFill>
                <a:schemeClr val="dk1"/>
              </a:solidFill>
              <a:latin typeface="Poppins"/>
              <a:ea typeface="Poppins"/>
              <a:cs typeface="Poppins"/>
              <a:sym typeface="Poppins"/>
            </a:endParaRPr>
          </a:p>
        </p:txBody>
      </p:sp>
      <p:sp>
        <p:nvSpPr>
          <p:cNvPr id="315" name="Google Shape;315;p34"/>
          <p:cNvSpPr txBox="1"/>
          <p:nvPr>
            <p:ph idx="4294967295" type="title"/>
          </p:nvPr>
        </p:nvSpPr>
        <p:spPr>
          <a:xfrm>
            <a:off x="2672180" y="5124573"/>
            <a:ext cx="1725000" cy="3654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sz="1500">
                <a:latin typeface="Poppins Light"/>
                <a:ea typeface="Poppins Light"/>
                <a:cs typeface="Poppins Light"/>
                <a:sym typeface="Poppins Light"/>
              </a:rPr>
              <a:t>Title One</a:t>
            </a:r>
            <a:endParaRPr b="0" sz="1500">
              <a:latin typeface="Poppins Light"/>
              <a:ea typeface="Poppins Light"/>
              <a:cs typeface="Poppins Light"/>
              <a:sym typeface="Poppins Light"/>
            </a:endParaRPr>
          </a:p>
        </p:txBody>
      </p:sp>
      <p:sp>
        <p:nvSpPr>
          <p:cNvPr id="316" name="Google Shape;316;p34"/>
          <p:cNvSpPr txBox="1"/>
          <p:nvPr>
            <p:ph idx="4294967295" type="title"/>
          </p:nvPr>
        </p:nvSpPr>
        <p:spPr>
          <a:xfrm>
            <a:off x="4397116" y="5124573"/>
            <a:ext cx="1725000" cy="3654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sz="1500">
                <a:latin typeface="Poppins Light"/>
                <a:ea typeface="Poppins Light"/>
                <a:cs typeface="Poppins Light"/>
                <a:sym typeface="Poppins Light"/>
              </a:rPr>
              <a:t>Title Two</a:t>
            </a:r>
            <a:endParaRPr b="0" sz="1500">
              <a:latin typeface="Poppins Light"/>
              <a:ea typeface="Poppins Light"/>
              <a:cs typeface="Poppins Light"/>
              <a:sym typeface="Poppins Light"/>
            </a:endParaRPr>
          </a:p>
        </p:txBody>
      </p:sp>
      <p:sp>
        <p:nvSpPr>
          <p:cNvPr id="317" name="Google Shape;317;p34"/>
          <p:cNvSpPr txBox="1"/>
          <p:nvPr>
            <p:ph idx="4294967295" type="title"/>
          </p:nvPr>
        </p:nvSpPr>
        <p:spPr>
          <a:xfrm>
            <a:off x="6145625" y="5124573"/>
            <a:ext cx="1725000" cy="3654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sz="1500">
                <a:latin typeface="Poppins Light"/>
                <a:ea typeface="Poppins Light"/>
                <a:cs typeface="Poppins Light"/>
                <a:sym typeface="Poppins Light"/>
              </a:rPr>
              <a:t>Title Three</a:t>
            </a:r>
            <a:endParaRPr b="0" sz="1500">
              <a:latin typeface="Poppins Light"/>
              <a:ea typeface="Poppins Light"/>
              <a:cs typeface="Poppins Light"/>
              <a:sym typeface="Poppins Light"/>
            </a:endParaRPr>
          </a:p>
        </p:txBody>
      </p:sp>
      <p:sp>
        <p:nvSpPr>
          <p:cNvPr id="318" name="Google Shape;318;p34"/>
          <p:cNvSpPr txBox="1"/>
          <p:nvPr>
            <p:ph idx="4294967295" type="title"/>
          </p:nvPr>
        </p:nvSpPr>
        <p:spPr>
          <a:xfrm>
            <a:off x="7870561" y="5124573"/>
            <a:ext cx="1725000" cy="3654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sz="1500">
                <a:latin typeface="Poppins Light"/>
                <a:ea typeface="Poppins Light"/>
                <a:cs typeface="Poppins Light"/>
                <a:sym typeface="Poppins Light"/>
              </a:rPr>
              <a:t>Title Four</a:t>
            </a:r>
            <a:endParaRPr b="0" sz="1500">
              <a:latin typeface="Poppins Light"/>
              <a:ea typeface="Poppins Light"/>
              <a:cs typeface="Poppins Light"/>
              <a:sym typeface="Poppins Light"/>
            </a:endParaRPr>
          </a:p>
        </p:txBody>
      </p:sp>
      <p:sp>
        <p:nvSpPr>
          <p:cNvPr id="319" name="Google Shape;319;p34"/>
          <p:cNvSpPr txBox="1"/>
          <p:nvPr/>
        </p:nvSpPr>
        <p:spPr>
          <a:xfrm>
            <a:off x="2059452" y="2029175"/>
            <a:ext cx="6225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b="1" lang="en" sz="900">
                <a:solidFill>
                  <a:schemeClr val="dk1"/>
                </a:solidFill>
                <a:latin typeface="Poppins"/>
                <a:ea typeface="Poppins"/>
                <a:cs typeface="Poppins"/>
                <a:sym typeface="Poppins"/>
              </a:rPr>
              <a:t>100 %</a:t>
            </a:r>
            <a:endParaRPr b="1" sz="1100">
              <a:solidFill>
                <a:schemeClr val="dk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5"/>
          <p:cNvSpPr txBox="1"/>
          <p:nvPr>
            <p:ph type="title"/>
          </p:nvPr>
        </p:nvSpPr>
        <p:spPr>
          <a:xfrm>
            <a:off x="1050913" y="735825"/>
            <a:ext cx="100902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3600"/>
              <a:t>Add your title here.</a:t>
            </a:r>
            <a:endParaRPr sz="3600"/>
          </a:p>
        </p:txBody>
      </p:sp>
      <p:graphicFrame>
        <p:nvGraphicFramePr>
          <p:cNvPr id="325" name="Google Shape;325;p35"/>
          <p:cNvGraphicFramePr/>
          <p:nvPr/>
        </p:nvGraphicFramePr>
        <p:xfrm>
          <a:off x="1050938" y="2000725"/>
          <a:ext cx="3000000" cy="3000000"/>
        </p:xfrm>
        <a:graphic>
          <a:graphicData uri="http://schemas.openxmlformats.org/drawingml/2006/table">
            <a:tbl>
              <a:tblPr>
                <a:noFill/>
                <a:tableStyleId>{A98A4713-1386-4E03-9D74-A5D596C161CC}</a:tableStyleId>
              </a:tblPr>
              <a:tblGrid>
                <a:gridCol w="2018025"/>
                <a:gridCol w="2018025"/>
                <a:gridCol w="2018025"/>
                <a:gridCol w="2018025"/>
                <a:gridCol w="2018025"/>
              </a:tblGrid>
              <a:tr h="541550">
                <a:tc>
                  <a:txBody>
                    <a:bodyPr/>
                    <a:lstStyle/>
                    <a:p>
                      <a:pPr indent="0" lvl="0" marL="0" rtl="0" algn="ctr">
                        <a:spcBef>
                          <a:spcPts val="0"/>
                        </a:spcBef>
                        <a:spcAft>
                          <a:spcPts val="0"/>
                        </a:spcAft>
                        <a:buNone/>
                      </a:pPr>
                      <a:r>
                        <a:rPr lang="en" sz="1900">
                          <a:solidFill>
                            <a:schemeClr val="lt1"/>
                          </a:solidFill>
                          <a:latin typeface="Poppins Medium"/>
                          <a:ea typeface="Poppins Medium"/>
                          <a:cs typeface="Poppins Medium"/>
                          <a:sym typeface="Poppins Medium"/>
                        </a:rPr>
                        <a:t>Title One</a:t>
                      </a:r>
                      <a:endParaRPr sz="1900">
                        <a:solidFill>
                          <a:schemeClr val="lt1"/>
                        </a:solidFill>
                        <a:latin typeface="Poppins Medium"/>
                        <a:ea typeface="Poppins Medium"/>
                        <a:cs typeface="Poppins Medium"/>
                        <a:sym typeface="Poppins Medium"/>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1900">
                          <a:solidFill>
                            <a:schemeClr val="lt1"/>
                          </a:solidFill>
                          <a:latin typeface="Poppins Medium"/>
                          <a:ea typeface="Poppins Medium"/>
                          <a:cs typeface="Poppins Medium"/>
                          <a:sym typeface="Poppins Medium"/>
                        </a:rPr>
                        <a:t>Title Two</a:t>
                      </a:r>
                      <a:endParaRPr sz="1900">
                        <a:solidFill>
                          <a:schemeClr val="lt1"/>
                        </a:solidFill>
                        <a:latin typeface="Poppins Medium"/>
                        <a:ea typeface="Poppins Medium"/>
                        <a:cs typeface="Poppins Medium"/>
                        <a:sym typeface="Poppins Medium"/>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en" sz="1900">
                          <a:latin typeface="Poppins Medium"/>
                          <a:ea typeface="Poppins Medium"/>
                          <a:cs typeface="Poppins Medium"/>
                          <a:sym typeface="Poppins Medium"/>
                        </a:rPr>
                        <a:t>Title Three</a:t>
                      </a:r>
                      <a:endParaRPr sz="1900">
                        <a:latin typeface="Poppins Medium"/>
                        <a:ea typeface="Poppins Medium"/>
                        <a:cs typeface="Poppins Medium"/>
                        <a:sym typeface="Poppins Medium"/>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 sz="1900">
                          <a:latin typeface="Poppins Medium"/>
                          <a:ea typeface="Poppins Medium"/>
                          <a:cs typeface="Poppins Medium"/>
                          <a:sym typeface="Poppins Medium"/>
                        </a:rPr>
                        <a:t>Title Four</a:t>
                      </a:r>
                      <a:endParaRPr sz="1900">
                        <a:latin typeface="Poppins Medium"/>
                        <a:ea typeface="Poppins Medium"/>
                        <a:cs typeface="Poppins Medium"/>
                        <a:sym typeface="Poppins Medium"/>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900">
                          <a:solidFill>
                            <a:schemeClr val="lt1"/>
                          </a:solidFill>
                          <a:latin typeface="Poppins Medium"/>
                          <a:ea typeface="Poppins Medium"/>
                          <a:cs typeface="Poppins Medium"/>
                          <a:sym typeface="Poppins Medium"/>
                        </a:rPr>
                        <a:t>Title Five</a:t>
                      </a:r>
                      <a:endParaRPr sz="1900">
                        <a:solidFill>
                          <a:schemeClr val="lt1"/>
                        </a:solidFill>
                        <a:latin typeface="Poppins Medium"/>
                        <a:ea typeface="Poppins Medium"/>
                        <a:cs typeface="Poppins Medium"/>
                        <a:sym typeface="Poppins Medium"/>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1"/>
                    </a:solidFill>
                  </a:tcPr>
                </a:tc>
              </a:tr>
              <a:tr h="520775">
                <a:tc>
                  <a:txBody>
                    <a:bodyPr/>
                    <a:lstStyle/>
                    <a:p>
                      <a:pPr indent="0" lvl="0" marL="0" rtl="0" algn="l">
                        <a:spcBef>
                          <a:spcPts val="0"/>
                        </a:spcBef>
                        <a:spcAft>
                          <a:spcPts val="0"/>
                        </a:spcAft>
                        <a:buNone/>
                      </a:pPr>
                      <a:r>
                        <a:rPr lang="en" sz="1600">
                          <a:latin typeface="Poppins Light"/>
                          <a:ea typeface="Poppins Light"/>
                          <a:cs typeface="Poppins Light"/>
                          <a:sym typeface="Poppins Light"/>
                        </a:rPr>
                        <a:t>Far, Far</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Away</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behind</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The word</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Mountains</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20775">
                <a:tc>
                  <a:txBody>
                    <a:bodyPr/>
                    <a:lstStyle/>
                    <a:p>
                      <a:pPr indent="0" lvl="0" marL="0" rtl="0" algn="l">
                        <a:spcBef>
                          <a:spcPts val="0"/>
                        </a:spcBef>
                        <a:spcAft>
                          <a:spcPts val="0"/>
                        </a:spcAft>
                        <a:buNone/>
                      </a:pPr>
                      <a:r>
                        <a:rPr lang="en" sz="1600">
                          <a:latin typeface="Poppins Light"/>
                          <a:ea typeface="Poppins Light"/>
                          <a:cs typeface="Poppins Light"/>
                          <a:sym typeface="Poppins Light"/>
                        </a:rPr>
                        <a:t>Far from</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The countries of</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Vokalia and</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Consonantia</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There live</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20775">
                <a:tc>
                  <a:txBody>
                    <a:bodyPr/>
                    <a:lstStyle/>
                    <a:p>
                      <a:pPr indent="0" lvl="0" marL="0" rtl="0" algn="l">
                        <a:spcBef>
                          <a:spcPts val="0"/>
                        </a:spcBef>
                        <a:spcAft>
                          <a:spcPts val="0"/>
                        </a:spcAft>
                        <a:buNone/>
                      </a:pPr>
                      <a:r>
                        <a:rPr lang="en" sz="1600">
                          <a:latin typeface="Poppins Light"/>
                          <a:ea typeface="Poppins Light"/>
                          <a:cs typeface="Poppins Light"/>
                          <a:sym typeface="Poppins Light"/>
                        </a:rPr>
                        <a:t>The blank texts</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Separated they</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Live in</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Bookmarks Grove</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Right at the</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20775">
                <a:tc>
                  <a:txBody>
                    <a:bodyPr/>
                    <a:lstStyle/>
                    <a:p>
                      <a:pPr indent="0" lvl="0" marL="0" rtl="0" algn="l">
                        <a:spcBef>
                          <a:spcPts val="0"/>
                        </a:spcBef>
                        <a:spcAft>
                          <a:spcPts val="0"/>
                        </a:spcAft>
                        <a:buNone/>
                      </a:pPr>
                      <a:r>
                        <a:rPr lang="en" sz="1600">
                          <a:latin typeface="Poppins Light"/>
                          <a:ea typeface="Poppins Light"/>
                          <a:cs typeface="Poppins Light"/>
                          <a:sym typeface="Poppins Light"/>
                        </a:rPr>
                        <a:t>Coast of the</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Semantics</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A large</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Language Ocean</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A small</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20775">
                <a:tc>
                  <a:txBody>
                    <a:bodyPr/>
                    <a:lstStyle/>
                    <a:p>
                      <a:pPr indent="0" lvl="0" marL="0" rtl="0" algn="l">
                        <a:spcBef>
                          <a:spcPts val="0"/>
                        </a:spcBef>
                        <a:spcAft>
                          <a:spcPts val="0"/>
                        </a:spcAft>
                        <a:buNone/>
                      </a:pPr>
                      <a:r>
                        <a:rPr lang="en" sz="1600">
                          <a:latin typeface="Poppins Light"/>
                          <a:ea typeface="Poppins Light"/>
                          <a:cs typeface="Poppins Light"/>
                          <a:sym typeface="Poppins Light"/>
                        </a:rPr>
                        <a:t>River named </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Duden flows</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By their place</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And supplies</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Light"/>
                          <a:ea typeface="Poppins Light"/>
                          <a:cs typeface="Poppins Light"/>
                          <a:sym typeface="Poppins Light"/>
                        </a:rPr>
                        <a:t>It with</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01725">
                <a:tc>
                  <a:txBody>
                    <a:bodyPr/>
                    <a:lstStyle/>
                    <a:p>
                      <a:pPr indent="0" lvl="0" marL="0" rtl="0" algn="l">
                        <a:spcBef>
                          <a:spcPts val="0"/>
                        </a:spcBef>
                        <a:spcAft>
                          <a:spcPts val="0"/>
                        </a:spcAft>
                        <a:buNone/>
                      </a:pPr>
                      <a:r>
                        <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Light"/>
                        <a:ea typeface="Poppins Light"/>
                        <a:cs typeface="Poppins Light"/>
                        <a:sym typeface="Poppins Ligh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cxnSp>
        <p:nvCxnSpPr>
          <p:cNvPr id="330" name="Google Shape;330;p36"/>
          <p:cNvCxnSpPr/>
          <p:nvPr/>
        </p:nvCxnSpPr>
        <p:spPr>
          <a:xfrm flipH="1" rot="10800000">
            <a:off x="7541023" y="2505536"/>
            <a:ext cx="3065100" cy="925500"/>
          </a:xfrm>
          <a:prstGeom prst="bentConnector3">
            <a:avLst>
              <a:gd fmla="val 15734" name="adj1"/>
            </a:avLst>
          </a:prstGeom>
          <a:noFill/>
          <a:ln cap="flat" cmpd="sng" w="9525">
            <a:solidFill>
              <a:schemeClr val="accent1"/>
            </a:solidFill>
            <a:prstDash val="solid"/>
            <a:round/>
            <a:headEnd len="med" w="med" type="none"/>
            <a:tailEnd len="med" w="med" type="none"/>
          </a:ln>
        </p:spPr>
      </p:cxnSp>
      <p:cxnSp>
        <p:nvCxnSpPr>
          <p:cNvPr id="331" name="Google Shape;331;p36"/>
          <p:cNvCxnSpPr/>
          <p:nvPr/>
        </p:nvCxnSpPr>
        <p:spPr>
          <a:xfrm flipH="1">
            <a:off x="1585498" y="3070752"/>
            <a:ext cx="3065100" cy="925500"/>
          </a:xfrm>
          <a:prstGeom prst="bentConnector3">
            <a:avLst>
              <a:gd fmla="val 15734" name="adj1"/>
            </a:avLst>
          </a:prstGeom>
          <a:noFill/>
          <a:ln cap="flat" cmpd="sng" w="9525">
            <a:solidFill>
              <a:schemeClr val="accent1"/>
            </a:solidFill>
            <a:prstDash val="solid"/>
            <a:round/>
            <a:headEnd len="med" w="med" type="none"/>
            <a:tailEnd len="med" w="med" type="none"/>
          </a:ln>
        </p:spPr>
      </p:cxnSp>
      <p:sp>
        <p:nvSpPr>
          <p:cNvPr id="332" name="Google Shape;332;p36"/>
          <p:cNvSpPr/>
          <p:nvPr/>
        </p:nvSpPr>
        <p:spPr>
          <a:xfrm>
            <a:off x="4570367" y="1995575"/>
            <a:ext cx="3070500" cy="3070500"/>
          </a:xfrm>
          <a:prstGeom prst="blockArc">
            <a:avLst>
              <a:gd fmla="val 5400000" name="adj1"/>
              <a:gd fmla="val 16200000" name="adj2"/>
              <a:gd fmla="val 25632" name="adj3"/>
            </a:avLst>
          </a:prstGeom>
          <a:solidFill>
            <a:schemeClr val="accent4"/>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urier Prime"/>
              <a:ea typeface="Courier Prime"/>
              <a:cs typeface="Courier Prime"/>
              <a:sym typeface="Courier Prime"/>
            </a:endParaRPr>
          </a:p>
        </p:txBody>
      </p:sp>
      <p:sp>
        <p:nvSpPr>
          <p:cNvPr id="333" name="Google Shape;333;p36"/>
          <p:cNvSpPr txBox="1"/>
          <p:nvPr/>
        </p:nvSpPr>
        <p:spPr>
          <a:xfrm>
            <a:off x="8034403" y="1995575"/>
            <a:ext cx="25719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Poppins"/>
                <a:ea typeface="Poppins"/>
                <a:cs typeface="Poppins"/>
                <a:sym typeface="Poppins"/>
              </a:rPr>
              <a:t>TITLE TWO</a:t>
            </a:r>
            <a:endParaRPr b="1" sz="1600">
              <a:solidFill>
                <a:schemeClr val="dk1"/>
              </a:solidFill>
              <a:latin typeface="Poppins"/>
              <a:ea typeface="Poppins"/>
              <a:cs typeface="Poppins"/>
              <a:sym typeface="Poppins"/>
            </a:endParaRPr>
          </a:p>
        </p:txBody>
      </p:sp>
      <p:sp>
        <p:nvSpPr>
          <p:cNvPr id="334" name="Google Shape;334;p36"/>
          <p:cNvSpPr txBox="1"/>
          <p:nvPr/>
        </p:nvSpPr>
        <p:spPr>
          <a:xfrm>
            <a:off x="1585350" y="3486355"/>
            <a:ext cx="25719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Poppins"/>
                <a:ea typeface="Poppins"/>
                <a:cs typeface="Poppins"/>
                <a:sym typeface="Poppins"/>
              </a:rPr>
              <a:t>TITLE ONE</a:t>
            </a:r>
            <a:endParaRPr b="1" sz="1600">
              <a:solidFill>
                <a:schemeClr val="dk1"/>
              </a:solidFill>
              <a:latin typeface="Poppins"/>
              <a:ea typeface="Poppins"/>
              <a:cs typeface="Poppins"/>
              <a:sym typeface="Poppins"/>
            </a:endParaRPr>
          </a:p>
        </p:txBody>
      </p:sp>
      <p:sp>
        <p:nvSpPr>
          <p:cNvPr id="335" name="Google Shape;335;p36"/>
          <p:cNvSpPr/>
          <p:nvPr/>
        </p:nvSpPr>
        <p:spPr>
          <a:xfrm flipH="1">
            <a:off x="4560653" y="1995575"/>
            <a:ext cx="3070500" cy="3070500"/>
          </a:xfrm>
          <a:prstGeom prst="blockArc">
            <a:avLst>
              <a:gd fmla="val 5400000" name="adj1"/>
              <a:gd fmla="val 16200000" name="adj2"/>
              <a:gd fmla="val 25632" name="adj3"/>
            </a:avLst>
          </a:pr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urier Prime"/>
              <a:ea typeface="Courier Prime"/>
              <a:cs typeface="Courier Prime"/>
              <a:sym typeface="Courier Prime"/>
            </a:endParaRPr>
          </a:p>
        </p:txBody>
      </p:sp>
      <p:sp>
        <p:nvSpPr>
          <p:cNvPr id="336" name="Google Shape;336;p36"/>
          <p:cNvSpPr txBox="1"/>
          <p:nvPr/>
        </p:nvSpPr>
        <p:spPr>
          <a:xfrm>
            <a:off x="1585350" y="3996284"/>
            <a:ext cx="2571900" cy="92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accent4"/>
                </a:solidFill>
                <a:latin typeface="Poppins SemiBold"/>
                <a:ea typeface="Poppins SemiBold"/>
                <a:cs typeface="Poppins SemiBold"/>
                <a:sym typeface="Poppins SemiBold"/>
              </a:rPr>
              <a:t>50%</a:t>
            </a:r>
            <a:endParaRPr sz="4800">
              <a:solidFill>
                <a:schemeClr val="accent4"/>
              </a:solidFill>
              <a:latin typeface="Poppins SemiBold"/>
              <a:ea typeface="Poppins SemiBold"/>
              <a:cs typeface="Poppins SemiBold"/>
              <a:sym typeface="Poppins SemiBold"/>
            </a:endParaRPr>
          </a:p>
        </p:txBody>
      </p:sp>
      <p:sp>
        <p:nvSpPr>
          <p:cNvPr id="337" name="Google Shape;337;p36"/>
          <p:cNvSpPr txBox="1"/>
          <p:nvPr/>
        </p:nvSpPr>
        <p:spPr>
          <a:xfrm>
            <a:off x="8014722" y="2505504"/>
            <a:ext cx="2571900" cy="92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accent2"/>
                </a:solidFill>
                <a:latin typeface="Poppins SemiBold"/>
                <a:ea typeface="Poppins SemiBold"/>
                <a:cs typeface="Poppins SemiBold"/>
                <a:sym typeface="Poppins SemiBold"/>
              </a:rPr>
              <a:t>50%</a:t>
            </a:r>
            <a:endParaRPr sz="4800">
              <a:solidFill>
                <a:schemeClr val="accent2"/>
              </a:solidFill>
              <a:latin typeface="Poppins SemiBold"/>
              <a:ea typeface="Poppins SemiBold"/>
              <a:cs typeface="Poppins SemiBold"/>
              <a:sym typeface="Poppins SemiBold"/>
            </a:endParaRPr>
          </a:p>
        </p:txBody>
      </p:sp>
      <p:sp>
        <p:nvSpPr>
          <p:cNvPr id="338" name="Google Shape;338;p36"/>
          <p:cNvSpPr txBox="1"/>
          <p:nvPr>
            <p:ph idx="4294967295" type="body"/>
          </p:nvPr>
        </p:nvSpPr>
        <p:spPr>
          <a:xfrm>
            <a:off x="1585350" y="5644126"/>
            <a:ext cx="9021300" cy="782700"/>
          </a:xfrm>
          <a:prstGeom prst="rect">
            <a:avLst/>
          </a:prstGeom>
        </p:spPr>
        <p:txBody>
          <a:bodyPr anchorCtr="0" anchor="t" bIns="121900" lIns="121900" spcFirstLastPara="1" rIns="121900" wrap="square" tIns="121900">
            <a:noAutofit/>
          </a:bodyPr>
          <a:lstStyle/>
          <a:p>
            <a:pPr indent="0" lvl="0" marL="0" rtl="0" algn="ctr">
              <a:spcBef>
                <a:spcPts val="0"/>
              </a:spcBef>
              <a:spcAft>
                <a:spcPts val="1600"/>
              </a:spcAft>
              <a:buNone/>
            </a:pPr>
            <a:r>
              <a:rPr lang="en"/>
              <a:t>Far far away, behind the word mountains, far from the countries Vokalia and Consonantia, there live the blind texts.</a:t>
            </a:r>
            <a:endParaRPr/>
          </a:p>
        </p:txBody>
      </p:sp>
      <p:sp>
        <p:nvSpPr>
          <p:cNvPr id="339" name="Google Shape;339;p36"/>
          <p:cNvSpPr txBox="1"/>
          <p:nvPr>
            <p:ph type="title"/>
          </p:nvPr>
        </p:nvSpPr>
        <p:spPr>
          <a:xfrm>
            <a:off x="415650" y="3898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Add your title here.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7"/>
          <p:cNvSpPr txBox="1"/>
          <p:nvPr>
            <p:ph type="title"/>
          </p:nvPr>
        </p:nvSpPr>
        <p:spPr>
          <a:xfrm>
            <a:off x="1034675" y="396825"/>
            <a:ext cx="8490300" cy="5581500"/>
          </a:xfrm>
          <a:prstGeom prst="rect">
            <a:avLst/>
          </a:prstGeom>
        </p:spPr>
        <p:txBody>
          <a:bodyPr anchorCtr="0" anchor="ctr" bIns="121900" lIns="121900" spcFirstLastPara="1" rIns="121900" wrap="square" tIns="121900">
            <a:normAutofit fontScale="90000"/>
          </a:bodyPr>
          <a:lstStyle/>
          <a:p>
            <a:pPr indent="0" lvl="0" marL="0" rtl="0" algn="l">
              <a:spcBef>
                <a:spcPts val="0"/>
              </a:spcBef>
              <a:spcAft>
                <a:spcPts val="0"/>
              </a:spcAft>
              <a:buNone/>
            </a:pPr>
            <a:r>
              <a:rPr lang="en"/>
              <a:t>Very interesting facts!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38"/>
          <p:cNvPicPr preferRelativeResize="0"/>
          <p:nvPr/>
        </p:nvPicPr>
        <p:blipFill rotWithShape="1">
          <a:blip r:embed="rId3">
            <a:alphaModFix/>
          </a:blip>
          <a:srcRect b="2185" l="0" r="0" t="13418"/>
          <a:stretch/>
        </p:blipFill>
        <p:spPr>
          <a:xfrm>
            <a:off x="0" y="0"/>
            <a:ext cx="12192000" cy="6857999"/>
          </a:xfrm>
          <a:prstGeom prst="rect">
            <a:avLst/>
          </a:prstGeom>
          <a:noFill/>
          <a:ln>
            <a:noFill/>
          </a:ln>
        </p:spPr>
      </p:pic>
      <p:sp>
        <p:nvSpPr>
          <p:cNvPr id="350" name="Google Shape;350;p38"/>
          <p:cNvSpPr/>
          <p:nvPr/>
        </p:nvSpPr>
        <p:spPr>
          <a:xfrm>
            <a:off x="437850" y="384825"/>
            <a:ext cx="11316300" cy="56286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Poppins"/>
              <a:ea typeface="Poppins"/>
              <a:cs typeface="Poppins"/>
              <a:sym typeface="Poppins"/>
            </a:endParaRPr>
          </a:p>
        </p:txBody>
      </p:sp>
      <p:sp>
        <p:nvSpPr>
          <p:cNvPr id="351" name="Google Shape;351;p38"/>
          <p:cNvSpPr txBox="1"/>
          <p:nvPr>
            <p:ph idx="1" type="body"/>
          </p:nvPr>
        </p:nvSpPr>
        <p:spPr>
          <a:xfrm>
            <a:off x="731050" y="5691642"/>
            <a:ext cx="7998300" cy="806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Dogs can smell feelings.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9"/>
          <p:cNvSpPr txBox="1"/>
          <p:nvPr>
            <p:ph type="title"/>
          </p:nvPr>
        </p:nvSpPr>
        <p:spPr>
          <a:xfrm>
            <a:off x="1023100" y="633475"/>
            <a:ext cx="10145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your title here.</a:t>
            </a:r>
            <a:endParaRPr/>
          </a:p>
        </p:txBody>
      </p:sp>
      <p:sp>
        <p:nvSpPr>
          <p:cNvPr id="357" name="Google Shape;357;p39"/>
          <p:cNvSpPr txBox="1"/>
          <p:nvPr>
            <p:ph idx="1" type="body"/>
          </p:nvPr>
        </p:nvSpPr>
        <p:spPr>
          <a:xfrm>
            <a:off x="1200650" y="3297102"/>
            <a:ext cx="2981400" cy="24417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Far far away, behind the word mountains, far from the countries Vokalia and Consonantia, there live the blind texts.</a:t>
            </a:r>
            <a:endParaRPr/>
          </a:p>
        </p:txBody>
      </p:sp>
      <p:sp>
        <p:nvSpPr>
          <p:cNvPr id="358" name="Google Shape;358;p39"/>
          <p:cNvSpPr txBox="1"/>
          <p:nvPr>
            <p:ph idx="2" type="subTitle"/>
          </p:nvPr>
        </p:nvSpPr>
        <p:spPr>
          <a:xfrm>
            <a:off x="1200650" y="2152875"/>
            <a:ext cx="2981400" cy="959100"/>
          </a:xfrm>
          <a:prstGeom prst="rect">
            <a:avLst/>
          </a:prstGeom>
        </p:spPr>
        <p:txBody>
          <a:bodyPr anchorCtr="0" anchor="t" bIns="121900" lIns="121900" spcFirstLastPara="1" rIns="121900" wrap="square" tIns="121900">
            <a:normAutofit lnSpcReduction="10000"/>
          </a:bodyPr>
          <a:lstStyle/>
          <a:p>
            <a:pPr indent="0" lvl="0" marL="0" rtl="0" algn="ctr">
              <a:spcBef>
                <a:spcPts val="0"/>
              </a:spcBef>
              <a:spcAft>
                <a:spcPts val="0"/>
              </a:spcAft>
              <a:buNone/>
            </a:pPr>
            <a:r>
              <a:rPr lang="en"/>
              <a:t>Something about this.</a:t>
            </a:r>
            <a:endParaRPr/>
          </a:p>
        </p:txBody>
      </p:sp>
      <p:sp>
        <p:nvSpPr>
          <p:cNvPr id="359" name="Google Shape;359;p39"/>
          <p:cNvSpPr txBox="1"/>
          <p:nvPr>
            <p:ph idx="3" type="body"/>
          </p:nvPr>
        </p:nvSpPr>
        <p:spPr>
          <a:xfrm>
            <a:off x="4599175" y="3297115"/>
            <a:ext cx="2981400" cy="24417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Far far away, behind the word mountains, far from the countries Vokalia and Consonantia, there live the blind texts.</a:t>
            </a:r>
            <a:endParaRPr/>
          </a:p>
        </p:txBody>
      </p:sp>
      <p:sp>
        <p:nvSpPr>
          <p:cNvPr id="360" name="Google Shape;360;p39"/>
          <p:cNvSpPr txBox="1"/>
          <p:nvPr>
            <p:ph idx="4" type="subTitle"/>
          </p:nvPr>
        </p:nvSpPr>
        <p:spPr>
          <a:xfrm>
            <a:off x="4599175" y="2152883"/>
            <a:ext cx="2981400" cy="959100"/>
          </a:xfrm>
          <a:prstGeom prst="rect">
            <a:avLst/>
          </a:prstGeom>
        </p:spPr>
        <p:txBody>
          <a:bodyPr anchorCtr="0" anchor="t" bIns="121900" lIns="121900" spcFirstLastPara="1" rIns="121900" wrap="square" tIns="121900">
            <a:normAutofit lnSpcReduction="10000"/>
          </a:bodyPr>
          <a:lstStyle/>
          <a:p>
            <a:pPr indent="0" lvl="0" marL="0" rtl="0" algn="ctr">
              <a:spcBef>
                <a:spcPts val="0"/>
              </a:spcBef>
              <a:spcAft>
                <a:spcPts val="0"/>
              </a:spcAft>
              <a:buNone/>
            </a:pPr>
            <a:r>
              <a:rPr lang="en"/>
              <a:t>Something about that.</a:t>
            </a:r>
            <a:endParaRPr/>
          </a:p>
        </p:txBody>
      </p:sp>
      <p:sp>
        <p:nvSpPr>
          <p:cNvPr id="361" name="Google Shape;361;p39"/>
          <p:cNvSpPr txBox="1"/>
          <p:nvPr>
            <p:ph idx="5" type="body"/>
          </p:nvPr>
        </p:nvSpPr>
        <p:spPr>
          <a:xfrm>
            <a:off x="7997699" y="3297102"/>
            <a:ext cx="2981400" cy="24417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Far far away, behind the word mountains, far from the countries Vokalia and Consonantia, there live the blind texts.</a:t>
            </a:r>
            <a:endParaRPr/>
          </a:p>
        </p:txBody>
      </p:sp>
      <p:sp>
        <p:nvSpPr>
          <p:cNvPr id="362" name="Google Shape;362;p39"/>
          <p:cNvSpPr txBox="1"/>
          <p:nvPr>
            <p:ph idx="6" type="subTitle"/>
          </p:nvPr>
        </p:nvSpPr>
        <p:spPr>
          <a:xfrm>
            <a:off x="7997699" y="2152875"/>
            <a:ext cx="2981400" cy="959100"/>
          </a:xfrm>
          <a:prstGeom prst="rect">
            <a:avLst/>
          </a:prstGeom>
        </p:spPr>
        <p:txBody>
          <a:bodyPr anchorCtr="0" anchor="t" bIns="121900" lIns="121900" spcFirstLastPara="1" rIns="121900" wrap="square" tIns="121900">
            <a:normAutofit lnSpcReduction="10000"/>
          </a:bodyPr>
          <a:lstStyle/>
          <a:p>
            <a:pPr indent="0" lvl="0" marL="0" rtl="0" algn="ctr">
              <a:spcBef>
                <a:spcPts val="0"/>
              </a:spcBef>
              <a:spcAft>
                <a:spcPts val="0"/>
              </a:spcAft>
              <a:buNone/>
            </a:pPr>
            <a:r>
              <a:rPr lang="en"/>
              <a:t>Something about this.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40"/>
          <p:cNvPicPr preferRelativeResize="0"/>
          <p:nvPr/>
        </p:nvPicPr>
        <p:blipFill rotWithShape="1">
          <a:blip r:embed="rId3">
            <a:alphaModFix/>
          </a:blip>
          <a:srcRect b="61744" l="33004" r="25212" t="10735"/>
          <a:stretch/>
        </p:blipFill>
        <p:spPr>
          <a:xfrm>
            <a:off x="1212825" y="1890000"/>
            <a:ext cx="3054900" cy="2843700"/>
          </a:xfrm>
          <a:prstGeom prst="rect">
            <a:avLst/>
          </a:prstGeom>
          <a:noFill/>
          <a:ln>
            <a:noFill/>
          </a:ln>
        </p:spPr>
      </p:pic>
      <p:pic>
        <p:nvPicPr>
          <p:cNvPr id="368" name="Google Shape;368;p40"/>
          <p:cNvPicPr preferRelativeResize="0"/>
          <p:nvPr/>
        </p:nvPicPr>
        <p:blipFill rotWithShape="1">
          <a:blip r:embed="rId4">
            <a:alphaModFix/>
          </a:blip>
          <a:srcRect b="14540" l="32897" r="25727" t="24052"/>
          <a:stretch/>
        </p:blipFill>
        <p:spPr>
          <a:xfrm>
            <a:off x="4527751" y="1890001"/>
            <a:ext cx="3054900" cy="2843700"/>
          </a:xfrm>
          <a:prstGeom prst="rect">
            <a:avLst/>
          </a:prstGeom>
          <a:noFill/>
          <a:ln>
            <a:noFill/>
          </a:ln>
        </p:spPr>
      </p:pic>
      <p:pic>
        <p:nvPicPr>
          <p:cNvPr id="369" name="Google Shape;369;p40"/>
          <p:cNvPicPr preferRelativeResize="0"/>
          <p:nvPr/>
        </p:nvPicPr>
        <p:blipFill rotWithShape="1">
          <a:blip r:embed="rId5">
            <a:alphaModFix/>
          </a:blip>
          <a:srcRect b="50920" l="24173" r="0" t="3398"/>
          <a:stretch/>
        </p:blipFill>
        <p:spPr>
          <a:xfrm>
            <a:off x="7977977" y="1889996"/>
            <a:ext cx="3054900" cy="2843700"/>
          </a:xfrm>
          <a:prstGeom prst="rect">
            <a:avLst/>
          </a:prstGeom>
          <a:noFill/>
          <a:ln>
            <a:noFill/>
          </a:ln>
        </p:spPr>
      </p:pic>
      <p:sp>
        <p:nvSpPr>
          <p:cNvPr id="370" name="Google Shape;370;p40"/>
          <p:cNvSpPr txBox="1"/>
          <p:nvPr>
            <p:ph type="title"/>
          </p:nvPr>
        </p:nvSpPr>
        <p:spPr>
          <a:xfrm>
            <a:off x="1023100" y="633475"/>
            <a:ext cx="10145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This is our team.</a:t>
            </a:r>
            <a:endParaRPr/>
          </a:p>
        </p:txBody>
      </p:sp>
      <p:sp>
        <p:nvSpPr>
          <p:cNvPr id="371" name="Google Shape;371;p40"/>
          <p:cNvSpPr txBox="1"/>
          <p:nvPr>
            <p:ph idx="1" type="body"/>
          </p:nvPr>
        </p:nvSpPr>
        <p:spPr>
          <a:xfrm>
            <a:off x="1120425" y="5226725"/>
            <a:ext cx="3147300" cy="671100"/>
          </a:xfrm>
          <a:prstGeom prst="rect">
            <a:avLst/>
          </a:prstGeom>
        </p:spPr>
        <p:txBody>
          <a:bodyPr anchorCtr="0" anchor="t" bIns="121900" lIns="121900" spcFirstLastPara="1" rIns="121900" wrap="square" tIns="121900">
            <a:normAutofit fontScale="85000" lnSpcReduction="10000"/>
          </a:bodyPr>
          <a:lstStyle/>
          <a:p>
            <a:pPr indent="0" lvl="0" marL="0" rtl="0" algn="ctr">
              <a:spcBef>
                <a:spcPts val="0"/>
              </a:spcBef>
              <a:spcAft>
                <a:spcPts val="1600"/>
              </a:spcAft>
              <a:buNone/>
            </a:pPr>
            <a:r>
              <a:rPr lang="en"/>
              <a:t>Lorem ipsum dolor sit amet, consectetuer adipiscing elit.</a:t>
            </a:r>
            <a:endParaRPr/>
          </a:p>
        </p:txBody>
      </p:sp>
      <p:sp>
        <p:nvSpPr>
          <p:cNvPr id="372" name="Google Shape;372;p40"/>
          <p:cNvSpPr txBox="1"/>
          <p:nvPr>
            <p:ph idx="2" type="subTitle"/>
          </p:nvPr>
        </p:nvSpPr>
        <p:spPr>
          <a:xfrm>
            <a:off x="1120425" y="4742026"/>
            <a:ext cx="3147300" cy="4572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fontScale="70000" lnSpcReduction="20000"/>
          </a:bodyPr>
          <a:lstStyle/>
          <a:p>
            <a:pPr indent="0" lvl="0" marL="0" rtl="0" algn="ctr">
              <a:spcBef>
                <a:spcPts val="0"/>
              </a:spcBef>
              <a:spcAft>
                <a:spcPts val="0"/>
              </a:spcAft>
              <a:buNone/>
            </a:pPr>
            <a:r>
              <a:rPr lang="en"/>
              <a:t>Erika V.</a:t>
            </a:r>
            <a:endParaRPr/>
          </a:p>
        </p:txBody>
      </p:sp>
      <p:sp>
        <p:nvSpPr>
          <p:cNvPr id="373" name="Google Shape;373;p40"/>
          <p:cNvSpPr txBox="1"/>
          <p:nvPr>
            <p:ph idx="3" type="body"/>
          </p:nvPr>
        </p:nvSpPr>
        <p:spPr>
          <a:xfrm>
            <a:off x="4526100" y="5226729"/>
            <a:ext cx="3147300" cy="671100"/>
          </a:xfrm>
          <a:prstGeom prst="rect">
            <a:avLst/>
          </a:prstGeom>
        </p:spPr>
        <p:txBody>
          <a:bodyPr anchorCtr="0" anchor="t" bIns="121900" lIns="121900" spcFirstLastPara="1" rIns="121900" wrap="square" tIns="121900">
            <a:normAutofit fontScale="85000" lnSpcReduction="10000"/>
          </a:bodyPr>
          <a:lstStyle/>
          <a:p>
            <a:pPr indent="0" lvl="0" marL="0" rtl="0" algn="ctr">
              <a:spcBef>
                <a:spcPts val="0"/>
              </a:spcBef>
              <a:spcAft>
                <a:spcPts val="1600"/>
              </a:spcAft>
              <a:buNone/>
            </a:pPr>
            <a:r>
              <a:rPr lang="en"/>
              <a:t>Lorem ipsum dolor sit amet, consectetuer adipiscing elit. </a:t>
            </a:r>
            <a:endParaRPr/>
          </a:p>
        </p:txBody>
      </p:sp>
      <p:sp>
        <p:nvSpPr>
          <p:cNvPr id="374" name="Google Shape;374;p40"/>
          <p:cNvSpPr txBox="1"/>
          <p:nvPr>
            <p:ph idx="4" type="subTitle"/>
          </p:nvPr>
        </p:nvSpPr>
        <p:spPr>
          <a:xfrm>
            <a:off x="4526100" y="4742030"/>
            <a:ext cx="3147300" cy="4572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fontScale="70000" lnSpcReduction="20000"/>
          </a:bodyPr>
          <a:lstStyle/>
          <a:p>
            <a:pPr indent="0" lvl="0" marL="0" rtl="0" algn="ctr">
              <a:spcBef>
                <a:spcPts val="0"/>
              </a:spcBef>
              <a:spcAft>
                <a:spcPts val="0"/>
              </a:spcAft>
              <a:buNone/>
            </a:pPr>
            <a:r>
              <a:rPr lang="en"/>
              <a:t>John S.</a:t>
            </a:r>
            <a:endParaRPr/>
          </a:p>
        </p:txBody>
      </p:sp>
      <p:sp>
        <p:nvSpPr>
          <p:cNvPr id="375" name="Google Shape;375;p40"/>
          <p:cNvSpPr txBox="1"/>
          <p:nvPr>
            <p:ph idx="5" type="body"/>
          </p:nvPr>
        </p:nvSpPr>
        <p:spPr>
          <a:xfrm>
            <a:off x="7931775" y="5226725"/>
            <a:ext cx="3147300" cy="671100"/>
          </a:xfrm>
          <a:prstGeom prst="rect">
            <a:avLst/>
          </a:prstGeom>
        </p:spPr>
        <p:txBody>
          <a:bodyPr anchorCtr="0" anchor="t" bIns="121900" lIns="121900" spcFirstLastPara="1" rIns="121900" wrap="square" tIns="121900">
            <a:normAutofit fontScale="85000" lnSpcReduction="10000"/>
          </a:bodyPr>
          <a:lstStyle/>
          <a:p>
            <a:pPr indent="0" lvl="0" marL="0" rtl="0" algn="ctr">
              <a:spcBef>
                <a:spcPts val="0"/>
              </a:spcBef>
              <a:spcAft>
                <a:spcPts val="1600"/>
              </a:spcAft>
              <a:buNone/>
            </a:pPr>
            <a:r>
              <a:rPr lang="en"/>
              <a:t>Lorem ipsum dolor sit amet, consectetuer adipiscing elit. </a:t>
            </a:r>
            <a:endParaRPr/>
          </a:p>
        </p:txBody>
      </p:sp>
      <p:sp>
        <p:nvSpPr>
          <p:cNvPr id="376" name="Google Shape;376;p40"/>
          <p:cNvSpPr txBox="1"/>
          <p:nvPr>
            <p:ph idx="6" type="subTitle"/>
          </p:nvPr>
        </p:nvSpPr>
        <p:spPr>
          <a:xfrm>
            <a:off x="7931775" y="4751613"/>
            <a:ext cx="3147300" cy="4572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rmAutofit fontScale="70000" lnSpcReduction="20000"/>
          </a:bodyPr>
          <a:lstStyle/>
          <a:p>
            <a:pPr indent="0" lvl="0" marL="0" rtl="0" algn="ctr">
              <a:spcBef>
                <a:spcPts val="0"/>
              </a:spcBef>
              <a:spcAft>
                <a:spcPts val="0"/>
              </a:spcAft>
              <a:buNone/>
            </a:pPr>
            <a:r>
              <a:rPr lang="en"/>
              <a:t>Marie M.</a:t>
            </a:r>
            <a:endParaRPr/>
          </a:p>
        </p:txBody>
      </p:sp>
      <p:grpSp>
        <p:nvGrpSpPr>
          <p:cNvPr id="377" name="Google Shape;377;p40"/>
          <p:cNvGrpSpPr/>
          <p:nvPr/>
        </p:nvGrpSpPr>
        <p:grpSpPr>
          <a:xfrm>
            <a:off x="3810552" y="4742015"/>
            <a:ext cx="457177" cy="457206"/>
            <a:chOff x="7610238" y="5297650"/>
            <a:chExt cx="467700" cy="478800"/>
          </a:xfrm>
        </p:grpSpPr>
        <p:sp>
          <p:nvSpPr>
            <p:cNvPr id="378" name="Google Shape;378;p40"/>
            <p:cNvSpPr/>
            <p:nvPr/>
          </p:nvSpPr>
          <p:spPr>
            <a:xfrm>
              <a:off x="7610238" y="5297650"/>
              <a:ext cx="467700" cy="47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379" name="Google Shape;379;p40"/>
            <p:cNvSpPr/>
            <p:nvPr/>
          </p:nvSpPr>
          <p:spPr>
            <a:xfrm>
              <a:off x="7761564" y="5398163"/>
              <a:ext cx="165049" cy="277785"/>
            </a:xfrm>
            <a:custGeom>
              <a:rect b="b" l="l" r="r" t="t"/>
              <a:pathLst>
                <a:path extrusionOk="0" h="152003" w="90314">
                  <a:moveTo>
                    <a:pt x="9837" y="1"/>
                  </a:moveTo>
                  <a:cubicBezTo>
                    <a:pt x="7328" y="-28"/>
                    <a:pt x="4818" y="915"/>
                    <a:pt x="2915" y="2794"/>
                  </a:cubicBezTo>
                  <a:cubicBezTo>
                    <a:pt x="-931" y="6550"/>
                    <a:pt x="-971" y="12691"/>
                    <a:pt x="2794" y="16533"/>
                  </a:cubicBezTo>
                  <a:lnTo>
                    <a:pt x="62827" y="77919"/>
                  </a:lnTo>
                  <a:lnTo>
                    <a:pt x="4008" y="135297"/>
                  </a:lnTo>
                  <a:cubicBezTo>
                    <a:pt x="162" y="139050"/>
                    <a:pt x="122" y="145191"/>
                    <a:pt x="3887" y="149032"/>
                  </a:cubicBezTo>
                  <a:cubicBezTo>
                    <a:pt x="7611" y="152874"/>
                    <a:pt x="13764" y="153028"/>
                    <a:pt x="17610" y="149275"/>
                  </a:cubicBezTo>
                  <a:lnTo>
                    <a:pt x="90314" y="78162"/>
                  </a:lnTo>
                  <a:lnTo>
                    <a:pt x="16638" y="2915"/>
                  </a:lnTo>
                  <a:cubicBezTo>
                    <a:pt x="14776" y="996"/>
                    <a:pt x="12307" y="25"/>
                    <a:pt x="9837" y="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0" name="Google Shape;380;p40"/>
          <p:cNvGrpSpPr/>
          <p:nvPr/>
        </p:nvGrpSpPr>
        <p:grpSpPr>
          <a:xfrm>
            <a:off x="7216227" y="4742015"/>
            <a:ext cx="457177" cy="457206"/>
            <a:chOff x="7610238" y="5297650"/>
            <a:chExt cx="467700" cy="478800"/>
          </a:xfrm>
        </p:grpSpPr>
        <p:sp>
          <p:nvSpPr>
            <p:cNvPr id="381" name="Google Shape;381;p40"/>
            <p:cNvSpPr/>
            <p:nvPr/>
          </p:nvSpPr>
          <p:spPr>
            <a:xfrm>
              <a:off x="7610238" y="5297650"/>
              <a:ext cx="467700" cy="47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382" name="Google Shape;382;p40"/>
            <p:cNvSpPr/>
            <p:nvPr/>
          </p:nvSpPr>
          <p:spPr>
            <a:xfrm>
              <a:off x="7761564" y="5398163"/>
              <a:ext cx="165049" cy="277785"/>
            </a:xfrm>
            <a:custGeom>
              <a:rect b="b" l="l" r="r" t="t"/>
              <a:pathLst>
                <a:path extrusionOk="0" h="152003" w="90314">
                  <a:moveTo>
                    <a:pt x="9837" y="1"/>
                  </a:moveTo>
                  <a:cubicBezTo>
                    <a:pt x="7328" y="-28"/>
                    <a:pt x="4818" y="915"/>
                    <a:pt x="2915" y="2794"/>
                  </a:cubicBezTo>
                  <a:cubicBezTo>
                    <a:pt x="-931" y="6550"/>
                    <a:pt x="-971" y="12691"/>
                    <a:pt x="2794" y="16533"/>
                  </a:cubicBezTo>
                  <a:lnTo>
                    <a:pt x="62827" y="77919"/>
                  </a:lnTo>
                  <a:lnTo>
                    <a:pt x="4008" y="135297"/>
                  </a:lnTo>
                  <a:cubicBezTo>
                    <a:pt x="162" y="139050"/>
                    <a:pt x="122" y="145191"/>
                    <a:pt x="3887" y="149032"/>
                  </a:cubicBezTo>
                  <a:cubicBezTo>
                    <a:pt x="7611" y="152874"/>
                    <a:pt x="13764" y="153028"/>
                    <a:pt x="17610" y="149275"/>
                  </a:cubicBezTo>
                  <a:lnTo>
                    <a:pt x="90314" y="78162"/>
                  </a:lnTo>
                  <a:lnTo>
                    <a:pt x="16638" y="2915"/>
                  </a:lnTo>
                  <a:cubicBezTo>
                    <a:pt x="14776" y="996"/>
                    <a:pt x="12307" y="25"/>
                    <a:pt x="9837" y="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3" name="Google Shape;383;p40"/>
          <p:cNvGrpSpPr/>
          <p:nvPr/>
        </p:nvGrpSpPr>
        <p:grpSpPr>
          <a:xfrm>
            <a:off x="10621902" y="4751603"/>
            <a:ext cx="457177" cy="457206"/>
            <a:chOff x="7610238" y="5297650"/>
            <a:chExt cx="467700" cy="478800"/>
          </a:xfrm>
        </p:grpSpPr>
        <p:sp>
          <p:nvSpPr>
            <p:cNvPr id="384" name="Google Shape;384;p40"/>
            <p:cNvSpPr/>
            <p:nvPr/>
          </p:nvSpPr>
          <p:spPr>
            <a:xfrm>
              <a:off x="7610238" y="5297650"/>
              <a:ext cx="467700" cy="47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385" name="Google Shape;385;p40"/>
            <p:cNvSpPr/>
            <p:nvPr/>
          </p:nvSpPr>
          <p:spPr>
            <a:xfrm>
              <a:off x="7761564" y="5398163"/>
              <a:ext cx="165049" cy="277785"/>
            </a:xfrm>
            <a:custGeom>
              <a:rect b="b" l="l" r="r" t="t"/>
              <a:pathLst>
                <a:path extrusionOk="0" h="152003" w="90314">
                  <a:moveTo>
                    <a:pt x="9837" y="1"/>
                  </a:moveTo>
                  <a:cubicBezTo>
                    <a:pt x="7328" y="-28"/>
                    <a:pt x="4818" y="915"/>
                    <a:pt x="2915" y="2794"/>
                  </a:cubicBezTo>
                  <a:cubicBezTo>
                    <a:pt x="-931" y="6550"/>
                    <a:pt x="-971" y="12691"/>
                    <a:pt x="2794" y="16533"/>
                  </a:cubicBezTo>
                  <a:lnTo>
                    <a:pt x="62827" y="77919"/>
                  </a:lnTo>
                  <a:lnTo>
                    <a:pt x="4008" y="135297"/>
                  </a:lnTo>
                  <a:cubicBezTo>
                    <a:pt x="162" y="139050"/>
                    <a:pt x="122" y="145191"/>
                    <a:pt x="3887" y="149032"/>
                  </a:cubicBezTo>
                  <a:cubicBezTo>
                    <a:pt x="7611" y="152874"/>
                    <a:pt x="13764" y="153028"/>
                    <a:pt x="17610" y="149275"/>
                  </a:cubicBezTo>
                  <a:lnTo>
                    <a:pt x="90314" y="78162"/>
                  </a:lnTo>
                  <a:lnTo>
                    <a:pt x="16638" y="2915"/>
                  </a:lnTo>
                  <a:cubicBezTo>
                    <a:pt x="14776" y="996"/>
                    <a:pt x="12307" y="25"/>
                    <a:pt x="9837" y="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1"/>
          <p:cNvSpPr txBox="1"/>
          <p:nvPr>
            <p:ph type="title"/>
          </p:nvPr>
        </p:nvSpPr>
        <p:spPr>
          <a:xfrm>
            <a:off x="429300" y="537475"/>
            <a:ext cx="11333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This is a timeline.</a:t>
            </a:r>
            <a:endParaRPr/>
          </a:p>
        </p:txBody>
      </p:sp>
      <p:sp>
        <p:nvSpPr>
          <p:cNvPr id="391" name="Google Shape;391;p41"/>
          <p:cNvSpPr txBox="1"/>
          <p:nvPr>
            <p:ph idx="1" type="body"/>
          </p:nvPr>
        </p:nvSpPr>
        <p:spPr>
          <a:xfrm>
            <a:off x="888750" y="4353503"/>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l">
              <a:spcBef>
                <a:spcPts val="0"/>
              </a:spcBef>
              <a:spcAft>
                <a:spcPts val="1600"/>
              </a:spcAft>
              <a:buNone/>
            </a:pPr>
            <a:r>
              <a:rPr lang="en"/>
              <a:t>Lorem ipsum dolor sit amet, consectetuer adipiscing elit.</a:t>
            </a:r>
            <a:endParaRPr/>
          </a:p>
        </p:txBody>
      </p:sp>
      <p:sp>
        <p:nvSpPr>
          <p:cNvPr id="392" name="Google Shape;392;p41"/>
          <p:cNvSpPr txBox="1"/>
          <p:nvPr>
            <p:ph idx="3" type="body"/>
          </p:nvPr>
        </p:nvSpPr>
        <p:spPr>
          <a:xfrm>
            <a:off x="3138261" y="4353501"/>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l">
              <a:spcBef>
                <a:spcPts val="0"/>
              </a:spcBef>
              <a:spcAft>
                <a:spcPts val="1600"/>
              </a:spcAft>
              <a:buNone/>
            </a:pPr>
            <a:r>
              <a:rPr lang="en"/>
              <a:t>Lorem ipsum dolor sit amet, consectetuer adipiscing elit.</a:t>
            </a:r>
            <a:endParaRPr/>
          </a:p>
        </p:txBody>
      </p:sp>
      <p:sp>
        <p:nvSpPr>
          <p:cNvPr id="393" name="Google Shape;393;p41"/>
          <p:cNvSpPr txBox="1"/>
          <p:nvPr>
            <p:ph idx="5" type="body"/>
          </p:nvPr>
        </p:nvSpPr>
        <p:spPr>
          <a:xfrm>
            <a:off x="7637247" y="4353517"/>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l">
              <a:spcBef>
                <a:spcPts val="0"/>
              </a:spcBef>
              <a:spcAft>
                <a:spcPts val="1600"/>
              </a:spcAft>
              <a:buNone/>
            </a:pPr>
            <a:r>
              <a:rPr lang="en"/>
              <a:t>Lorem ipsum dolor sit amet, consectetuer adipiscing elit.</a:t>
            </a:r>
            <a:endParaRPr/>
          </a:p>
        </p:txBody>
      </p:sp>
      <p:cxnSp>
        <p:nvCxnSpPr>
          <p:cNvPr id="394" name="Google Shape;394;p41"/>
          <p:cNvCxnSpPr/>
          <p:nvPr/>
        </p:nvCxnSpPr>
        <p:spPr>
          <a:xfrm>
            <a:off x="429300" y="3438475"/>
            <a:ext cx="11790900" cy="0"/>
          </a:xfrm>
          <a:prstGeom prst="straightConnector1">
            <a:avLst/>
          </a:prstGeom>
          <a:noFill/>
          <a:ln cap="rnd" cmpd="sng" w="9525">
            <a:solidFill>
              <a:schemeClr val="dk1"/>
            </a:solidFill>
            <a:prstDash val="solid"/>
            <a:round/>
            <a:headEnd len="med" w="med" type="none"/>
            <a:tailEnd len="med" w="med" type="none"/>
          </a:ln>
        </p:spPr>
      </p:cxnSp>
      <p:sp>
        <p:nvSpPr>
          <p:cNvPr id="395" name="Google Shape;395;p41"/>
          <p:cNvSpPr txBox="1"/>
          <p:nvPr>
            <p:ph idx="2" type="subTitle"/>
          </p:nvPr>
        </p:nvSpPr>
        <p:spPr>
          <a:xfrm>
            <a:off x="888750" y="2393550"/>
            <a:ext cx="2113500" cy="615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018"/>
              <a:buNone/>
            </a:pPr>
            <a:r>
              <a:rPr lang="en"/>
              <a:t>1985</a:t>
            </a:r>
            <a:endParaRPr/>
          </a:p>
        </p:txBody>
      </p:sp>
      <p:sp>
        <p:nvSpPr>
          <p:cNvPr id="396" name="Google Shape;396;p41"/>
          <p:cNvSpPr txBox="1"/>
          <p:nvPr>
            <p:ph idx="4" type="subTitle"/>
          </p:nvPr>
        </p:nvSpPr>
        <p:spPr>
          <a:xfrm>
            <a:off x="3154538" y="2393550"/>
            <a:ext cx="2113500" cy="615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018"/>
              <a:buNone/>
            </a:pPr>
            <a:r>
              <a:rPr lang="en"/>
              <a:t>1990</a:t>
            </a:r>
            <a:endParaRPr/>
          </a:p>
        </p:txBody>
      </p:sp>
      <p:sp>
        <p:nvSpPr>
          <p:cNvPr id="397" name="Google Shape;397;p41"/>
          <p:cNvSpPr txBox="1"/>
          <p:nvPr>
            <p:ph idx="6" type="subTitle"/>
          </p:nvPr>
        </p:nvSpPr>
        <p:spPr>
          <a:xfrm>
            <a:off x="7669801" y="2393550"/>
            <a:ext cx="2113500" cy="615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018"/>
              <a:buNone/>
            </a:pPr>
            <a:r>
              <a:rPr lang="en"/>
              <a:t>2000</a:t>
            </a:r>
            <a:endParaRPr/>
          </a:p>
        </p:txBody>
      </p:sp>
      <p:sp>
        <p:nvSpPr>
          <p:cNvPr id="398" name="Google Shape;398;p41"/>
          <p:cNvSpPr txBox="1"/>
          <p:nvPr>
            <p:ph idx="7" type="subTitle"/>
          </p:nvPr>
        </p:nvSpPr>
        <p:spPr>
          <a:xfrm>
            <a:off x="888750" y="3899013"/>
            <a:ext cx="2243700" cy="530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Subtitle One</a:t>
            </a:r>
            <a:endParaRPr/>
          </a:p>
        </p:txBody>
      </p:sp>
      <p:sp>
        <p:nvSpPr>
          <p:cNvPr id="399" name="Google Shape;399;p41"/>
          <p:cNvSpPr txBox="1"/>
          <p:nvPr>
            <p:ph idx="8" type="subTitle"/>
          </p:nvPr>
        </p:nvSpPr>
        <p:spPr>
          <a:xfrm>
            <a:off x="3138261" y="3899000"/>
            <a:ext cx="2243700" cy="530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SzPts val="688"/>
              <a:buNone/>
            </a:pPr>
            <a:r>
              <a:rPr lang="en"/>
              <a:t>Subtitle Two</a:t>
            </a:r>
            <a:endParaRPr/>
          </a:p>
        </p:txBody>
      </p:sp>
      <p:sp>
        <p:nvSpPr>
          <p:cNvPr id="400" name="Google Shape;400;p41"/>
          <p:cNvSpPr txBox="1"/>
          <p:nvPr>
            <p:ph idx="9" type="subTitle"/>
          </p:nvPr>
        </p:nvSpPr>
        <p:spPr>
          <a:xfrm>
            <a:off x="7637246" y="3899013"/>
            <a:ext cx="2243700" cy="530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SzPts val="605"/>
              <a:buNone/>
            </a:pPr>
            <a:r>
              <a:rPr lang="en"/>
              <a:t>Subtitle Three</a:t>
            </a:r>
            <a:endParaRPr/>
          </a:p>
        </p:txBody>
      </p:sp>
      <p:cxnSp>
        <p:nvCxnSpPr>
          <p:cNvPr id="401" name="Google Shape;401;p41"/>
          <p:cNvCxnSpPr/>
          <p:nvPr/>
        </p:nvCxnSpPr>
        <p:spPr>
          <a:xfrm rot="10800000">
            <a:off x="1054150" y="3121988"/>
            <a:ext cx="0" cy="663900"/>
          </a:xfrm>
          <a:prstGeom prst="straightConnector1">
            <a:avLst/>
          </a:prstGeom>
          <a:noFill/>
          <a:ln cap="rnd" cmpd="sng" w="9525">
            <a:solidFill>
              <a:schemeClr val="dk1"/>
            </a:solidFill>
            <a:prstDash val="solid"/>
            <a:round/>
            <a:headEnd len="med" w="med" type="none"/>
            <a:tailEnd len="med" w="med" type="none"/>
          </a:ln>
        </p:spPr>
      </p:cxnSp>
      <p:cxnSp>
        <p:nvCxnSpPr>
          <p:cNvPr id="402" name="Google Shape;402;p41"/>
          <p:cNvCxnSpPr/>
          <p:nvPr/>
        </p:nvCxnSpPr>
        <p:spPr>
          <a:xfrm rot="10800000">
            <a:off x="3318925" y="3121975"/>
            <a:ext cx="0" cy="663900"/>
          </a:xfrm>
          <a:prstGeom prst="straightConnector1">
            <a:avLst/>
          </a:prstGeom>
          <a:noFill/>
          <a:ln cap="rnd" cmpd="sng" w="9525">
            <a:solidFill>
              <a:schemeClr val="dk1"/>
            </a:solidFill>
            <a:prstDash val="solid"/>
            <a:round/>
            <a:headEnd len="med" w="med" type="none"/>
            <a:tailEnd len="med" w="med" type="none"/>
          </a:ln>
        </p:spPr>
      </p:cxnSp>
      <p:cxnSp>
        <p:nvCxnSpPr>
          <p:cNvPr id="403" name="Google Shape;403;p41"/>
          <p:cNvCxnSpPr/>
          <p:nvPr/>
        </p:nvCxnSpPr>
        <p:spPr>
          <a:xfrm rot="10800000">
            <a:off x="7848475" y="3121975"/>
            <a:ext cx="0" cy="663900"/>
          </a:xfrm>
          <a:prstGeom prst="straightConnector1">
            <a:avLst/>
          </a:prstGeom>
          <a:noFill/>
          <a:ln cap="rnd" cmpd="sng" w="9525">
            <a:solidFill>
              <a:schemeClr val="dk1"/>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4"/>
          <p:cNvPicPr preferRelativeResize="0"/>
          <p:nvPr>
            <p:ph idx="2" type="pic"/>
          </p:nvPr>
        </p:nvPicPr>
        <p:blipFill rotWithShape="1">
          <a:blip r:embed="rId3">
            <a:alphaModFix/>
          </a:blip>
          <a:srcRect b="32877" l="0" r="0" t="473"/>
          <a:stretch/>
        </p:blipFill>
        <p:spPr>
          <a:xfrm>
            <a:off x="7359625" y="1340525"/>
            <a:ext cx="4176900" cy="4176901"/>
          </a:xfrm>
          <a:prstGeom prst="rect">
            <a:avLst/>
          </a:prstGeom>
          <a:noFill/>
          <a:ln cap="flat" cmpd="sng" w="9525">
            <a:solidFill>
              <a:schemeClr val="dk1"/>
            </a:solidFill>
            <a:prstDash val="solid"/>
            <a:round/>
            <a:headEnd len="sm" w="sm" type="none"/>
            <a:tailEnd len="sm" w="sm" type="none"/>
          </a:ln>
        </p:spPr>
      </p:pic>
      <p:sp>
        <p:nvSpPr>
          <p:cNvPr id="186" name="Google Shape;186;p24"/>
          <p:cNvSpPr txBox="1"/>
          <p:nvPr>
            <p:ph type="title"/>
          </p:nvPr>
        </p:nvSpPr>
        <p:spPr>
          <a:xfrm>
            <a:off x="655399" y="1340525"/>
            <a:ext cx="6467100" cy="7590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Hello, I’m…</a:t>
            </a:r>
            <a:endParaRPr/>
          </a:p>
        </p:txBody>
      </p:sp>
      <p:sp>
        <p:nvSpPr>
          <p:cNvPr id="187" name="Google Shape;187;p24"/>
          <p:cNvSpPr txBox="1"/>
          <p:nvPr>
            <p:ph idx="1" type="body"/>
          </p:nvPr>
        </p:nvSpPr>
        <p:spPr>
          <a:xfrm>
            <a:off x="1016600" y="2576975"/>
            <a:ext cx="5744700" cy="2612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
              <a:t>Here is where you introduce yourself.</a:t>
            </a:r>
            <a:endParaRPr/>
          </a:p>
          <a:p>
            <a:pPr indent="0" lvl="0" marL="0" rtl="0" algn="l">
              <a:spcBef>
                <a:spcPts val="1600"/>
              </a:spcBef>
              <a:spcAft>
                <a:spcPts val="0"/>
              </a:spcAft>
              <a:buNone/>
            </a:pPr>
            <a:r>
              <a:rPr lang="en"/>
              <a:t>You can add your name, title and a little background.</a:t>
            </a:r>
            <a:endParaRPr/>
          </a:p>
          <a:p>
            <a:pPr indent="0" lvl="0" marL="0" rtl="0" algn="l">
              <a:spcBef>
                <a:spcPts val="0"/>
              </a:spcBef>
              <a:spcAft>
                <a:spcPts val="0"/>
              </a:spcAft>
              <a:buNone/>
            </a:pPr>
            <a:r>
              <a:rPr lang="en"/>
              <a:t>Right click the image and replace it with your own.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2"/>
          <p:cNvSpPr txBox="1"/>
          <p:nvPr>
            <p:ph type="title"/>
          </p:nvPr>
        </p:nvSpPr>
        <p:spPr>
          <a:xfrm>
            <a:off x="429300" y="537475"/>
            <a:ext cx="11333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This is a timeline.</a:t>
            </a:r>
            <a:endParaRPr/>
          </a:p>
        </p:txBody>
      </p:sp>
      <p:sp>
        <p:nvSpPr>
          <p:cNvPr id="409" name="Google Shape;409;p42"/>
          <p:cNvSpPr txBox="1"/>
          <p:nvPr>
            <p:ph idx="1" type="body"/>
          </p:nvPr>
        </p:nvSpPr>
        <p:spPr>
          <a:xfrm>
            <a:off x="888750" y="4353503"/>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l">
              <a:spcBef>
                <a:spcPts val="0"/>
              </a:spcBef>
              <a:spcAft>
                <a:spcPts val="1600"/>
              </a:spcAft>
              <a:buNone/>
            </a:pPr>
            <a:r>
              <a:rPr lang="en"/>
              <a:t>Lorem ipsum dolor sit amet, consectetuer adipiscing elit.</a:t>
            </a:r>
            <a:endParaRPr/>
          </a:p>
        </p:txBody>
      </p:sp>
      <p:sp>
        <p:nvSpPr>
          <p:cNvPr id="410" name="Google Shape;410;p42"/>
          <p:cNvSpPr txBox="1"/>
          <p:nvPr>
            <p:ph idx="3" type="body"/>
          </p:nvPr>
        </p:nvSpPr>
        <p:spPr>
          <a:xfrm>
            <a:off x="5348061" y="4353501"/>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l">
              <a:spcBef>
                <a:spcPts val="0"/>
              </a:spcBef>
              <a:spcAft>
                <a:spcPts val="1600"/>
              </a:spcAft>
              <a:buNone/>
            </a:pPr>
            <a:r>
              <a:rPr lang="en"/>
              <a:t>Lorem ipsum dolor sit amet, consectetuer adipiscing elit.</a:t>
            </a:r>
            <a:endParaRPr/>
          </a:p>
        </p:txBody>
      </p:sp>
      <p:sp>
        <p:nvSpPr>
          <p:cNvPr id="411" name="Google Shape;411;p42"/>
          <p:cNvSpPr txBox="1"/>
          <p:nvPr>
            <p:ph idx="5" type="body"/>
          </p:nvPr>
        </p:nvSpPr>
        <p:spPr>
          <a:xfrm>
            <a:off x="7637247" y="4353517"/>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l">
              <a:spcBef>
                <a:spcPts val="0"/>
              </a:spcBef>
              <a:spcAft>
                <a:spcPts val="1600"/>
              </a:spcAft>
              <a:buNone/>
            </a:pPr>
            <a:r>
              <a:rPr lang="en"/>
              <a:t>Lorem ipsum dolor sit amet, consectetuer adipiscing elit.</a:t>
            </a:r>
            <a:endParaRPr/>
          </a:p>
        </p:txBody>
      </p:sp>
      <p:cxnSp>
        <p:nvCxnSpPr>
          <p:cNvPr id="412" name="Google Shape;412;p42"/>
          <p:cNvCxnSpPr/>
          <p:nvPr/>
        </p:nvCxnSpPr>
        <p:spPr>
          <a:xfrm>
            <a:off x="0" y="3438475"/>
            <a:ext cx="11803200" cy="0"/>
          </a:xfrm>
          <a:prstGeom prst="straightConnector1">
            <a:avLst/>
          </a:prstGeom>
          <a:noFill/>
          <a:ln cap="rnd" cmpd="sng" w="9525">
            <a:solidFill>
              <a:schemeClr val="dk1"/>
            </a:solidFill>
            <a:prstDash val="solid"/>
            <a:round/>
            <a:headEnd len="med" w="med" type="none"/>
            <a:tailEnd len="med" w="med" type="none"/>
          </a:ln>
        </p:spPr>
      </p:cxnSp>
      <p:sp>
        <p:nvSpPr>
          <p:cNvPr id="413" name="Google Shape;413;p42"/>
          <p:cNvSpPr txBox="1"/>
          <p:nvPr>
            <p:ph idx="2" type="subTitle"/>
          </p:nvPr>
        </p:nvSpPr>
        <p:spPr>
          <a:xfrm>
            <a:off x="888750" y="2393550"/>
            <a:ext cx="2113500" cy="615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018"/>
              <a:buNone/>
            </a:pPr>
            <a:r>
              <a:rPr lang="en"/>
              <a:t>2010</a:t>
            </a:r>
            <a:endParaRPr/>
          </a:p>
        </p:txBody>
      </p:sp>
      <p:sp>
        <p:nvSpPr>
          <p:cNvPr id="414" name="Google Shape;414;p42"/>
          <p:cNvSpPr txBox="1"/>
          <p:nvPr>
            <p:ph idx="4" type="subTitle"/>
          </p:nvPr>
        </p:nvSpPr>
        <p:spPr>
          <a:xfrm>
            <a:off x="5364338" y="2393550"/>
            <a:ext cx="2113500" cy="615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018"/>
              <a:buNone/>
            </a:pPr>
            <a:r>
              <a:rPr lang="en"/>
              <a:t>2020</a:t>
            </a:r>
            <a:endParaRPr/>
          </a:p>
        </p:txBody>
      </p:sp>
      <p:sp>
        <p:nvSpPr>
          <p:cNvPr id="415" name="Google Shape;415;p42"/>
          <p:cNvSpPr txBox="1"/>
          <p:nvPr>
            <p:ph idx="6" type="subTitle"/>
          </p:nvPr>
        </p:nvSpPr>
        <p:spPr>
          <a:xfrm>
            <a:off x="7669801" y="2393550"/>
            <a:ext cx="2113500" cy="615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018"/>
              <a:buNone/>
            </a:pPr>
            <a:r>
              <a:rPr lang="en"/>
              <a:t>2025</a:t>
            </a:r>
            <a:endParaRPr/>
          </a:p>
        </p:txBody>
      </p:sp>
      <p:sp>
        <p:nvSpPr>
          <p:cNvPr id="416" name="Google Shape;416;p42"/>
          <p:cNvSpPr txBox="1"/>
          <p:nvPr>
            <p:ph idx="7" type="subTitle"/>
          </p:nvPr>
        </p:nvSpPr>
        <p:spPr>
          <a:xfrm>
            <a:off x="888750" y="3899013"/>
            <a:ext cx="2243700" cy="530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Subtitle Four</a:t>
            </a:r>
            <a:endParaRPr/>
          </a:p>
        </p:txBody>
      </p:sp>
      <p:sp>
        <p:nvSpPr>
          <p:cNvPr id="417" name="Google Shape;417;p42"/>
          <p:cNvSpPr txBox="1"/>
          <p:nvPr>
            <p:ph idx="8" type="subTitle"/>
          </p:nvPr>
        </p:nvSpPr>
        <p:spPr>
          <a:xfrm>
            <a:off x="5348061" y="3899000"/>
            <a:ext cx="2243700" cy="530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SzPts val="688"/>
              <a:buNone/>
            </a:pPr>
            <a:r>
              <a:rPr lang="en"/>
              <a:t>Subtitle Five</a:t>
            </a:r>
            <a:endParaRPr/>
          </a:p>
        </p:txBody>
      </p:sp>
      <p:sp>
        <p:nvSpPr>
          <p:cNvPr id="418" name="Google Shape;418;p42"/>
          <p:cNvSpPr txBox="1"/>
          <p:nvPr>
            <p:ph idx="9" type="subTitle"/>
          </p:nvPr>
        </p:nvSpPr>
        <p:spPr>
          <a:xfrm>
            <a:off x="7637246" y="3899013"/>
            <a:ext cx="2243700" cy="530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SzPts val="605"/>
              <a:buNone/>
            </a:pPr>
            <a:r>
              <a:rPr lang="en"/>
              <a:t>Subtitle Six</a:t>
            </a:r>
            <a:endParaRPr/>
          </a:p>
        </p:txBody>
      </p:sp>
      <p:cxnSp>
        <p:nvCxnSpPr>
          <p:cNvPr id="419" name="Google Shape;419;p42"/>
          <p:cNvCxnSpPr/>
          <p:nvPr/>
        </p:nvCxnSpPr>
        <p:spPr>
          <a:xfrm rot="10800000">
            <a:off x="1054150" y="3121988"/>
            <a:ext cx="0" cy="663900"/>
          </a:xfrm>
          <a:prstGeom prst="straightConnector1">
            <a:avLst/>
          </a:prstGeom>
          <a:noFill/>
          <a:ln cap="rnd" cmpd="sng" w="9525">
            <a:solidFill>
              <a:schemeClr val="dk1"/>
            </a:solidFill>
            <a:prstDash val="solid"/>
            <a:round/>
            <a:headEnd len="med" w="med" type="none"/>
            <a:tailEnd len="med" w="med" type="none"/>
          </a:ln>
        </p:spPr>
      </p:cxnSp>
      <p:cxnSp>
        <p:nvCxnSpPr>
          <p:cNvPr id="420" name="Google Shape;420;p42"/>
          <p:cNvCxnSpPr/>
          <p:nvPr/>
        </p:nvCxnSpPr>
        <p:spPr>
          <a:xfrm rot="10800000">
            <a:off x="5583700" y="3121963"/>
            <a:ext cx="0" cy="663900"/>
          </a:xfrm>
          <a:prstGeom prst="straightConnector1">
            <a:avLst/>
          </a:prstGeom>
          <a:noFill/>
          <a:ln cap="rnd" cmpd="sng" w="9525">
            <a:solidFill>
              <a:schemeClr val="dk1"/>
            </a:solidFill>
            <a:prstDash val="solid"/>
            <a:round/>
            <a:headEnd len="med" w="med" type="none"/>
            <a:tailEnd len="med" w="med" type="none"/>
          </a:ln>
        </p:spPr>
      </p:cxnSp>
      <p:cxnSp>
        <p:nvCxnSpPr>
          <p:cNvPr id="421" name="Google Shape;421;p42"/>
          <p:cNvCxnSpPr/>
          <p:nvPr/>
        </p:nvCxnSpPr>
        <p:spPr>
          <a:xfrm rot="10800000">
            <a:off x="7848475" y="3121975"/>
            <a:ext cx="0" cy="663900"/>
          </a:xfrm>
          <a:prstGeom prst="straightConnector1">
            <a:avLst/>
          </a:prstGeom>
          <a:noFill/>
          <a:ln cap="rnd" cmpd="sng" w="9525">
            <a:solidFill>
              <a:schemeClr val="dk1"/>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3"/>
          <p:cNvSpPr txBox="1"/>
          <p:nvPr>
            <p:ph idx="4294967295" type="title"/>
          </p:nvPr>
        </p:nvSpPr>
        <p:spPr>
          <a:xfrm>
            <a:off x="1550225" y="1068663"/>
            <a:ext cx="5688300" cy="3624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7200"/>
              <a:t>Presenting a website or an app?</a:t>
            </a:r>
            <a:endParaRPr sz="7200"/>
          </a:p>
        </p:txBody>
      </p:sp>
      <p:sp>
        <p:nvSpPr>
          <p:cNvPr id="427" name="Google Shape;427;p43"/>
          <p:cNvSpPr txBox="1"/>
          <p:nvPr>
            <p:ph idx="4294967295" type="body"/>
          </p:nvPr>
        </p:nvSpPr>
        <p:spPr>
          <a:xfrm>
            <a:off x="1550375" y="4829338"/>
            <a:ext cx="5688300" cy="960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If you are presenting a website, an internet product or an app, you can place a screenshot of it here.</a:t>
            </a:r>
            <a:endParaRPr/>
          </a:p>
        </p:txBody>
      </p:sp>
      <p:grpSp>
        <p:nvGrpSpPr>
          <p:cNvPr id="428" name="Google Shape;428;p43"/>
          <p:cNvGrpSpPr/>
          <p:nvPr/>
        </p:nvGrpSpPr>
        <p:grpSpPr>
          <a:xfrm>
            <a:off x="7920165" y="656999"/>
            <a:ext cx="2721600" cy="5544000"/>
            <a:chOff x="1020040" y="533174"/>
            <a:chExt cx="2721600" cy="5544000"/>
          </a:xfrm>
        </p:grpSpPr>
        <p:sp>
          <p:nvSpPr>
            <p:cNvPr id="429" name="Google Shape;429;p43"/>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0" name="Google Shape;430;p43"/>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1" name="Google Shape;431;p43"/>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2" name="Google Shape;432;p43"/>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43"/>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43"/>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grpSp>
        <p:nvGrpSpPr>
          <p:cNvPr id="439" name="Google Shape;439;p44"/>
          <p:cNvGrpSpPr/>
          <p:nvPr/>
        </p:nvGrpSpPr>
        <p:grpSpPr>
          <a:xfrm rot="5400000">
            <a:off x="112240" y="1330369"/>
            <a:ext cx="5778042" cy="3955122"/>
            <a:chOff x="2345366" y="140711"/>
            <a:chExt cx="6483441" cy="4437974"/>
          </a:xfrm>
        </p:grpSpPr>
        <p:sp>
          <p:nvSpPr>
            <p:cNvPr id="440" name="Google Shape;440;p44"/>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grpSp>
          <p:nvGrpSpPr>
            <p:cNvPr id="441" name="Google Shape;441;p44"/>
            <p:cNvGrpSpPr/>
            <p:nvPr/>
          </p:nvGrpSpPr>
          <p:grpSpPr>
            <a:xfrm>
              <a:off x="2345366" y="140711"/>
              <a:ext cx="6483441" cy="4437974"/>
              <a:chOff x="390725" y="192901"/>
              <a:chExt cx="9367780" cy="6412330"/>
            </a:xfrm>
          </p:grpSpPr>
          <p:sp>
            <p:nvSpPr>
              <p:cNvPr id="442" name="Google Shape;442;p44"/>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nvGrpSpPr>
              <p:cNvPr id="443" name="Google Shape;443;p44"/>
              <p:cNvGrpSpPr/>
              <p:nvPr/>
            </p:nvGrpSpPr>
            <p:grpSpPr>
              <a:xfrm>
                <a:off x="9036100" y="3183177"/>
                <a:ext cx="492960" cy="492960"/>
                <a:chOff x="9132580" y="3159701"/>
                <a:chExt cx="371233" cy="371233"/>
              </a:xfrm>
            </p:grpSpPr>
            <p:sp>
              <p:nvSpPr>
                <p:cNvPr id="444" name="Google Shape;444;p44"/>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45" name="Google Shape;445;p44"/>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46" name="Google Shape;446;p44"/>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grpSp>
            <p:nvGrpSpPr>
              <p:cNvPr id="447" name="Google Shape;447;p44"/>
              <p:cNvGrpSpPr/>
              <p:nvPr/>
            </p:nvGrpSpPr>
            <p:grpSpPr>
              <a:xfrm>
                <a:off x="390725" y="192901"/>
                <a:ext cx="9367780" cy="6412330"/>
                <a:chOff x="1194635" y="234866"/>
                <a:chExt cx="9244824" cy="6489556"/>
              </a:xfrm>
            </p:grpSpPr>
            <p:sp>
              <p:nvSpPr>
                <p:cNvPr id="448" name="Google Shape;448;p44"/>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49" name="Google Shape;449;p44"/>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50" name="Google Shape;450;p44"/>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51" name="Google Shape;451;p44"/>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52" name="Google Shape;452;p44"/>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53" name="Google Shape;453;p44"/>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54" name="Google Shape;454;p44"/>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55" name="Google Shape;455;p44"/>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56" name="Google Shape;456;p44"/>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57" name="Google Shape;457;p44"/>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58" name="Google Shape;458;p44"/>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59" name="Google Shape;459;p44"/>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60" name="Google Shape;460;p44"/>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61" name="Google Shape;461;p44"/>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62" name="Google Shape;462;p44"/>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63" name="Google Shape;463;p44"/>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464" name="Google Shape;464;p44"/>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grpSp>
        <p:sp>
          <p:nvSpPr>
            <p:cNvPr id="465" name="Google Shape;465;p44"/>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sp>
          <p:nvSpPr>
            <p:cNvPr id="466" name="Google Shape;466;p44"/>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endParaRPr>
            </a:p>
          </p:txBody>
        </p:sp>
      </p:grpSp>
      <p:sp>
        <p:nvSpPr>
          <p:cNvPr id="467" name="Google Shape;467;p44"/>
          <p:cNvSpPr txBox="1"/>
          <p:nvPr>
            <p:ph idx="4294967295" type="title"/>
          </p:nvPr>
        </p:nvSpPr>
        <p:spPr>
          <a:xfrm>
            <a:off x="5479850" y="947588"/>
            <a:ext cx="5688300" cy="3624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7200"/>
              <a:t>Presenting a website or an app?</a:t>
            </a:r>
            <a:endParaRPr sz="7200"/>
          </a:p>
        </p:txBody>
      </p:sp>
      <p:sp>
        <p:nvSpPr>
          <p:cNvPr id="468" name="Google Shape;468;p44"/>
          <p:cNvSpPr txBox="1"/>
          <p:nvPr>
            <p:ph idx="4294967295" type="body"/>
          </p:nvPr>
        </p:nvSpPr>
        <p:spPr>
          <a:xfrm>
            <a:off x="5480000" y="4708263"/>
            <a:ext cx="5688300" cy="960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If you are presenting a website, an internet product or an app, you can place a screenshot of it here.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5"/>
          <p:cNvSpPr txBox="1"/>
          <p:nvPr>
            <p:ph type="title"/>
          </p:nvPr>
        </p:nvSpPr>
        <p:spPr>
          <a:xfrm>
            <a:off x="1780650" y="1351650"/>
            <a:ext cx="8638800" cy="175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474" name="Google Shape;474;p45"/>
          <p:cNvSpPr txBox="1"/>
          <p:nvPr>
            <p:ph idx="1" type="subTitle"/>
          </p:nvPr>
        </p:nvSpPr>
        <p:spPr>
          <a:xfrm>
            <a:off x="1780650" y="3105150"/>
            <a:ext cx="8638800" cy="5307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0"/>
              </a:spcAft>
              <a:buNone/>
            </a:pPr>
            <a:r>
              <a:rPr lang="en"/>
              <a:t>Do you have any questions?</a:t>
            </a:r>
            <a:endParaRPr/>
          </a:p>
        </p:txBody>
      </p:sp>
      <p:sp>
        <p:nvSpPr>
          <p:cNvPr id="475" name="Google Shape;475;p45"/>
          <p:cNvSpPr txBox="1"/>
          <p:nvPr>
            <p:ph idx="2" type="body"/>
          </p:nvPr>
        </p:nvSpPr>
        <p:spPr>
          <a:xfrm>
            <a:off x="1780650" y="3635850"/>
            <a:ext cx="8638800" cy="12978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p:txBody>
      </p:sp>
      <p:sp>
        <p:nvSpPr>
          <p:cNvPr id="476" name="Google Shape;476;p45"/>
          <p:cNvSpPr/>
          <p:nvPr/>
        </p:nvSpPr>
        <p:spPr>
          <a:xfrm>
            <a:off x="5989978" y="5104090"/>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7" name="Google Shape;477;p45"/>
          <p:cNvGrpSpPr/>
          <p:nvPr/>
        </p:nvGrpSpPr>
        <p:grpSpPr>
          <a:xfrm>
            <a:off x="6523080" y="5094439"/>
            <a:ext cx="411849" cy="411917"/>
            <a:chOff x="5162200" y="4097750"/>
            <a:chExt cx="338385" cy="338414"/>
          </a:xfrm>
        </p:grpSpPr>
        <p:sp>
          <p:nvSpPr>
            <p:cNvPr id="478" name="Google Shape;478;p45"/>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45"/>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45"/>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1" name="Google Shape;481;p45"/>
          <p:cNvSpPr/>
          <p:nvPr/>
        </p:nvSpPr>
        <p:spPr>
          <a:xfrm>
            <a:off x="5257088" y="5145473"/>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6"/>
          <p:cNvSpPr txBox="1"/>
          <p:nvPr>
            <p:ph type="title"/>
          </p:nvPr>
        </p:nvSpPr>
        <p:spPr>
          <a:xfrm>
            <a:off x="1373700" y="980963"/>
            <a:ext cx="9444600" cy="763500"/>
          </a:xfrm>
          <a:prstGeom prst="rect">
            <a:avLst/>
          </a:prstGeom>
        </p:spPr>
        <p:txBody>
          <a:bodyPr anchorCtr="0" anchor="t" bIns="121900" lIns="121900" spcFirstLastPara="1" rIns="121900" wrap="square" tIns="121900">
            <a:noAutofit/>
          </a:bodyPr>
          <a:lstStyle/>
          <a:p>
            <a:pPr indent="0" lvl="0" marL="457200" rtl="0" algn="l">
              <a:spcBef>
                <a:spcPts val="0"/>
              </a:spcBef>
              <a:spcAft>
                <a:spcPts val="0"/>
              </a:spcAft>
              <a:buNone/>
            </a:pPr>
            <a:r>
              <a:rPr lang="en" sz="3600"/>
              <a:t>Credits.</a:t>
            </a:r>
            <a:endParaRPr sz="3600"/>
          </a:p>
        </p:txBody>
      </p:sp>
      <p:sp>
        <p:nvSpPr>
          <p:cNvPr id="487" name="Google Shape;487;p46"/>
          <p:cNvSpPr txBox="1"/>
          <p:nvPr>
            <p:ph idx="1" type="body"/>
          </p:nvPr>
        </p:nvSpPr>
        <p:spPr>
          <a:xfrm>
            <a:off x="1878500" y="3011350"/>
            <a:ext cx="8180700" cy="16788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605"/>
              <a:buNone/>
            </a:pPr>
            <a:r>
              <a:rPr lang="en"/>
              <a:t>Presentation Template: </a:t>
            </a:r>
            <a:r>
              <a:rPr lang="en" u="sng">
                <a:solidFill>
                  <a:schemeClr val="hlink"/>
                </a:solidFill>
                <a:hlinkClick r:id="rId3"/>
              </a:rPr>
              <a:t>SlidesMania</a:t>
            </a:r>
            <a:endParaRPr/>
          </a:p>
          <a:p>
            <a:pPr indent="0" lvl="0" marL="0" rtl="0" algn="l">
              <a:lnSpc>
                <a:spcPct val="115000"/>
              </a:lnSpc>
              <a:spcBef>
                <a:spcPts val="1600"/>
              </a:spcBef>
              <a:spcAft>
                <a:spcPts val="0"/>
              </a:spcAft>
              <a:buSzPts val="605"/>
              <a:buNone/>
            </a:pPr>
            <a:r>
              <a:rPr lang="en"/>
              <a:t>Sample Images: </a:t>
            </a:r>
            <a:r>
              <a:rPr lang="en" u="sng">
                <a:solidFill>
                  <a:schemeClr val="hlink"/>
                </a:solidFill>
                <a:hlinkClick r:id="rId4"/>
              </a:rPr>
              <a:t>Unsplash</a:t>
            </a:r>
            <a:endParaRPr/>
          </a:p>
          <a:p>
            <a:pPr indent="0" lvl="0" marL="0" rtl="0" algn="l">
              <a:lnSpc>
                <a:spcPct val="115000"/>
              </a:lnSpc>
              <a:spcBef>
                <a:spcPts val="1600"/>
              </a:spcBef>
              <a:spcAft>
                <a:spcPts val="1600"/>
              </a:spcAft>
              <a:buSzPts val="605"/>
              <a:buNone/>
            </a:pPr>
            <a:r>
              <a:rPr lang="en"/>
              <a:t>Fonts used in this presentation: Poppins Light and </a:t>
            </a:r>
            <a:r>
              <a:rPr b="1" lang="en">
                <a:latin typeface="Poppins"/>
                <a:ea typeface="Poppins"/>
                <a:cs typeface="Poppins"/>
                <a:sym typeface="Poppins"/>
              </a:rPr>
              <a:t>Poppins Bold.</a:t>
            </a:r>
            <a:endParaRPr b="1">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7"/>
          <p:cNvSpPr txBox="1"/>
          <p:nvPr>
            <p:ph type="title"/>
          </p:nvPr>
        </p:nvSpPr>
        <p:spPr>
          <a:xfrm>
            <a:off x="415650" y="3136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Editable Icons.</a:t>
            </a:r>
            <a:endParaRPr/>
          </a:p>
        </p:txBody>
      </p:sp>
      <p:grpSp>
        <p:nvGrpSpPr>
          <p:cNvPr id="493" name="Google Shape;493;p47"/>
          <p:cNvGrpSpPr/>
          <p:nvPr/>
        </p:nvGrpSpPr>
        <p:grpSpPr>
          <a:xfrm>
            <a:off x="3494551" y="1656902"/>
            <a:ext cx="405160" cy="253589"/>
            <a:chOff x="4797800" y="1994125"/>
            <a:chExt cx="306475" cy="186025"/>
          </a:xfrm>
        </p:grpSpPr>
        <p:sp>
          <p:nvSpPr>
            <p:cNvPr id="494" name="Google Shape;494;p47"/>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5" name="Google Shape;495;p47"/>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6" name="Google Shape;496;p47"/>
          <p:cNvSpPr/>
          <p:nvPr/>
        </p:nvSpPr>
        <p:spPr>
          <a:xfrm>
            <a:off x="2937359" y="167280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7" name="Google Shape;497;p47"/>
          <p:cNvSpPr/>
          <p:nvPr/>
        </p:nvSpPr>
        <p:spPr>
          <a:xfrm>
            <a:off x="2522271" y="158939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8" name="Google Shape;498;p47"/>
          <p:cNvSpPr/>
          <p:nvPr/>
        </p:nvSpPr>
        <p:spPr>
          <a:xfrm>
            <a:off x="4049306" y="165727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9" name="Google Shape;499;p47"/>
          <p:cNvSpPr/>
          <p:nvPr/>
        </p:nvSpPr>
        <p:spPr>
          <a:xfrm>
            <a:off x="4552811" y="161441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0" name="Google Shape;500;p47"/>
          <p:cNvSpPr/>
          <p:nvPr/>
        </p:nvSpPr>
        <p:spPr>
          <a:xfrm>
            <a:off x="5542128" y="164808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01" name="Google Shape;501;p47"/>
          <p:cNvGrpSpPr/>
          <p:nvPr/>
        </p:nvGrpSpPr>
        <p:grpSpPr>
          <a:xfrm>
            <a:off x="6087846" y="1660927"/>
            <a:ext cx="352082" cy="254203"/>
            <a:chOff x="4250025" y="2848800"/>
            <a:chExt cx="266325" cy="186475"/>
          </a:xfrm>
        </p:grpSpPr>
        <p:sp>
          <p:nvSpPr>
            <p:cNvPr id="502" name="Google Shape;502;p47"/>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3" name="Google Shape;503;p47"/>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4" name="Google Shape;504;p47"/>
          <p:cNvGrpSpPr/>
          <p:nvPr/>
        </p:nvGrpSpPr>
        <p:grpSpPr>
          <a:xfrm>
            <a:off x="6685194" y="1625041"/>
            <a:ext cx="343224" cy="326555"/>
            <a:chOff x="4707700" y="2822475"/>
            <a:chExt cx="259625" cy="239550"/>
          </a:xfrm>
        </p:grpSpPr>
        <p:sp>
          <p:nvSpPr>
            <p:cNvPr id="505" name="Google Shape;505;p47"/>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 name="Google Shape;506;p47"/>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7" name="Google Shape;507;p47"/>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08" name="Google Shape;508;p47"/>
          <p:cNvSpPr/>
          <p:nvPr/>
        </p:nvSpPr>
        <p:spPr>
          <a:xfrm>
            <a:off x="7159166" y="162862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9" name="Google Shape;509;p47"/>
          <p:cNvSpPr/>
          <p:nvPr/>
        </p:nvSpPr>
        <p:spPr>
          <a:xfrm>
            <a:off x="7682660" y="166148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10" name="Google Shape;510;p47"/>
          <p:cNvGrpSpPr/>
          <p:nvPr/>
        </p:nvGrpSpPr>
        <p:grpSpPr>
          <a:xfrm>
            <a:off x="8320359" y="1588541"/>
            <a:ext cx="351487" cy="398940"/>
            <a:chOff x="6425500" y="2795700"/>
            <a:chExt cx="265875" cy="292650"/>
          </a:xfrm>
        </p:grpSpPr>
        <p:sp>
          <p:nvSpPr>
            <p:cNvPr id="511" name="Google Shape;511;p47"/>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2" name="Google Shape;512;p47"/>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13" name="Google Shape;513;p47"/>
          <p:cNvSpPr/>
          <p:nvPr/>
        </p:nvSpPr>
        <p:spPr>
          <a:xfrm>
            <a:off x="8818066" y="162104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14" name="Google Shape;514;p47"/>
          <p:cNvGrpSpPr/>
          <p:nvPr/>
        </p:nvGrpSpPr>
        <p:grpSpPr>
          <a:xfrm>
            <a:off x="9398406" y="1643185"/>
            <a:ext cx="350297" cy="290464"/>
            <a:chOff x="5549875" y="2418425"/>
            <a:chExt cx="264975" cy="213075"/>
          </a:xfrm>
        </p:grpSpPr>
        <p:sp>
          <p:nvSpPr>
            <p:cNvPr id="515" name="Google Shape;515;p47"/>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6" name="Google Shape;516;p47"/>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17" name="Google Shape;517;p47"/>
          <p:cNvSpPr/>
          <p:nvPr/>
        </p:nvSpPr>
        <p:spPr>
          <a:xfrm>
            <a:off x="2544375" y="225202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18" name="Google Shape;518;p47"/>
          <p:cNvGrpSpPr/>
          <p:nvPr/>
        </p:nvGrpSpPr>
        <p:grpSpPr>
          <a:xfrm>
            <a:off x="3494482" y="2287692"/>
            <a:ext cx="299598" cy="308322"/>
            <a:chOff x="3739275" y="2525850"/>
            <a:chExt cx="226625" cy="226175"/>
          </a:xfrm>
        </p:grpSpPr>
        <p:sp>
          <p:nvSpPr>
            <p:cNvPr id="519" name="Google Shape;519;p47"/>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0" name="Google Shape;520;p47"/>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1" name="Google Shape;521;p47"/>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2" name="Google Shape;522;p47"/>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23" name="Google Shape;523;p47"/>
          <p:cNvGrpSpPr/>
          <p:nvPr/>
        </p:nvGrpSpPr>
        <p:grpSpPr>
          <a:xfrm>
            <a:off x="2967664" y="2260922"/>
            <a:ext cx="272464" cy="361861"/>
            <a:chOff x="4518575" y="2506200"/>
            <a:chExt cx="206100" cy="265450"/>
          </a:xfrm>
        </p:grpSpPr>
        <p:sp>
          <p:nvSpPr>
            <p:cNvPr id="524" name="Google Shape;524;p47"/>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5" name="Google Shape;525;p47"/>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6" name="Google Shape;526;p47"/>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7" name="Google Shape;527;p47"/>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8" name="Google Shape;528;p47"/>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9" name="Google Shape;529;p47"/>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0" name="Google Shape;530;p47"/>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1" name="Google Shape;531;p47"/>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2" name="Google Shape;532;p47"/>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33" name="Google Shape;533;p47"/>
          <p:cNvGrpSpPr/>
          <p:nvPr/>
        </p:nvGrpSpPr>
        <p:grpSpPr>
          <a:xfrm>
            <a:off x="4048864" y="2287892"/>
            <a:ext cx="299631" cy="308322"/>
            <a:chOff x="4164375" y="1677425"/>
            <a:chExt cx="226650" cy="226175"/>
          </a:xfrm>
        </p:grpSpPr>
        <p:sp>
          <p:nvSpPr>
            <p:cNvPr id="534" name="Google Shape;534;p47"/>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5" name="Google Shape;535;p47"/>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6" name="Google Shape;536;p47"/>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7" name="Google Shape;537;p47"/>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8" name="Google Shape;538;p47"/>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39" name="Google Shape;539;p47"/>
          <p:cNvGrpSpPr/>
          <p:nvPr/>
        </p:nvGrpSpPr>
        <p:grpSpPr>
          <a:xfrm>
            <a:off x="5102830" y="2279081"/>
            <a:ext cx="299003" cy="308322"/>
            <a:chOff x="5226025" y="1677425"/>
            <a:chExt cx="226175" cy="226175"/>
          </a:xfrm>
        </p:grpSpPr>
        <p:sp>
          <p:nvSpPr>
            <p:cNvPr id="540" name="Google Shape;540;p47"/>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1" name="Google Shape;541;p47"/>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2" name="Google Shape;542;p47"/>
          <p:cNvGrpSpPr/>
          <p:nvPr/>
        </p:nvGrpSpPr>
        <p:grpSpPr>
          <a:xfrm>
            <a:off x="4576214" y="2279174"/>
            <a:ext cx="299003" cy="308322"/>
            <a:chOff x="4835275" y="1198350"/>
            <a:chExt cx="226175" cy="226175"/>
          </a:xfrm>
        </p:grpSpPr>
        <p:sp>
          <p:nvSpPr>
            <p:cNvPr id="543" name="Google Shape;543;p47"/>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4" name="Google Shape;544;p47"/>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5" name="Google Shape;545;p47"/>
          <p:cNvGrpSpPr/>
          <p:nvPr/>
        </p:nvGrpSpPr>
        <p:grpSpPr>
          <a:xfrm>
            <a:off x="6263059" y="2263073"/>
            <a:ext cx="347356" cy="358215"/>
            <a:chOff x="968775" y="1180050"/>
            <a:chExt cx="262750" cy="262775"/>
          </a:xfrm>
        </p:grpSpPr>
        <p:sp>
          <p:nvSpPr>
            <p:cNvPr id="546" name="Google Shape;546;p47"/>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7" name="Google Shape;547;p47"/>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8" name="Google Shape;548;p47"/>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9" name="Google Shape;549;p47"/>
          <p:cNvGrpSpPr/>
          <p:nvPr/>
        </p:nvGrpSpPr>
        <p:grpSpPr>
          <a:xfrm>
            <a:off x="5627957" y="2330142"/>
            <a:ext cx="386288" cy="224042"/>
            <a:chOff x="1678900" y="1231350"/>
            <a:chExt cx="292200" cy="164350"/>
          </a:xfrm>
        </p:grpSpPr>
        <p:sp>
          <p:nvSpPr>
            <p:cNvPr id="550" name="Google Shape;550;p47"/>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1" name="Google Shape;551;p47"/>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2" name="Google Shape;552;p47"/>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53" name="Google Shape;553;p47"/>
          <p:cNvSpPr/>
          <p:nvPr/>
        </p:nvSpPr>
        <p:spPr>
          <a:xfrm>
            <a:off x="6946946" y="225203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54" name="Google Shape;554;p47"/>
          <p:cNvGrpSpPr/>
          <p:nvPr/>
        </p:nvGrpSpPr>
        <p:grpSpPr>
          <a:xfrm>
            <a:off x="7391193" y="2256681"/>
            <a:ext cx="322006" cy="353205"/>
            <a:chOff x="2405550" y="1181850"/>
            <a:chExt cx="243575" cy="259100"/>
          </a:xfrm>
        </p:grpSpPr>
        <p:sp>
          <p:nvSpPr>
            <p:cNvPr id="555" name="Google Shape;555;p47"/>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6" name="Google Shape;556;p47"/>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7" name="Google Shape;557;p47"/>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 name="Google Shape;558;p47"/>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 name="Google Shape;559;p47"/>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0" name="Google Shape;560;p47"/>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1" name="Google Shape;561;p47"/>
          <p:cNvSpPr/>
          <p:nvPr/>
        </p:nvSpPr>
        <p:spPr>
          <a:xfrm>
            <a:off x="7999337" y="227966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62" name="Google Shape;562;p47"/>
          <p:cNvGrpSpPr/>
          <p:nvPr/>
        </p:nvGrpSpPr>
        <p:grpSpPr>
          <a:xfrm>
            <a:off x="8424381" y="2254483"/>
            <a:ext cx="286610" cy="357601"/>
            <a:chOff x="3086700" y="1180050"/>
            <a:chExt cx="216800" cy="262325"/>
          </a:xfrm>
        </p:grpSpPr>
        <p:sp>
          <p:nvSpPr>
            <p:cNvPr id="563" name="Google Shape;563;p47"/>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 name="Google Shape;564;p47"/>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5" name="Google Shape;565;p47"/>
          <p:cNvGrpSpPr/>
          <p:nvPr/>
        </p:nvGrpSpPr>
        <p:grpSpPr>
          <a:xfrm>
            <a:off x="8930975" y="2242623"/>
            <a:ext cx="228243" cy="381321"/>
            <a:chOff x="3741075" y="1171575"/>
            <a:chExt cx="172650" cy="279725"/>
          </a:xfrm>
        </p:grpSpPr>
        <p:sp>
          <p:nvSpPr>
            <p:cNvPr id="566" name="Google Shape;566;p47"/>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 name="Google Shape;567;p47"/>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8" name="Google Shape;568;p47"/>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9" name="Google Shape;569;p47"/>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0" name="Google Shape;570;p47"/>
          <p:cNvSpPr/>
          <p:nvPr/>
        </p:nvSpPr>
        <p:spPr>
          <a:xfrm>
            <a:off x="9389386" y="225502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71" name="Google Shape;571;p47"/>
          <p:cNvGrpSpPr/>
          <p:nvPr/>
        </p:nvGrpSpPr>
        <p:grpSpPr>
          <a:xfrm>
            <a:off x="2452469" y="2986727"/>
            <a:ext cx="351520" cy="253623"/>
            <a:chOff x="952700" y="1101100"/>
            <a:chExt cx="265900" cy="186050"/>
          </a:xfrm>
        </p:grpSpPr>
        <p:sp>
          <p:nvSpPr>
            <p:cNvPr id="572" name="Google Shape;572;p47"/>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 name="Google Shape;573;p47"/>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 name="Google Shape;574;p47"/>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5" name="Google Shape;575;p47"/>
          <p:cNvSpPr/>
          <p:nvPr/>
        </p:nvSpPr>
        <p:spPr>
          <a:xfrm>
            <a:off x="2978941" y="290357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6" name="Google Shape;576;p47"/>
          <p:cNvSpPr/>
          <p:nvPr/>
        </p:nvSpPr>
        <p:spPr>
          <a:xfrm>
            <a:off x="3400803" y="293097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 name="Google Shape;577;p47"/>
          <p:cNvSpPr/>
          <p:nvPr/>
        </p:nvSpPr>
        <p:spPr>
          <a:xfrm>
            <a:off x="3972421" y="293104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8" name="Google Shape;578;p47"/>
          <p:cNvSpPr/>
          <p:nvPr/>
        </p:nvSpPr>
        <p:spPr>
          <a:xfrm>
            <a:off x="4581788" y="296918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79" name="Google Shape;579;p47"/>
          <p:cNvGrpSpPr/>
          <p:nvPr/>
        </p:nvGrpSpPr>
        <p:grpSpPr>
          <a:xfrm>
            <a:off x="5143737" y="2965327"/>
            <a:ext cx="317875" cy="344208"/>
            <a:chOff x="5583325" y="1073450"/>
            <a:chExt cx="240450" cy="252500"/>
          </a:xfrm>
        </p:grpSpPr>
        <p:sp>
          <p:nvSpPr>
            <p:cNvPr id="580" name="Google Shape;580;p47"/>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1" name="Google Shape;581;p47"/>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2" name="Google Shape;582;p47"/>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 name="Google Shape;583;p47"/>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4" name="Google Shape;584;p47"/>
          <p:cNvGrpSpPr/>
          <p:nvPr/>
        </p:nvGrpSpPr>
        <p:grpSpPr>
          <a:xfrm>
            <a:off x="5627610" y="2955078"/>
            <a:ext cx="386850" cy="294962"/>
            <a:chOff x="1502275" y="3638775"/>
            <a:chExt cx="292625" cy="216375"/>
          </a:xfrm>
        </p:grpSpPr>
        <p:sp>
          <p:nvSpPr>
            <p:cNvPr id="585" name="Google Shape;585;p47"/>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6" name="Google Shape;586;p47"/>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7" name="Google Shape;587;p47"/>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8" name="Google Shape;588;p47"/>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9" name="Google Shape;589;p47"/>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90" name="Google Shape;590;p47"/>
          <p:cNvGrpSpPr/>
          <p:nvPr/>
        </p:nvGrpSpPr>
        <p:grpSpPr>
          <a:xfrm>
            <a:off x="6182644" y="2899564"/>
            <a:ext cx="354428" cy="362441"/>
            <a:chOff x="3171000" y="4021950"/>
            <a:chExt cx="268100" cy="265875"/>
          </a:xfrm>
        </p:grpSpPr>
        <p:sp>
          <p:nvSpPr>
            <p:cNvPr id="591" name="Google Shape;591;p4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2" name="Google Shape;592;p4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93" name="Google Shape;593;p47"/>
          <p:cNvSpPr/>
          <p:nvPr/>
        </p:nvSpPr>
        <p:spPr>
          <a:xfrm>
            <a:off x="6703421" y="293390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4" name="Google Shape;594;p47"/>
          <p:cNvSpPr/>
          <p:nvPr/>
        </p:nvSpPr>
        <p:spPr>
          <a:xfrm>
            <a:off x="7257808" y="291836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95" name="Google Shape;595;p47"/>
          <p:cNvGrpSpPr/>
          <p:nvPr/>
        </p:nvGrpSpPr>
        <p:grpSpPr>
          <a:xfrm>
            <a:off x="7771920" y="2951217"/>
            <a:ext cx="334400" cy="344821"/>
            <a:chOff x="5684575" y="4038000"/>
            <a:chExt cx="252950" cy="252950"/>
          </a:xfrm>
        </p:grpSpPr>
        <p:sp>
          <p:nvSpPr>
            <p:cNvPr id="596" name="Google Shape;596;p4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7" name="Google Shape;597;p4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8" name="Google Shape;598;p4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9" name="Google Shape;599;p4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0" name="Google Shape;600;p4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1" name="Google Shape;601;p4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02" name="Google Shape;602;p47"/>
          <p:cNvGrpSpPr/>
          <p:nvPr/>
        </p:nvGrpSpPr>
        <p:grpSpPr>
          <a:xfrm>
            <a:off x="8365515" y="2909651"/>
            <a:ext cx="247115" cy="399520"/>
            <a:chOff x="1982675" y="3599525"/>
            <a:chExt cx="186925" cy="293075"/>
          </a:xfrm>
        </p:grpSpPr>
        <p:sp>
          <p:nvSpPr>
            <p:cNvPr id="603" name="Google Shape;603;p47"/>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4" name="Google Shape;604;p47"/>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5" name="Google Shape;605;p47"/>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6" name="Google Shape;606;p47"/>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7" name="Google Shape;607;p47"/>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08" name="Google Shape;608;p47"/>
          <p:cNvGrpSpPr/>
          <p:nvPr/>
        </p:nvGrpSpPr>
        <p:grpSpPr>
          <a:xfrm>
            <a:off x="8871522" y="2909650"/>
            <a:ext cx="178106" cy="398940"/>
            <a:chOff x="2397075" y="3602200"/>
            <a:chExt cx="134725" cy="292650"/>
          </a:xfrm>
        </p:grpSpPr>
        <p:sp>
          <p:nvSpPr>
            <p:cNvPr id="609" name="Google Shape;609;p47"/>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0" name="Google Shape;610;p47"/>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1" name="Google Shape;611;p47"/>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2" name="Google Shape;612;p47"/>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3" name="Google Shape;613;p47"/>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14" name="Google Shape;614;p47"/>
          <p:cNvGrpSpPr/>
          <p:nvPr/>
        </p:nvGrpSpPr>
        <p:grpSpPr>
          <a:xfrm>
            <a:off x="2505638" y="3594074"/>
            <a:ext cx="246520" cy="383741"/>
            <a:chOff x="2717350" y="3603525"/>
            <a:chExt cx="186475" cy="281500"/>
          </a:xfrm>
        </p:grpSpPr>
        <p:sp>
          <p:nvSpPr>
            <p:cNvPr id="615" name="Google Shape;615;p47"/>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6" name="Google Shape;616;p4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7" name="Google Shape;617;p4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8" name="Google Shape;618;p47"/>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19" name="Google Shape;619;p47"/>
          <p:cNvSpPr/>
          <p:nvPr/>
        </p:nvSpPr>
        <p:spPr>
          <a:xfrm>
            <a:off x="9307479" y="293414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20" name="Google Shape;620;p47"/>
          <p:cNvGrpSpPr/>
          <p:nvPr/>
        </p:nvGrpSpPr>
        <p:grpSpPr>
          <a:xfrm>
            <a:off x="2948557" y="3604417"/>
            <a:ext cx="332053" cy="363054"/>
            <a:chOff x="3927075" y="3612900"/>
            <a:chExt cx="251175" cy="266325"/>
          </a:xfrm>
        </p:grpSpPr>
        <p:sp>
          <p:nvSpPr>
            <p:cNvPr id="621" name="Google Shape;621;p47"/>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2" name="Google Shape;622;p47"/>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23" name="Google Shape;623;p47"/>
          <p:cNvGrpSpPr/>
          <p:nvPr/>
        </p:nvGrpSpPr>
        <p:grpSpPr>
          <a:xfrm>
            <a:off x="3476663" y="3664014"/>
            <a:ext cx="336152" cy="347241"/>
            <a:chOff x="4324975" y="3617800"/>
            <a:chExt cx="254275" cy="254725"/>
          </a:xfrm>
        </p:grpSpPr>
        <p:sp>
          <p:nvSpPr>
            <p:cNvPr id="624" name="Google Shape;624;p47"/>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5" name="Google Shape;625;p47"/>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6" name="Google Shape;626;p47"/>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27" name="Google Shape;627;p47"/>
          <p:cNvGrpSpPr/>
          <p:nvPr/>
        </p:nvGrpSpPr>
        <p:grpSpPr>
          <a:xfrm>
            <a:off x="4010321" y="3729686"/>
            <a:ext cx="399872" cy="217737"/>
            <a:chOff x="4728650" y="3665975"/>
            <a:chExt cx="302475" cy="159725"/>
          </a:xfrm>
        </p:grpSpPr>
        <p:sp>
          <p:nvSpPr>
            <p:cNvPr id="628" name="Google Shape;628;p47"/>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9" name="Google Shape;629;p47"/>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30" name="Google Shape;630;p47"/>
          <p:cNvGrpSpPr/>
          <p:nvPr/>
        </p:nvGrpSpPr>
        <p:grpSpPr>
          <a:xfrm>
            <a:off x="4536987" y="3686846"/>
            <a:ext cx="382719" cy="282796"/>
            <a:chOff x="5164925" y="3642775"/>
            <a:chExt cx="289500" cy="207450"/>
          </a:xfrm>
        </p:grpSpPr>
        <p:sp>
          <p:nvSpPr>
            <p:cNvPr id="631" name="Google Shape;631;p47"/>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2" name="Google Shape;632;p47"/>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3" name="Google Shape;633;p47"/>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4" name="Google Shape;634;p47"/>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5" name="Google Shape;635;p47"/>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36" name="Google Shape;636;p47"/>
          <p:cNvSpPr/>
          <p:nvPr/>
        </p:nvSpPr>
        <p:spPr>
          <a:xfrm>
            <a:off x="5137778" y="360057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7" name="Google Shape;637;p47"/>
          <p:cNvSpPr/>
          <p:nvPr/>
        </p:nvSpPr>
        <p:spPr>
          <a:xfrm>
            <a:off x="5641596" y="363249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8" name="Google Shape;638;p47"/>
          <p:cNvSpPr/>
          <p:nvPr/>
        </p:nvSpPr>
        <p:spPr>
          <a:xfrm>
            <a:off x="6118818" y="362173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9" name="Google Shape;639;p47"/>
          <p:cNvSpPr/>
          <p:nvPr/>
        </p:nvSpPr>
        <p:spPr>
          <a:xfrm>
            <a:off x="6699819" y="354801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0" name="Google Shape;640;p47"/>
          <p:cNvSpPr/>
          <p:nvPr/>
        </p:nvSpPr>
        <p:spPr>
          <a:xfrm>
            <a:off x="7209172" y="354772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1" name="Google Shape;641;p47"/>
          <p:cNvSpPr/>
          <p:nvPr/>
        </p:nvSpPr>
        <p:spPr>
          <a:xfrm>
            <a:off x="7718526" y="354017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2" name="Google Shape;642;p47"/>
          <p:cNvSpPr/>
          <p:nvPr/>
        </p:nvSpPr>
        <p:spPr>
          <a:xfrm>
            <a:off x="8332518" y="359663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43" name="Google Shape;643;p47"/>
          <p:cNvGrpSpPr/>
          <p:nvPr/>
        </p:nvGrpSpPr>
        <p:grpSpPr>
          <a:xfrm>
            <a:off x="8857612" y="3601066"/>
            <a:ext cx="327294" cy="334632"/>
            <a:chOff x="5717150" y="2098500"/>
            <a:chExt cx="247575" cy="245475"/>
          </a:xfrm>
        </p:grpSpPr>
        <p:sp>
          <p:nvSpPr>
            <p:cNvPr id="644" name="Google Shape;644;p47"/>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5" name="Google Shape;645;p47"/>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6" name="Google Shape;646;p47"/>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47" name="Google Shape;647;p47"/>
          <p:cNvSpPr/>
          <p:nvPr/>
        </p:nvSpPr>
        <p:spPr>
          <a:xfrm>
            <a:off x="9407228" y="353403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8" name="Google Shape;648;p47"/>
          <p:cNvSpPr/>
          <p:nvPr/>
        </p:nvSpPr>
        <p:spPr>
          <a:xfrm>
            <a:off x="2443288" y="433274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9" name="Google Shape;649;p47"/>
          <p:cNvSpPr/>
          <p:nvPr/>
        </p:nvSpPr>
        <p:spPr>
          <a:xfrm>
            <a:off x="2963577" y="431359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50" name="Google Shape;650;p47"/>
          <p:cNvGrpSpPr/>
          <p:nvPr/>
        </p:nvGrpSpPr>
        <p:grpSpPr>
          <a:xfrm>
            <a:off x="3435086" y="4241992"/>
            <a:ext cx="352082" cy="317455"/>
            <a:chOff x="6435300" y="2742175"/>
            <a:chExt cx="266325" cy="232875"/>
          </a:xfrm>
        </p:grpSpPr>
        <p:sp>
          <p:nvSpPr>
            <p:cNvPr id="651" name="Google Shape;651;p47"/>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47"/>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53" name="Google Shape;653;p47"/>
          <p:cNvGrpSpPr/>
          <p:nvPr/>
        </p:nvGrpSpPr>
        <p:grpSpPr>
          <a:xfrm>
            <a:off x="4482045" y="4321117"/>
            <a:ext cx="333805" cy="344208"/>
            <a:chOff x="674800" y="2146225"/>
            <a:chExt cx="252500" cy="252500"/>
          </a:xfrm>
        </p:grpSpPr>
        <p:sp>
          <p:nvSpPr>
            <p:cNvPr id="654" name="Google Shape;654;p47"/>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5" name="Google Shape;655;p47"/>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6" name="Google Shape;656;p47"/>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7" name="Google Shape;657;p47"/>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58" name="Google Shape;658;p47"/>
          <p:cNvGrpSpPr/>
          <p:nvPr/>
        </p:nvGrpSpPr>
        <p:grpSpPr>
          <a:xfrm>
            <a:off x="5009093" y="4332603"/>
            <a:ext cx="333805" cy="344208"/>
            <a:chOff x="2164225" y="2146225"/>
            <a:chExt cx="252500" cy="252500"/>
          </a:xfrm>
        </p:grpSpPr>
        <p:sp>
          <p:nvSpPr>
            <p:cNvPr id="659" name="Google Shape;659;p47"/>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0" name="Google Shape;660;p47"/>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1" name="Google Shape;661;p47"/>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2" name="Google Shape;662;p47"/>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63" name="Google Shape;663;p47"/>
          <p:cNvGrpSpPr/>
          <p:nvPr/>
        </p:nvGrpSpPr>
        <p:grpSpPr>
          <a:xfrm>
            <a:off x="3955005" y="4332376"/>
            <a:ext cx="334400" cy="344821"/>
            <a:chOff x="689975" y="1737200"/>
            <a:chExt cx="252950" cy="252950"/>
          </a:xfrm>
        </p:grpSpPr>
        <p:sp>
          <p:nvSpPr>
            <p:cNvPr id="664" name="Google Shape;664;p47"/>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5" name="Google Shape;665;p47"/>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6" name="Google Shape;666;p47"/>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7" name="Google Shape;667;p47"/>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47"/>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9" name="Google Shape;669;p47"/>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70" name="Google Shape;670;p47"/>
          <p:cNvGrpSpPr/>
          <p:nvPr/>
        </p:nvGrpSpPr>
        <p:grpSpPr>
          <a:xfrm>
            <a:off x="5535862" y="4322252"/>
            <a:ext cx="334400" cy="344208"/>
            <a:chOff x="2961350" y="1740750"/>
            <a:chExt cx="252950" cy="252500"/>
          </a:xfrm>
        </p:grpSpPr>
        <p:sp>
          <p:nvSpPr>
            <p:cNvPr id="671" name="Google Shape;671;p47"/>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2" name="Google Shape;672;p47"/>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3" name="Google Shape;673;p47"/>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4" name="Google Shape;674;p47"/>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5" name="Google Shape;675;p47"/>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6" name="Google Shape;676;p47"/>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77" name="Google Shape;677;p47"/>
          <p:cNvSpPr/>
          <p:nvPr/>
        </p:nvSpPr>
        <p:spPr>
          <a:xfrm>
            <a:off x="6093542" y="435137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678" name="Google Shape;678;p47"/>
          <p:cNvGrpSpPr/>
          <p:nvPr/>
        </p:nvGrpSpPr>
        <p:grpSpPr>
          <a:xfrm>
            <a:off x="6619896" y="4270618"/>
            <a:ext cx="271902" cy="376448"/>
            <a:chOff x="4026550" y="3640100"/>
            <a:chExt cx="205675" cy="276150"/>
          </a:xfrm>
        </p:grpSpPr>
        <p:sp>
          <p:nvSpPr>
            <p:cNvPr id="679" name="Google Shape;679;p47"/>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0" name="Google Shape;680;p47"/>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1" name="Google Shape;681;p47"/>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2" name="Google Shape;682;p47"/>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3" name="Google Shape;683;p47"/>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4" name="Google Shape;684;p47"/>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85" name="Google Shape;685;p47"/>
          <p:cNvSpPr/>
          <p:nvPr/>
        </p:nvSpPr>
        <p:spPr>
          <a:xfrm>
            <a:off x="7113718" y="433653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86" name="Google Shape;686;p47"/>
          <p:cNvGrpSpPr/>
          <p:nvPr/>
        </p:nvGrpSpPr>
        <p:grpSpPr>
          <a:xfrm>
            <a:off x="7656500" y="4369853"/>
            <a:ext cx="351487" cy="294826"/>
            <a:chOff x="853250" y="4006875"/>
            <a:chExt cx="265875" cy="216275"/>
          </a:xfrm>
        </p:grpSpPr>
        <p:sp>
          <p:nvSpPr>
            <p:cNvPr id="687" name="Google Shape;687;p47"/>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8" name="Google Shape;688;p47"/>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89" name="Google Shape;689;p47"/>
          <p:cNvGrpSpPr/>
          <p:nvPr/>
        </p:nvGrpSpPr>
        <p:grpSpPr>
          <a:xfrm>
            <a:off x="8834067" y="4335432"/>
            <a:ext cx="245925" cy="363668"/>
            <a:chOff x="1978675" y="3981800"/>
            <a:chExt cx="186025" cy="266775"/>
          </a:xfrm>
        </p:grpSpPr>
        <p:sp>
          <p:nvSpPr>
            <p:cNvPr id="690" name="Google Shape;690;p47"/>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1" name="Google Shape;691;p47"/>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92" name="Google Shape;692;p47"/>
          <p:cNvSpPr/>
          <p:nvPr/>
        </p:nvSpPr>
        <p:spPr>
          <a:xfrm>
            <a:off x="8231084" y="435686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93" name="Google Shape;693;p47"/>
          <p:cNvGrpSpPr/>
          <p:nvPr/>
        </p:nvGrpSpPr>
        <p:grpSpPr>
          <a:xfrm>
            <a:off x="9363807" y="4344876"/>
            <a:ext cx="333805" cy="344821"/>
            <a:chOff x="480325" y="3970200"/>
            <a:chExt cx="252500" cy="252950"/>
          </a:xfrm>
        </p:grpSpPr>
        <p:sp>
          <p:nvSpPr>
            <p:cNvPr id="694" name="Google Shape;694;p47"/>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5" name="Google Shape;695;p47"/>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6" name="Google Shape;696;p47"/>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7" name="Google Shape;697;p47"/>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8" name="Google Shape;698;p47"/>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99" name="Google Shape;699;p47"/>
          <p:cNvSpPr/>
          <p:nvPr/>
        </p:nvSpPr>
        <p:spPr>
          <a:xfrm>
            <a:off x="2531159" y="495571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00" name="Google Shape;700;p47"/>
          <p:cNvGrpSpPr/>
          <p:nvPr/>
        </p:nvGrpSpPr>
        <p:grpSpPr>
          <a:xfrm>
            <a:off x="2939531" y="4934481"/>
            <a:ext cx="334400" cy="344208"/>
            <a:chOff x="5745250" y="4378350"/>
            <a:chExt cx="252950" cy="252500"/>
          </a:xfrm>
        </p:grpSpPr>
        <p:sp>
          <p:nvSpPr>
            <p:cNvPr id="701" name="Google Shape;701;p47"/>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2" name="Google Shape;702;p47"/>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03" name="Google Shape;703;p47"/>
          <p:cNvGrpSpPr/>
          <p:nvPr/>
        </p:nvGrpSpPr>
        <p:grpSpPr>
          <a:xfrm>
            <a:off x="3449029" y="4938741"/>
            <a:ext cx="334400" cy="344821"/>
            <a:chOff x="6130650" y="4381475"/>
            <a:chExt cx="252950" cy="252950"/>
          </a:xfrm>
        </p:grpSpPr>
        <p:sp>
          <p:nvSpPr>
            <p:cNvPr id="704" name="Google Shape;704;p47"/>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5" name="Google Shape;705;p47"/>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06" name="Google Shape;706;p47"/>
          <p:cNvSpPr/>
          <p:nvPr/>
        </p:nvSpPr>
        <p:spPr>
          <a:xfrm>
            <a:off x="3956066" y="495364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07" name="Google Shape;707;p47"/>
          <p:cNvGrpSpPr/>
          <p:nvPr/>
        </p:nvGrpSpPr>
        <p:grpSpPr>
          <a:xfrm>
            <a:off x="4456833" y="4961824"/>
            <a:ext cx="352082" cy="299802"/>
            <a:chOff x="6919750" y="1464650"/>
            <a:chExt cx="266325" cy="219925"/>
          </a:xfrm>
        </p:grpSpPr>
        <p:sp>
          <p:nvSpPr>
            <p:cNvPr id="708" name="Google Shape;708;p47"/>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9" name="Google Shape;709;p47"/>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10" name="Google Shape;710;p47"/>
          <p:cNvGrpSpPr/>
          <p:nvPr/>
        </p:nvGrpSpPr>
        <p:grpSpPr>
          <a:xfrm>
            <a:off x="4983030" y="4937266"/>
            <a:ext cx="366855" cy="339948"/>
            <a:chOff x="4759875" y="1027050"/>
            <a:chExt cx="277500" cy="249375"/>
          </a:xfrm>
        </p:grpSpPr>
        <p:sp>
          <p:nvSpPr>
            <p:cNvPr id="711" name="Google Shape;711;p47"/>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2" name="Google Shape;712;p47"/>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3" name="Google Shape;713;p47"/>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4" name="Google Shape;714;p47"/>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5" name="Google Shape;715;p47"/>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16" name="Google Shape;716;p47"/>
          <p:cNvGrpSpPr/>
          <p:nvPr/>
        </p:nvGrpSpPr>
        <p:grpSpPr>
          <a:xfrm>
            <a:off x="5524316" y="4921240"/>
            <a:ext cx="372738" cy="343186"/>
            <a:chOff x="3357900" y="1057675"/>
            <a:chExt cx="281950" cy="251750"/>
          </a:xfrm>
        </p:grpSpPr>
        <p:sp>
          <p:nvSpPr>
            <p:cNvPr id="717" name="Google Shape;717;p47"/>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8" name="Google Shape;718;p47"/>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9" name="Google Shape;719;p47"/>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20" name="Google Shape;720;p47"/>
          <p:cNvGrpSpPr/>
          <p:nvPr/>
        </p:nvGrpSpPr>
        <p:grpSpPr>
          <a:xfrm>
            <a:off x="6087488" y="4906245"/>
            <a:ext cx="191095" cy="401974"/>
            <a:chOff x="3783900" y="1046675"/>
            <a:chExt cx="144550" cy="294875"/>
          </a:xfrm>
        </p:grpSpPr>
        <p:sp>
          <p:nvSpPr>
            <p:cNvPr id="721" name="Google Shape;721;p47"/>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2" name="Google Shape;722;p47"/>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23" name="Google Shape;723;p47"/>
          <p:cNvSpPr/>
          <p:nvPr/>
        </p:nvSpPr>
        <p:spPr>
          <a:xfrm>
            <a:off x="6612526" y="493047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24" name="Google Shape;724;p47"/>
          <p:cNvGrpSpPr/>
          <p:nvPr/>
        </p:nvGrpSpPr>
        <p:grpSpPr>
          <a:xfrm>
            <a:off x="6986767" y="4663628"/>
            <a:ext cx="552596" cy="674409"/>
            <a:chOff x="238550" y="1487175"/>
            <a:chExt cx="418000" cy="494725"/>
          </a:xfrm>
        </p:grpSpPr>
        <p:sp>
          <p:nvSpPr>
            <p:cNvPr id="725" name="Google Shape;725;p47"/>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6" name="Google Shape;726;p47"/>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7" name="Google Shape;727;p47"/>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8" name="Google Shape;728;p47"/>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9" name="Google Shape;729;p47"/>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0" name="Google Shape;730;p47"/>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1" name="Google Shape;731;p47"/>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2" name="Google Shape;732;p47"/>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3" name="Google Shape;733;p47"/>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34" name="Google Shape;734;p47"/>
          <p:cNvSpPr/>
          <p:nvPr/>
        </p:nvSpPr>
        <p:spPr>
          <a:xfrm>
            <a:off x="7656162" y="506436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5" name="Google Shape;735;p47"/>
          <p:cNvSpPr/>
          <p:nvPr/>
        </p:nvSpPr>
        <p:spPr>
          <a:xfrm>
            <a:off x="8147623" y="497513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36" name="Google Shape;736;p47"/>
          <p:cNvGrpSpPr/>
          <p:nvPr/>
        </p:nvGrpSpPr>
        <p:grpSpPr>
          <a:xfrm>
            <a:off x="8739146" y="4990387"/>
            <a:ext cx="364707" cy="363804"/>
            <a:chOff x="6010925" y="3998175"/>
            <a:chExt cx="275875" cy="266875"/>
          </a:xfrm>
        </p:grpSpPr>
        <p:sp>
          <p:nvSpPr>
            <p:cNvPr id="737" name="Google Shape;737;p47"/>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8" name="Google Shape;738;p47"/>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9" name="Google Shape;739;p47"/>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0" name="Google Shape;740;p47"/>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1" name="Google Shape;741;p47"/>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42" name="Google Shape;742;p47"/>
          <p:cNvGrpSpPr/>
          <p:nvPr/>
        </p:nvGrpSpPr>
        <p:grpSpPr>
          <a:xfrm>
            <a:off x="9341341" y="5009012"/>
            <a:ext cx="352082" cy="308322"/>
            <a:chOff x="6866650" y="1038650"/>
            <a:chExt cx="266325" cy="226175"/>
          </a:xfrm>
        </p:grpSpPr>
        <p:sp>
          <p:nvSpPr>
            <p:cNvPr id="743" name="Google Shape;743;p47"/>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4" name="Google Shape;744;p47"/>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5" name="Google Shape;745;p47"/>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46" name="Google Shape;746;p47"/>
          <p:cNvGrpSpPr/>
          <p:nvPr/>
        </p:nvGrpSpPr>
        <p:grpSpPr>
          <a:xfrm>
            <a:off x="5078875" y="1645162"/>
            <a:ext cx="272497" cy="362441"/>
            <a:chOff x="2033075" y="2942475"/>
            <a:chExt cx="206125" cy="265875"/>
          </a:xfrm>
        </p:grpSpPr>
        <p:sp>
          <p:nvSpPr>
            <p:cNvPr id="747" name="Google Shape;747;p47"/>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8" name="Google Shape;748;p47"/>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9" name="Google Shape;749;p47"/>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0" name="Google Shape;750;p47"/>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1" name="Google Shape;751;p47"/>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2" name="Google Shape;752;p47"/>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53" name="Google Shape;753;p47"/>
          <p:cNvSpPr/>
          <p:nvPr/>
        </p:nvSpPr>
        <p:spPr>
          <a:xfrm>
            <a:off x="2443304" y="558557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54" name="Google Shape;754;p47"/>
          <p:cNvGrpSpPr/>
          <p:nvPr/>
        </p:nvGrpSpPr>
        <p:grpSpPr>
          <a:xfrm>
            <a:off x="2940589" y="5621564"/>
            <a:ext cx="325576" cy="362441"/>
            <a:chOff x="3081775" y="1061400"/>
            <a:chExt cx="246275" cy="265875"/>
          </a:xfrm>
        </p:grpSpPr>
        <p:sp>
          <p:nvSpPr>
            <p:cNvPr id="755" name="Google Shape;755;p47"/>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6" name="Google Shape;756;p47"/>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7" name="Google Shape;757;p47"/>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58" name="Google Shape;758;p47"/>
          <p:cNvGrpSpPr/>
          <p:nvPr/>
        </p:nvGrpSpPr>
        <p:grpSpPr>
          <a:xfrm>
            <a:off x="3480300" y="5663684"/>
            <a:ext cx="369202" cy="325941"/>
            <a:chOff x="2847150" y="1805000"/>
            <a:chExt cx="279275" cy="239100"/>
          </a:xfrm>
        </p:grpSpPr>
        <p:sp>
          <p:nvSpPr>
            <p:cNvPr id="759" name="Google Shape;759;p47"/>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0" name="Google Shape;760;p47"/>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61" name="Google Shape;761;p47"/>
          <p:cNvSpPr/>
          <p:nvPr/>
        </p:nvSpPr>
        <p:spPr>
          <a:xfrm>
            <a:off x="4062621" y="571346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62" name="Google Shape;762;p47"/>
          <p:cNvGrpSpPr/>
          <p:nvPr/>
        </p:nvGrpSpPr>
        <p:grpSpPr>
          <a:xfrm>
            <a:off x="4666094" y="5607941"/>
            <a:ext cx="352082" cy="363054"/>
            <a:chOff x="6435300" y="1095300"/>
            <a:chExt cx="266325" cy="266325"/>
          </a:xfrm>
        </p:grpSpPr>
        <p:sp>
          <p:nvSpPr>
            <p:cNvPr id="763" name="Google Shape;763;p47"/>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4" name="Google Shape;764;p47"/>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5" name="Google Shape;765;p47"/>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66" name="Google Shape;766;p47"/>
          <p:cNvSpPr/>
          <p:nvPr/>
        </p:nvSpPr>
        <p:spPr>
          <a:xfrm>
            <a:off x="5229944" y="562212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7" name="Google Shape;767;p47"/>
          <p:cNvSpPr/>
          <p:nvPr/>
        </p:nvSpPr>
        <p:spPr>
          <a:xfrm>
            <a:off x="5690695" y="559382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68" name="Google Shape;768;p47"/>
          <p:cNvGrpSpPr/>
          <p:nvPr/>
        </p:nvGrpSpPr>
        <p:grpSpPr>
          <a:xfrm>
            <a:off x="6219163" y="5603005"/>
            <a:ext cx="301350" cy="363054"/>
            <a:chOff x="4506525" y="1060950"/>
            <a:chExt cx="227950" cy="266325"/>
          </a:xfrm>
        </p:grpSpPr>
        <p:sp>
          <p:nvSpPr>
            <p:cNvPr id="769" name="Google Shape;769;p47"/>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0" name="Google Shape;770;p47"/>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1" name="Google Shape;771;p47"/>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2" name="Google Shape;772;p47"/>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3" name="Google Shape;773;p47"/>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4" name="Google Shape;774;p47"/>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5" name="Google Shape;775;p47"/>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76" name="Google Shape;776;p47"/>
          <p:cNvSpPr/>
          <p:nvPr/>
        </p:nvSpPr>
        <p:spPr>
          <a:xfrm>
            <a:off x="6678211" y="572629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7" name="Google Shape;777;p47"/>
          <p:cNvSpPr/>
          <p:nvPr/>
        </p:nvSpPr>
        <p:spPr>
          <a:xfrm>
            <a:off x="7674929" y="568065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78" name="Google Shape;778;p47"/>
          <p:cNvGrpSpPr/>
          <p:nvPr/>
        </p:nvGrpSpPr>
        <p:grpSpPr>
          <a:xfrm>
            <a:off x="7224798" y="5680861"/>
            <a:ext cx="251246" cy="356340"/>
            <a:chOff x="867500" y="3647700"/>
            <a:chExt cx="190050" cy="261400"/>
          </a:xfrm>
        </p:grpSpPr>
        <p:sp>
          <p:nvSpPr>
            <p:cNvPr id="779" name="Google Shape;779;p47"/>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0" name="Google Shape;780;p47"/>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1" name="Google Shape;781;p47"/>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2" name="Google Shape;782;p47"/>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3" name="Google Shape;783;p47"/>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84" name="Google Shape;784;p47"/>
          <p:cNvSpPr/>
          <p:nvPr/>
        </p:nvSpPr>
        <p:spPr>
          <a:xfrm>
            <a:off x="8181374" y="564750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5" name="Google Shape;785;p47"/>
          <p:cNvSpPr/>
          <p:nvPr/>
        </p:nvSpPr>
        <p:spPr>
          <a:xfrm>
            <a:off x="8783180" y="564624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86" name="Google Shape;786;p47"/>
          <p:cNvGrpSpPr/>
          <p:nvPr/>
        </p:nvGrpSpPr>
        <p:grpSpPr>
          <a:xfrm>
            <a:off x="9367075" y="5636034"/>
            <a:ext cx="299598" cy="398327"/>
            <a:chOff x="3707175" y="1322350"/>
            <a:chExt cx="226625" cy="292200"/>
          </a:xfrm>
        </p:grpSpPr>
        <p:sp>
          <p:nvSpPr>
            <p:cNvPr id="787" name="Google Shape;787;p47"/>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8" name="Google Shape;788;p47"/>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ph type="title"/>
          </p:nvPr>
        </p:nvSpPr>
        <p:spPr>
          <a:xfrm>
            <a:off x="415625" y="701750"/>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Table of Contents.</a:t>
            </a:r>
            <a:endParaRPr/>
          </a:p>
        </p:txBody>
      </p:sp>
      <p:sp>
        <p:nvSpPr>
          <p:cNvPr id="193" name="Google Shape;193;p25"/>
          <p:cNvSpPr txBox="1"/>
          <p:nvPr>
            <p:ph idx="1" type="subTitle"/>
          </p:nvPr>
        </p:nvSpPr>
        <p:spPr>
          <a:xfrm>
            <a:off x="415613" y="1816450"/>
            <a:ext cx="3608400" cy="45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852"/>
              <a:buNone/>
            </a:pPr>
            <a:r>
              <a:rPr lang="en"/>
              <a:t>01 &gt; DOGS</a:t>
            </a:r>
            <a:endParaRPr/>
          </a:p>
        </p:txBody>
      </p:sp>
      <p:sp>
        <p:nvSpPr>
          <p:cNvPr id="194" name="Google Shape;194;p25"/>
          <p:cNvSpPr txBox="1"/>
          <p:nvPr>
            <p:ph idx="2" type="body"/>
          </p:nvPr>
        </p:nvSpPr>
        <p:spPr>
          <a:xfrm>
            <a:off x="415633" y="2482431"/>
            <a:ext cx="36084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We will talk about this first.</a:t>
            </a:r>
            <a:endParaRPr/>
          </a:p>
        </p:txBody>
      </p:sp>
      <p:sp>
        <p:nvSpPr>
          <p:cNvPr id="195" name="Google Shape;195;p25"/>
          <p:cNvSpPr txBox="1"/>
          <p:nvPr>
            <p:ph idx="3" type="subTitle"/>
          </p:nvPr>
        </p:nvSpPr>
        <p:spPr>
          <a:xfrm>
            <a:off x="4291794" y="1816450"/>
            <a:ext cx="3608400" cy="45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852"/>
              <a:buNone/>
            </a:pPr>
            <a:r>
              <a:rPr lang="en"/>
              <a:t>02 &gt; CATS</a:t>
            </a:r>
            <a:endParaRPr/>
          </a:p>
        </p:txBody>
      </p:sp>
      <p:sp>
        <p:nvSpPr>
          <p:cNvPr id="196" name="Google Shape;196;p25"/>
          <p:cNvSpPr txBox="1"/>
          <p:nvPr>
            <p:ph idx="4" type="body"/>
          </p:nvPr>
        </p:nvSpPr>
        <p:spPr>
          <a:xfrm>
            <a:off x="4291820" y="2482431"/>
            <a:ext cx="36084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We will talk about this second.</a:t>
            </a:r>
            <a:endParaRPr/>
          </a:p>
        </p:txBody>
      </p:sp>
      <p:sp>
        <p:nvSpPr>
          <p:cNvPr id="197" name="Google Shape;197;p25"/>
          <p:cNvSpPr txBox="1"/>
          <p:nvPr>
            <p:ph idx="5" type="subTitle"/>
          </p:nvPr>
        </p:nvSpPr>
        <p:spPr>
          <a:xfrm>
            <a:off x="8168001" y="1816450"/>
            <a:ext cx="3608400" cy="45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852"/>
              <a:buNone/>
            </a:pPr>
            <a:r>
              <a:rPr lang="en"/>
              <a:t>03 &gt; ELEPHANTS</a:t>
            </a:r>
            <a:endParaRPr/>
          </a:p>
        </p:txBody>
      </p:sp>
      <p:sp>
        <p:nvSpPr>
          <p:cNvPr id="198" name="Google Shape;198;p25"/>
          <p:cNvSpPr txBox="1"/>
          <p:nvPr>
            <p:ph idx="6" type="body"/>
          </p:nvPr>
        </p:nvSpPr>
        <p:spPr>
          <a:xfrm>
            <a:off x="8168032" y="2482431"/>
            <a:ext cx="36084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Then, we will talk </a:t>
            </a:r>
            <a:r>
              <a:rPr lang="en"/>
              <a:t>about</a:t>
            </a:r>
            <a:r>
              <a:rPr lang="en"/>
              <a:t> this.</a:t>
            </a:r>
            <a:endParaRPr/>
          </a:p>
        </p:txBody>
      </p:sp>
      <p:sp>
        <p:nvSpPr>
          <p:cNvPr id="199" name="Google Shape;199;p25"/>
          <p:cNvSpPr txBox="1"/>
          <p:nvPr>
            <p:ph idx="7" type="subTitle"/>
          </p:nvPr>
        </p:nvSpPr>
        <p:spPr>
          <a:xfrm>
            <a:off x="415550" y="4128745"/>
            <a:ext cx="3608400" cy="45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852"/>
              <a:buNone/>
            </a:pPr>
            <a:r>
              <a:rPr lang="en"/>
              <a:t>04 &gt; KANGAROOS</a:t>
            </a:r>
            <a:endParaRPr/>
          </a:p>
        </p:txBody>
      </p:sp>
      <p:sp>
        <p:nvSpPr>
          <p:cNvPr id="200" name="Google Shape;200;p25"/>
          <p:cNvSpPr txBox="1"/>
          <p:nvPr>
            <p:ph idx="8" type="body"/>
          </p:nvPr>
        </p:nvSpPr>
        <p:spPr>
          <a:xfrm>
            <a:off x="415546" y="4858456"/>
            <a:ext cx="36084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After that we will talk about this.</a:t>
            </a:r>
            <a:endParaRPr/>
          </a:p>
        </p:txBody>
      </p:sp>
      <p:sp>
        <p:nvSpPr>
          <p:cNvPr id="201" name="Google Shape;201;p25"/>
          <p:cNvSpPr txBox="1"/>
          <p:nvPr>
            <p:ph idx="9" type="subTitle"/>
          </p:nvPr>
        </p:nvSpPr>
        <p:spPr>
          <a:xfrm>
            <a:off x="4291732" y="4128745"/>
            <a:ext cx="3608400" cy="45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852"/>
              <a:buNone/>
            </a:pPr>
            <a:r>
              <a:rPr lang="en"/>
              <a:t>05 &gt; PANDAS</a:t>
            </a:r>
            <a:endParaRPr/>
          </a:p>
        </p:txBody>
      </p:sp>
      <p:sp>
        <p:nvSpPr>
          <p:cNvPr id="202" name="Google Shape;202;p25"/>
          <p:cNvSpPr txBox="1"/>
          <p:nvPr>
            <p:ph idx="13" type="body"/>
          </p:nvPr>
        </p:nvSpPr>
        <p:spPr>
          <a:xfrm>
            <a:off x="4291733" y="4858456"/>
            <a:ext cx="36084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We will also talk </a:t>
            </a:r>
            <a:r>
              <a:rPr lang="en"/>
              <a:t>about</a:t>
            </a:r>
            <a:r>
              <a:rPr lang="en"/>
              <a:t> this.</a:t>
            </a:r>
            <a:endParaRPr/>
          </a:p>
        </p:txBody>
      </p:sp>
      <p:sp>
        <p:nvSpPr>
          <p:cNvPr id="203" name="Google Shape;203;p25"/>
          <p:cNvSpPr txBox="1"/>
          <p:nvPr>
            <p:ph idx="14" type="subTitle"/>
          </p:nvPr>
        </p:nvSpPr>
        <p:spPr>
          <a:xfrm>
            <a:off x="8167939" y="4128745"/>
            <a:ext cx="3608400" cy="45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852"/>
              <a:buNone/>
            </a:pPr>
            <a:r>
              <a:rPr lang="en"/>
              <a:t>06 &gt; KOALAS</a:t>
            </a:r>
            <a:endParaRPr/>
          </a:p>
        </p:txBody>
      </p:sp>
      <p:sp>
        <p:nvSpPr>
          <p:cNvPr id="204" name="Google Shape;204;p25"/>
          <p:cNvSpPr txBox="1"/>
          <p:nvPr>
            <p:ph idx="15" type="body"/>
          </p:nvPr>
        </p:nvSpPr>
        <p:spPr>
          <a:xfrm>
            <a:off x="8167945" y="4858456"/>
            <a:ext cx="36084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And we will talk about this last.</a:t>
            </a:r>
            <a:endParaRPr/>
          </a:p>
        </p:txBody>
      </p:sp>
      <p:grpSp>
        <p:nvGrpSpPr>
          <p:cNvPr id="205" name="Google Shape;205;p25"/>
          <p:cNvGrpSpPr/>
          <p:nvPr/>
        </p:nvGrpSpPr>
        <p:grpSpPr>
          <a:xfrm>
            <a:off x="3566827" y="1816440"/>
            <a:ext cx="457177" cy="457206"/>
            <a:chOff x="7610238" y="5297650"/>
            <a:chExt cx="467700" cy="478800"/>
          </a:xfrm>
        </p:grpSpPr>
        <p:sp>
          <p:nvSpPr>
            <p:cNvPr id="206" name="Google Shape;206;p25"/>
            <p:cNvSpPr/>
            <p:nvPr/>
          </p:nvSpPr>
          <p:spPr>
            <a:xfrm>
              <a:off x="7610238" y="5297650"/>
              <a:ext cx="467700" cy="47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07" name="Google Shape;207;p25"/>
            <p:cNvSpPr/>
            <p:nvPr/>
          </p:nvSpPr>
          <p:spPr>
            <a:xfrm>
              <a:off x="7761564" y="5398163"/>
              <a:ext cx="165049" cy="277785"/>
            </a:xfrm>
            <a:custGeom>
              <a:rect b="b" l="l" r="r" t="t"/>
              <a:pathLst>
                <a:path extrusionOk="0" h="152003" w="90314">
                  <a:moveTo>
                    <a:pt x="9837" y="1"/>
                  </a:moveTo>
                  <a:cubicBezTo>
                    <a:pt x="7328" y="-28"/>
                    <a:pt x="4818" y="915"/>
                    <a:pt x="2915" y="2794"/>
                  </a:cubicBezTo>
                  <a:cubicBezTo>
                    <a:pt x="-931" y="6550"/>
                    <a:pt x="-971" y="12691"/>
                    <a:pt x="2794" y="16533"/>
                  </a:cubicBezTo>
                  <a:lnTo>
                    <a:pt x="62827" y="77919"/>
                  </a:lnTo>
                  <a:lnTo>
                    <a:pt x="4008" y="135297"/>
                  </a:lnTo>
                  <a:cubicBezTo>
                    <a:pt x="162" y="139050"/>
                    <a:pt x="122" y="145191"/>
                    <a:pt x="3887" y="149032"/>
                  </a:cubicBezTo>
                  <a:cubicBezTo>
                    <a:pt x="7611" y="152874"/>
                    <a:pt x="13764" y="153028"/>
                    <a:pt x="17610" y="149275"/>
                  </a:cubicBezTo>
                  <a:lnTo>
                    <a:pt x="90314" y="78162"/>
                  </a:lnTo>
                  <a:lnTo>
                    <a:pt x="16638" y="2915"/>
                  </a:lnTo>
                  <a:cubicBezTo>
                    <a:pt x="14776" y="996"/>
                    <a:pt x="12307" y="25"/>
                    <a:pt x="9837" y="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8" name="Google Shape;208;p25"/>
          <p:cNvGrpSpPr/>
          <p:nvPr/>
        </p:nvGrpSpPr>
        <p:grpSpPr>
          <a:xfrm>
            <a:off x="7443052" y="1816440"/>
            <a:ext cx="457177" cy="457206"/>
            <a:chOff x="7610238" y="5297650"/>
            <a:chExt cx="467700" cy="478800"/>
          </a:xfrm>
        </p:grpSpPr>
        <p:sp>
          <p:nvSpPr>
            <p:cNvPr id="209" name="Google Shape;209;p25"/>
            <p:cNvSpPr/>
            <p:nvPr/>
          </p:nvSpPr>
          <p:spPr>
            <a:xfrm>
              <a:off x="7610238" y="5297650"/>
              <a:ext cx="467700" cy="47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10" name="Google Shape;210;p25"/>
            <p:cNvSpPr/>
            <p:nvPr/>
          </p:nvSpPr>
          <p:spPr>
            <a:xfrm>
              <a:off x="7761564" y="5398163"/>
              <a:ext cx="165049" cy="277785"/>
            </a:xfrm>
            <a:custGeom>
              <a:rect b="b" l="l" r="r" t="t"/>
              <a:pathLst>
                <a:path extrusionOk="0" h="152003" w="90314">
                  <a:moveTo>
                    <a:pt x="9837" y="1"/>
                  </a:moveTo>
                  <a:cubicBezTo>
                    <a:pt x="7328" y="-28"/>
                    <a:pt x="4818" y="915"/>
                    <a:pt x="2915" y="2794"/>
                  </a:cubicBezTo>
                  <a:cubicBezTo>
                    <a:pt x="-931" y="6550"/>
                    <a:pt x="-971" y="12691"/>
                    <a:pt x="2794" y="16533"/>
                  </a:cubicBezTo>
                  <a:lnTo>
                    <a:pt x="62827" y="77919"/>
                  </a:lnTo>
                  <a:lnTo>
                    <a:pt x="4008" y="135297"/>
                  </a:lnTo>
                  <a:cubicBezTo>
                    <a:pt x="162" y="139050"/>
                    <a:pt x="122" y="145191"/>
                    <a:pt x="3887" y="149032"/>
                  </a:cubicBezTo>
                  <a:cubicBezTo>
                    <a:pt x="7611" y="152874"/>
                    <a:pt x="13764" y="153028"/>
                    <a:pt x="17610" y="149275"/>
                  </a:cubicBezTo>
                  <a:lnTo>
                    <a:pt x="90314" y="78162"/>
                  </a:lnTo>
                  <a:lnTo>
                    <a:pt x="16638" y="2915"/>
                  </a:lnTo>
                  <a:cubicBezTo>
                    <a:pt x="14776" y="996"/>
                    <a:pt x="12307" y="25"/>
                    <a:pt x="9837" y="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1" name="Google Shape;211;p25"/>
          <p:cNvGrpSpPr/>
          <p:nvPr/>
        </p:nvGrpSpPr>
        <p:grpSpPr>
          <a:xfrm>
            <a:off x="11319252" y="1816440"/>
            <a:ext cx="457177" cy="457206"/>
            <a:chOff x="7610238" y="5297650"/>
            <a:chExt cx="467700" cy="478800"/>
          </a:xfrm>
        </p:grpSpPr>
        <p:sp>
          <p:nvSpPr>
            <p:cNvPr id="212" name="Google Shape;212;p25"/>
            <p:cNvSpPr/>
            <p:nvPr/>
          </p:nvSpPr>
          <p:spPr>
            <a:xfrm>
              <a:off x="7610238" y="5297650"/>
              <a:ext cx="467700" cy="47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13" name="Google Shape;213;p25"/>
            <p:cNvSpPr/>
            <p:nvPr/>
          </p:nvSpPr>
          <p:spPr>
            <a:xfrm>
              <a:off x="7761564" y="5398163"/>
              <a:ext cx="165049" cy="277785"/>
            </a:xfrm>
            <a:custGeom>
              <a:rect b="b" l="l" r="r" t="t"/>
              <a:pathLst>
                <a:path extrusionOk="0" h="152003" w="90314">
                  <a:moveTo>
                    <a:pt x="9837" y="1"/>
                  </a:moveTo>
                  <a:cubicBezTo>
                    <a:pt x="7328" y="-28"/>
                    <a:pt x="4818" y="915"/>
                    <a:pt x="2915" y="2794"/>
                  </a:cubicBezTo>
                  <a:cubicBezTo>
                    <a:pt x="-931" y="6550"/>
                    <a:pt x="-971" y="12691"/>
                    <a:pt x="2794" y="16533"/>
                  </a:cubicBezTo>
                  <a:lnTo>
                    <a:pt x="62827" y="77919"/>
                  </a:lnTo>
                  <a:lnTo>
                    <a:pt x="4008" y="135297"/>
                  </a:lnTo>
                  <a:cubicBezTo>
                    <a:pt x="162" y="139050"/>
                    <a:pt x="122" y="145191"/>
                    <a:pt x="3887" y="149032"/>
                  </a:cubicBezTo>
                  <a:cubicBezTo>
                    <a:pt x="7611" y="152874"/>
                    <a:pt x="13764" y="153028"/>
                    <a:pt x="17610" y="149275"/>
                  </a:cubicBezTo>
                  <a:lnTo>
                    <a:pt x="90314" y="78162"/>
                  </a:lnTo>
                  <a:lnTo>
                    <a:pt x="16638" y="2915"/>
                  </a:lnTo>
                  <a:cubicBezTo>
                    <a:pt x="14776" y="996"/>
                    <a:pt x="12307" y="25"/>
                    <a:pt x="9837" y="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4" name="Google Shape;214;p25"/>
          <p:cNvGrpSpPr/>
          <p:nvPr/>
        </p:nvGrpSpPr>
        <p:grpSpPr>
          <a:xfrm>
            <a:off x="3566839" y="4128740"/>
            <a:ext cx="457177" cy="457206"/>
            <a:chOff x="7610238" y="5297650"/>
            <a:chExt cx="467700" cy="478800"/>
          </a:xfrm>
        </p:grpSpPr>
        <p:sp>
          <p:nvSpPr>
            <p:cNvPr id="215" name="Google Shape;215;p25"/>
            <p:cNvSpPr/>
            <p:nvPr/>
          </p:nvSpPr>
          <p:spPr>
            <a:xfrm>
              <a:off x="7610238" y="5297650"/>
              <a:ext cx="467700" cy="47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16" name="Google Shape;216;p25"/>
            <p:cNvSpPr/>
            <p:nvPr/>
          </p:nvSpPr>
          <p:spPr>
            <a:xfrm>
              <a:off x="7761564" y="5398163"/>
              <a:ext cx="165049" cy="277785"/>
            </a:xfrm>
            <a:custGeom>
              <a:rect b="b" l="l" r="r" t="t"/>
              <a:pathLst>
                <a:path extrusionOk="0" h="152003" w="90314">
                  <a:moveTo>
                    <a:pt x="9837" y="1"/>
                  </a:moveTo>
                  <a:cubicBezTo>
                    <a:pt x="7328" y="-28"/>
                    <a:pt x="4818" y="915"/>
                    <a:pt x="2915" y="2794"/>
                  </a:cubicBezTo>
                  <a:cubicBezTo>
                    <a:pt x="-931" y="6550"/>
                    <a:pt x="-971" y="12691"/>
                    <a:pt x="2794" y="16533"/>
                  </a:cubicBezTo>
                  <a:lnTo>
                    <a:pt x="62827" y="77919"/>
                  </a:lnTo>
                  <a:lnTo>
                    <a:pt x="4008" y="135297"/>
                  </a:lnTo>
                  <a:cubicBezTo>
                    <a:pt x="162" y="139050"/>
                    <a:pt x="122" y="145191"/>
                    <a:pt x="3887" y="149032"/>
                  </a:cubicBezTo>
                  <a:cubicBezTo>
                    <a:pt x="7611" y="152874"/>
                    <a:pt x="13764" y="153028"/>
                    <a:pt x="17610" y="149275"/>
                  </a:cubicBezTo>
                  <a:lnTo>
                    <a:pt x="90314" y="78162"/>
                  </a:lnTo>
                  <a:lnTo>
                    <a:pt x="16638" y="2915"/>
                  </a:lnTo>
                  <a:cubicBezTo>
                    <a:pt x="14776" y="996"/>
                    <a:pt x="12307" y="25"/>
                    <a:pt x="9837" y="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7" name="Google Shape;217;p25"/>
          <p:cNvGrpSpPr/>
          <p:nvPr/>
        </p:nvGrpSpPr>
        <p:grpSpPr>
          <a:xfrm>
            <a:off x="7443064" y="4128740"/>
            <a:ext cx="457177" cy="457206"/>
            <a:chOff x="7610238" y="5297650"/>
            <a:chExt cx="467700" cy="478800"/>
          </a:xfrm>
        </p:grpSpPr>
        <p:sp>
          <p:nvSpPr>
            <p:cNvPr id="218" name="Google Shape;218;p25"/>
            <p:cNvSpPr/>
            <p:nvPr/>
          </p:nvSpPr>
          <p:spPr>
            <a:xfrm>
              <a:off x="7610238" y="5297650"/>
              <a:ext cx="467700" cy="47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19" name="Google Shape;219;p25"/>
            <p:cNvSpPr/>
            <p:nvPr/>
          </p:nvSpPr>
          <p:spPr>
            <a:xfrm>
              <a:off x="7761564" y="5398163"/>
              <a:ext cx="165049" cy="277785"/>
            </a:xfrm>
            <a:custGeom>
              <a:rect b="b" l="l" r="r" t="t"/>
              <a:pathLst>
                <a:path extrusionOk="0" h="152003" w="90314">
                  <a:moveTo>
                    <a:pt x="9837" y="1"/>
                  </a:moveTo>
                  <a:cubicBezTo>
                    <a:pt x="7328" y="-28"/>
                    <a:pt x="4818" y="915"/>
                    <a:pt x="2915" y="2794"/>
                  </a:cubicBezTo>
                  <a:cubicBezTo>
                    <a:pt x="-931" y="6550"/>
                    <a:pt x="-971" y="12691"/>
                    <a:pt x="2794" y="16533"/>
                  </a:cubicBezTo>
                  <a:lnTo>
                    <a:pt x="62827" y="77919"/>
                  </a:lnTo>
                  <a:lnTo>
                    <a:pt x="4008" y="135297"/>
                  </a:lnTo>
                  <a:cubicBezTo>
                    <a:pt x="162" y="139050"/>
                    <a:pt x="122" y="145191"/>
                    <a:pt x="3887" y="149032"/>
                  </a:cubicBezTo>
                  <a:cubicBezTo>
                    <a:pt x="7611" y="152874"/>
                    <a:pt x="13764" y="153028"/>
                    <a:pt x="17610" y="149275"/>
                  </a:cubicBezTo>
                  <a:lnTo>
                    <a:pt x="90314" y="78162"/>
                  </a:lnTo>
                  <a:lnTo>
                    <a:pt x="16638" y="2915"/>
                  </a:lnTo>
                  <a:cubicBezTo>
                    <a:pt x="14776" y="996"/>
                    <a:pt x="12307" y="25"/>
                    <a:pt x="9837" y="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0" name="Google Shape;220;p25"/>
          <p:cNvGrpSpPr/>
          <p:nvPr/>
        </p:nvGrpSpPr>
        <p:grpSpPr>
          <a:xfrm>
            <a:off x="11319264" y="4128740"/>
            <a:ext cx="457177" cy="457206"/>
            <a:chOff x="7610238" y="5297650"/>
            <a:chExt cx="467700" cy="478800"/>
          </a:xfrm>
        </p:grpSpPr>
        <p:sp>
          <p:nvSpPr>
            <p:cNvPr id="221" name="Google Shape;221;p25"/>
            <p:cNvSpPr/>
            <p:nvPr/>
          </p:nvSpPr>
          <p:spPr>
            <a:xfrm>
              <a:off x="7610238" y="5297650"/>
              <a:ext cx="467700" cy="47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22" name="Google Shape;222;p25"/>
            <p:cNvSpPr/>
            <p:nvPr/>
          </p:nvSpPr>
          <p:spPr>
            <a:xfrm>
              <a:off x="7761564" y="5398163"/>
              <a:ext cx="165049" cy="277785"/>
            </a:xfrm>
            <a:custGeom>
              <a:rect b="b" l="l" r="r" t="t"/>
              <a:pathLst>
                <a:path extrusionOk="0" h="152003" w="90314">
                  <a:moveTo>
                    <a:pt x="9837" y="1"/>
                  </a:moveTo>
                  <a:cubicBezTo>
                    <a:pt x="7328" y="-28"/>
                    <a:pt x="4818" y="915"/>
                    <a:pt x="2915" y="2794"/>
                  </a:cubicBezTo>
                  <a:cubicBezTo>
                    <a:pt x="-931" y="6550"/>
                    <a:pt x="-971" y="12691"/>
                    <a:pt x="2794" y="16533"/>
                  </a:cubicBezTo>
                  <a:lnTo>
                    <a:pt x="62827" y="77919"/>
                  </a:lnTo>
                  <a:lnTo>
                    <a:pt x="4008" y="135297"/>
                  </a:lnTo>
                  <a:cubicBezTo>
                    <a:pt x="162" y="139050"/>
                    <a:pt x="122" y="145191"/>
                    <a:pt x="3887" y="149032"/>
                  </a:cubicBezTo>
                  <a:cubicBezTo>
                    <a:pt x="7611" y="152874"/>
                    <a:pt x="13764" y="153028"/>
                    <a:pt x="17610" y="149275"/>
                  </a:cubicBezTo>
                  <a:lnTo>
                    <a:pt x="90314" y="78162"/>
                  </a:lnTo>
                  <a:lnTo>
                    <a:pt x="16638" y="2915"/>
                  </a:lnTo>
                  <a:cubicBezTo>
                    <a:pt x="14776" y="996"/>
                    <a:pt x="12307" y="25"/>
                    <a:pt x="9837" y="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6"/>
          <p:cNvSpPr txBox="1"/>
          <p:nvPr>
            <p:ph type="title"/>
          </p:nvPr>
        </p:nvSpPr>
        <p:spPr>
          <a:xfrm>
            <a:off x="1983450" y="2215675"/>
            <a:ext cx="8225100" cy="124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990"/>
              <a:buNone/>
            </a:pPr>
            <a:r>
              <a:rPr lang="en"/>
              <a:t>We will talk about this first.</a:t>
            </a:r>
            <a:endParaRPr/>
          </a:p>
        </p:txBody>
      </p:sp>
      <p:sp>
        <p:nvSpPr>
          <p:cNvPr id="228" name="Google Shape;228;p26"/>
          <p:cNvSpPr/>
          <p:nvPr/>
        </p:nvSpPr>
        <p:spPr>
          <a:xfrm>
            <a:off x="1166663" y="1041346"/>
            <a:ext cx="901275" cy="737001"/>
          </a:xfrm>
          <a:prstGeom prst="rect">
            <a:avLst/>
          </a:prstGeom>
        </p:spPr>
        <p:txBody>
          <a:bodyPr>
            <a:prstTxWarp prst="textPlain"/>
          </a:bodyPr>
          <a:lstStyle/>
          <a:p>
            <a:pPr lvl="0" algn="ctr"/>
            <a:r>
              <a:rPr b="1" i="0">
                <a:ln>
                  <a:noFill/>
                </a:ln>
                <a:solidFill>
                  <a:schemeClr val="lt1"/>
                </a:solidFill>
                <a:latin typeface="Poppins"/>
              </a:rPr>
              <a:t>01</a:t>
            </a:r>
          </a:p>
        </p:txBody>
      </p:sp>
      <p:sp>
        <p:nvSpPr>
          <p:cNvPr id="229" name="Google Shape;229;p26"/>
          <p:cNvSpPr txBox="1"/>
          <p:nvPr>
            <p:ph idx="1" type="body"/>
          </p:nvPr>
        </p:nvSpPr>
        <p:spPr>
          <a:xfrm>
            <a:off x="1983450" y="3414175"/>
            <a:ext cx="8225100" cy="9309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Add a brief introduction of your section here: Let’s dive in and get to know some interesting facts about animals!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7"/>
          <p:cNvSpPr txBox="1"/>
          <p:nvPr>
            <p:ph type="title"/>
          </p:nvPr>
        </p:nvSpPr>
        <p:spPr>
          <a:xfrm>
            <a:off x="1373700" y="980963"/>
            <a:ext cx="94446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Did you know?</a:t>
            </a:r>
            <a:endParaRPr/>
          </a:p>
        </p:txBody>
      </p:sp>
      <p:sp>
        <p:nvSpPr>
          <p:cNvPr id="235" name="Google Shape;235;p27"/>
          <p:cNvSpPr txBox="1"/>
          <p:nvPr>
            <p:ph idx="1" type="body"/>
          </p:nvPr>
        </p:nvSpPr>
        <p:spPr>
          <a:xfrm>
            <a:off x="2005575" y="2808513"/>
            <a:ext cx="8180700" cy="2635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Did you know that elephants can sense storms?</a:t>
            </a:r>
            <a:endParaRPr/>
          </a:p>
          <a:p>
            <a:pPr indent="0" lvl="0" marL="0" rtl="0" algn="l">
              <a:spcBef>
                <a:spcPts val="1600"/>
              </a:spcBef>
              <a:spcAft>
                <a:spcPts val="0"/>
              </a:spcAft>
              <a:buNone/>
            </a:pPr>
            <a:r>
              <a:rPr lang="en"/>
              <a:t>Elephants may be able to detect a thunderstorm from hundreds of miles away, and will head towards it, looking for water. </a:t>
            </a:r>
            <a:endParaRPr/>
          </a:p>
          <a:p>
            <a:pPr indent="0" lvl="0" marL="0" rtl="0" algn="l">
              <a:spcBef>
                <a:spcPts val="1600"/>
              </a:spcBef>
              <a:spcAft>
                <a:spcPts val="1600"/>
              </a:spcAft>
              <a:buNone/>
            </a:pPr>
            <a:r>
              <a:rPr lang="en"/>
              <a:t>You can add a little bit more information. But try to not overload your slides with text.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28"/>
          <p:cNvPicPr preferRelativeResize="0"/>
          <p:nvPr/>
        </p:nvPicPr>
        <p:blipFill rotWithShape="1">
          <a:blip r:embed="rId3">
            <a:alphaModFix/>
          </a:blip>
          <a:srcRect b="5096" l="0" r="0" t="0"/>
          <a:stretch/>
        </p:blipFill>
        <p:spPr>
          <a:xfrm flipH="1">
            <a:off x="6342475" y="-6025"/>
            <a:ext cx="5508600" cy="6870048"/>
          </a:xfrm>
          <a:prstGeom prst="rect">
            <a:avLst/>
          </a:prstGeom>
          <a:noFill/>
          <a:ln cap="flat" cmpd="sng" w="9525">
            <a:solidFill>
              <a:schemeClr val="dk1"/>
            </a:solidFill>
            <a:prstDash val="solid"/>
            <a:round/>
            <a:headEnd len="sm" w="sm" type="none"/>
            <a:tailEnd len="sm" w="sm" type="none"/>
          </a:ln>
        </p:spPr>
      </p:pic>
      <p:sp>
        <p:nvSpPr>
          <p:cNvPr id="241" name="Google Shape;241;p28"/>
          <p:cNvSpPr txBox="1"/>
          <p:nvPr>
            <p:ph type="title"/>
          </p:nvPr>
        </p:nvSpPr>
        <p:spPr>
          <a:xfrm>
            <a:off x="768450" y="884175"/>
            <a:ext cx="5021100" cy="27993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Cats love to sleep.</a:t>
            </a:r>
            <a:endParaRPr/>
          </a:p>
        </p:txBody>
      </p:sp>
      <p:sp>
        <p:nvSpPr>
          <p:cNvPr id="242" name="Google Shape;242;p28"/>
          <p:cNvSpPr txBox="1"/>
          <p:nvPr>
            <p:ph idx="1" type="body"/>
          </p:nvPr>
        </p:nvSpPr>
        <p:spPr>
          <a:xfrm>
            <a:off x="768450" y="3683375"/>
            <a:ext cx="5021100" cy="25143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rgbClr val="000000"/>
              </a:buClr>
              <a:buSzPts val="1900"/>
              <a:buFont typeface="Arial"/>
              <a:buNone/>
            </a:pPr>
            <a:r>
              <a:rPr lang="en"/>
              <a:t>A fifteen-year-old cat has probably spent ten years of its life sleeping.</a:t>
            </a:r>
            <a:endParaRPr/>
          </a:p>
          <a:p>
            <a:pPr indent="0" lvl="0" marL="0" rtl="0" algn="l">
              <a:spcBef>
                <a:spcPts val="0"/>
              </a:spcBef>
              <a:spcAft>
                <a:spcPts val="0"/>
              </a:spcAft>
              <a:buClr>
                <a:srgbClr val="000000"/>
              </a:buClr>
              <a:buSzPts val="1900"/>
              <a:buFont typeface="Arial"/>
              <a:buNone/>
            </a:pPr>
            <a:r>
              <a:t/>
            </a:r>
            <a:endParaRPr/>
          </a:p>
          <a:p>
            <a:pPr indent="0" lvl="0" marL="0" rtl="0" algn="l">
              <a:spcBef>
                <a:spcPts val="0"/>
              </a:spcBef>
              <a:spcAft>
                <a:spcPts val="0"/>
              </a:spcAft>
              <a:buClr>
                <a:srgbClr val="000000"/>
              </a:buClr>
              <a:buSzPts val="1900"/>
              <a:buFont typeface="Arial"/>
              <a:buNone/>
            </a:pPr>
            <a:r>
              <a:rPr lang="en"/>
              <a:t>Also, cats use their whiskers as feelers to determine if a space is too small to squeeze through.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9"/>
          <p:cNvSpPr txBox="1"/>
          <p:nvPr>
            <p:ph type="title"/>
          </p:nvPr>
        </p:nvSpPr>
        <p:spPr>
          <a:xfrm>
            <a:off x="992850" y="1841050"/>
            <a:ext cx="10206300" cy="3639900"/>
          </a:xfrm>
          <a:prstGeom prst="rect">
            <a:avLst/>
          </a:prstGeom>
        </p:spPr>
        <p:txBody>
          <a:bodyPr anchorCtr="0" anchor="ctr" bIns="121900" lIns="121900" spcFirstLastPara="1" rIns="121900" wrap="square" tIns="121900">
            <a:normAutofit fontScale="90000"/>
          </a:bodyPr>
          <a:lstStyle/>
          <a:p>
            <a:pPr indent="0" lvl="0" marL="0" rtl="0" algn="l">
              <a:spcBef>
                <a:spcPts val="0"/>
              </a:spcBef>
              <a:spcAft>
                <a:spcPts val="0"/>
              </a:spcAft>
              <a:buNone/>
            </a:pPr>
            <a:r>
              <a:rPr lang="en"/>
              <a:t>Clearly, animals know more than we think, and think a great deal more than we know.</a:t>
            </a:r>
            <a:endParaRPr/>
          </a:p>
        </p:txBody>
      </p:sp>
      <p:sp>
        <p:nvSpPr>
          <p:cNvPr id="248" name="Google Shape;248;p29"/>
          <p:cNvSpPr txBox="1"/>
          <p:nvPr>
            <p:ph idx="1" type="subTitle"/>
          </p:nvPr>
        </p:nvSpPr>
        <p:spPr>
          <a:xfrm>
            <a:off x="545700" y="5927813"/>
            <a:ext cx="11100600" cy="540300"/>
          </a:xfrm>
          <a:prstGeom prst="rect">
            <a:avLst/>
          </a:prstGeom>
        </p:spPr>
        <p:txBody>
          <a:bodyPr anchorCtr="0" anchor="t" bIns="121900" lIns="121900" spcFirstLastPara="1" rIns="121900" wrap="square" tIns="121900">
            <a:normAutofit/>
          </a:bodyPr>
          <a:lstStyle/>
          <a:p>
            <a:pPr indent="0" lvl="0" marL="457200" rtl="0" algn="r">
              <a:spcBef>
                <a:spcPts val="0"/>
              </a:spcBef>
              <a:spcAft>
                <a:spcPts val="0"/>
              </a:spcAft>
              <a:buNone/>
            </a:pPr>
            <a:r>
              <a:rPr lang="en"/>
              <a:t>― Irene M. Pepperberg</a:t>
            </a:r>
            <a:endParaRPr/>
          </a:p>
        </p:txBody>
      </p:sp>
      <p:grpSp>
        <p:nvGrpSpPr>
          <p:cNvPr id="249" name="Google Shape;249;p29"/>
          <p:cNvGrpSpPr/>
          <p:nvPr/>
        </p:nvGrpSpPr>
        <p:grpSpPr>
          <a:xfrm rot="10800000">
            <a:off x="545702" y="389889"/>
            <a:ext cx="1237846" cy="872004"/>
            <a:chOff x="621403" y="597265"/>
            <a:chExt cx="1588204" cy="1118814"/>
          </a:xfrm>
        </p:grpSpPr>
        <p:sp>
          <p:nvSpPr>
            <p:cNvPr id="250" name="Google Shape;250;p29"/>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 name="Google Shape;251;p29"/>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0"/>
          <p:cNvSpPr txBox="1"/>
          <p:nvPr>
            <p:ph type="title"/>
          </p:nvPr>
        </p:nvSpPr>
        <p:spPr>
          <a:xfrm>
            <a:off x="1023163" y="854263"/>
            <a:ext cx="10145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Clr>
                <a:srgbClr val="000000"/>
              </a:buClr>
              <a:buSzPts val="990"/>
              <a:buFont typeface="Arial"/>
              <a:buNone/>
            </a:pPr>
            <a:r>
              <a:rPr lang="en"/>
              <a:t>Did you know?</a:t>
            </a:r>
            <a:endParaRPr/>
          </a:p>
        </p:txBody>
      </p:sp>
      <p:sp>
        <p:nvSpPr>
          <p:cNvPr id="257" name="Google Shape;257;p30"/>
          <p:cNvSpPr txBox="1"/>
          <p:nvPr>
            <p:ph idx="1" type="body"/>
          </p:nvPr>
        </p:nvSpPr>
        <p:spPr>
          <a:xfrm>
            <a:off x="1238077" y="2832975"/>
            <a:ext cx="4590300" cy="2781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1600"/>
              </a:spcBef>
              <a:spcAft>
                <a:spcPts val="1600"/>
              </a:spcAft>
              <a:buNone/>
            </a:pPr>
            <a:r>
              <a:rPr lang="en"/>
              <a:t>Dogs can pick up on subtle changes in your scent, which can help him figure out how you are feeling, such as by smelling your perspiration when you become nervous or fearful.</a:t>
            </a:r>
            <a:endParaRPr/>
          </a:p>
        </p:txBody>
      </p:sp>
      <p:sp>
        <p:nvSpPr>
          <p:cNvPr id="258" name="Google Shape;258;p30"/>
          <p:cNvSpPr txBox="1"/>
          <p:nvPr>
            <p:ph idx="2" type="body"/>
          </p:nvPr>
        </p:nvSpPr>
        <p:spPr>
          <a:xfrm>
            <a:off x="6375442" y="2832975"/>
            <a:ext cx="4590300" cy="2781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1600"/>
              </a:spcBef>
              <a:spcAft>
                <a:spcPts val="1600"/>
              </a:spcAft>
              <a:buNone/>
            </a:pPr>
            <a:r>
              <a:rPr lang="en"/>
              <a:t>Also, cats love to sleep. A fifteen-year-old cat has probably spent ten years of its life sleeping.</a:t>
            </a:r>
            <a:endParaRPr/>
          </a:p>
        </p:txBody>
      </p:sp>
      <p:sp>
        <p:nvSpPr>
          <p:cNvPr id="259" name="Google Shape;259;p30"/>
          <p:cNvSpPr txBox="1"/>
          <p:nvPr>
            <p:ph idx="4294967295" type="subTitle"/>
          </p:nvPr>
        </p:nvSpPr>
        <p:spPr>
          <a:xfrm>
            <a:off x="1023130" y="1806275"/>
            <a:ext cx="4996500" cy="4572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spcBef>
                <a:spcPts val="0"/>
              </a:spcBef>
              <a:spcAft>
                <a:spcPts val="1600"/>
              </a:spcAft>
              <a:buSzPts val="852"/>
              <a:buNone/>
            </a:pPr>
            <a:r>
              <a:rPr b="1" lang="en">
                <a:latin typeface="Poppins"/>
                <a:ea typeface="Poppins"/>
                <a:cs typeface="Poppins"/>
                <a:sym typeface="Poppins"/>
              </a:rPr>
              <a:t>DOGS</a:t>
            </a:r>
            <a:endParaRPr b="1">
              <a:latin typeface="Poppins"/>
              <a:ea typeface="Poppins"/>
              <a:cs typeface="Poppins"/>
              <a:sym typeface="Poppins"/>
            </a:endParaRPr>
          </a:p>
        </p:txBody>
      </p:sp>
      <p:grpSp>
        <p:nvGrpSpPr>
          <p:cNvPr id="260" name="Google Shape;260;p30"/>
          <p:cNvGrpSpPr/>
          <p:nvPr/>
        </p:nvGrpSpPr>
        <p:grpSpPr>
          <a:xfrm>
            <a:off x="5562452" y="1806265"/>
            <a:ext cx="457177" cy="457206"/>
            <a:chOff x="7610238" y="5297650"/>
            <a:chExt cx="467700" cy="478800"/>
          </a:xfrm>
        </p:grpSpPr>
        <p:sp>
          <p:nvSpPr>
            <p:cNvPr id="261" name="Google Shape;261;p30"/>
            <p:cNvSpPr/>
            <p:nvPr/>
          </p:nvSpPr>
          <p:spPr>
            <a:xfrm>
              <a:off x="7610238" y="5297650"/>
              <a:ext cx="467700" cy="47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62" name="Google Shape;262;p30"/>
            <p:cNvSpPr/>
            <p:nvPr/>
          </p:nvSpPr>
          <p:spPr>
            <a:xfrm>
              <a:off x="7761564" y="5398163"/>
              <a:ext cx="165049" cy="277785"/>
            </a:xfrm>
            <a:custGeom>
              <a:rect b="b" l="l" r="r" t="t"/>
              <a:pathLst>
                <a:path extrusionOk="0" h="152003" w="90314">
                  <a:moveTo>
                    <a:pt x="9837" y="1"/>
                  </a:moveTo>
                  <a:cubicBezTo>
                    <a:pt x="7328" y="-28"/>
                    <a:pt x="4818" y="915"/>
                    <a:pt x="2915" y="2794"/>
                  </a:cubicBezTo>
                  <a:cubicBezTo>
                    <a:pt x="-931" y="6550"/>
                    <a:pt x="-971" y="12691"/>
                    <a:pt x="2794" y="16533"/>
                  </a:cubicBezTo>
                  <a:lnTo>
                    <a:pt x="62827" y="77919"/>
                  </a:lnTo>
                  <a:lnTo>
                    <a:pt x="4008" y="135297"/>
                  </a:lnTo>
                  <a:cubicBezTo>
                    <a:pt x="162" y="139050"/>
                    <a:pt x="122" y="145191"/>
                    <a:pt x="3887" y="149032"/>
                  </a:cubicBezTo>
                  <a:cubicBezTo>
                    <a:pt x="7611" y="152874"/>
                    <a:pt x="13764" y="153028"/>
                    <a:pt x="17610" y="149275"/>
                  </a:cubicBezTo>
                  <a:lnTo>
                    <a:pt x="90314" y="78162"/>
                  </a:lnTo>
                  <a:lnTo>
                    <a:pt x="16638" y="2915"/>
                  </a:lnTo>
                  <a:cubicBezTo>
                    <a:pt x="14776" y="996"/>
                    <a:pt x="12307" y="25"/>
                    <a:pt x="9837" y="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63" name="Google Shape;263;p30"/>
          <p:cNvSpPr txBox="1"/>
          <p:nvPr>
            <p:ph idx="4294967295" type="subTitle"/>
          </p:nvPr>
        </p:nvSpPr>
        <p:spPr>
          <a:xfrm>
            <a:off x="6172355" y="1806275"/>
            <a:ext cx="4996500" cy="457200"/>
          </a:xfrm>
          <a:prstGeom prst="rect">
            <a:avLst/>
          </a:prstGeom>
          <a:ln cap="flat" cmpd="sng" w="9525">
            <a:solidFill>
              <a:schemeClr val="dk1"/>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spcBef>
                <a:spcPts val="0"/>
              </a:spcBef>
              <a:spcAft>
                <a:spcPts val="1600"/>
              </a:spcAft>
              <a:buSzPts val="852"/>
              <a:buNone/>
            </a:pPr>
            <a:r>
              <a:rPr b="1" lang="en">
                <a:latin typeface="Poppins"/>
                <a:ea typeface="Poppins"/>
                <a:cs typeface="Poppins"/>
                <a:sym typeface="Poppins"/>
              </a:rPr>
              <a:t>CATS</a:t>
            </a:r>
            <a:endParaRPr b="1">
              <a:latin typeface="Poppins"/>
              <a:ea typeface="Poppins"/>
              <a:cs typeface="Poppins"/>
              <a:sym typeface="Poppins"/>
            </a:endParaRPr>
          </a:p>
        </p:txBody>
      </p:sp>
      <p:grpSp>
        <p:nvGrpSpPr>
          <p:cNvPr id="264" name="Google Shape;264;p30"/>
          <p:cNvGrpSpPr/>
          <p:nvPr/>
        </p:nvGrpSpPr>
        <p:grpSpPr>
          <a:xfrm>
            <a:off x="10711627" y="1806265"/>
            <a:ext cx="457177" cy="457206"/>
            <a:chOff x="7610238" y="5297650"/>
            <a:chExt cx="467700" cy="478800"/>
          </a:xfrm>
        </p:grpSpPr>
        <p:sp>
          <p:nvSpPr>
            <p:cNvPr id="265" name="Google Shape;265;p30"/>
            <p:cNvSpPr/>
            <p:nvPr/>
          </p:nvSpPr>
          <p:spPr>
            <a:xfrm>
              <a:off x="7610238" y="5297650"/>
              <a:ext cx="467700" cy="47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sp>
          <p:nvSpPr>
            <p:cNvPr id="266" name="Google Shape;266;p30"/>
            <p:cNvSpPr/>
            <p:nvPr/>
          </p:nvSpPr>
          <p:spPr>
            <a:xfrm>
              <a:off x="7761564" y="5398163"/>
              <a:ext cx="165049" cy="277785"/>
            </a:xfrm>
            <a:custGeom>
              <a:rect b="b" l="l" r="r" t="t"/>
              <a:pathLst>
                <a:path extrusionOk="0" h="152003" w="90314">
                  <a:moveTo>
                    <a:pt x="9837" y="1"/>
                  </a:moveTo>
                  <a:cubicBezTo>
                    <a:pt x="7328" y="-28"/>
                    <a:pt x="4818" y="915"/>
                    <a:pt x="2915" y="2794"/>
                  </a:cubicBezTo>
                  <a:cubicBezTo>
                    <a:pt x="-931" y="6550"/>
                    <a:pt x="-971" y="12691"/>
                    <a:pt x="2794" y="16533"/>
                  </a:cubicBezTo>
                  <a:lnTo>
                    <a:pt x="62827" y="77919"/>
                  </a:lnTo>
                  <a:lnTo>
                    <a:pt x="4008" y="135297"/>
                  </a:lnTo>
                  <a:cubicBezTo>
                    <a:pt x="162" y="139050"/>
                    <a:pt x="122" y="145191"/>
                    <a:pt x="3887" y="149032"/>
                  </a:cubicBezTo>
                  <a:cubicBezTo>
                    <a:pt x="7611" y="152874"/>
                    <a:pt x="13764" y="153028"/>
                    <a:pt x="17610" y="149275"/>
                  </a:cubicBezTo>
                  <a:lnTo>
                    <a:pt x="90314" y="78162"/>
                  </a:lnTo>
                  <a:lnTo>
                    <a:pt x="16638" y="2915"/>
                  </a:lnTo>
                  <a:cubicBezTo>
                    <a:pt x="14776" y="996"/>
                    <a:pt x="12307" y="25"/>
                    <a:pt x="9837" y="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31"/>
          <p:cNvPicPr preferRelativeResize="0"/>
          <p:nvPr/>
        </p:nvPicPr>
        <p:blipFill rotWithShape="1">
          <a:blip r:embed="rId3">
            <a:alphaModFix/>
          </a:blip>
          <a:srcRect b="0" l="5658" r="5658" t="0"/>
          <a:stretch/>
        </p:blipFill>
        <p:spPr>
          <a:xfrm>
            <a:off x="598650" y="509800"/>
            <a:ext cx="6469500" cy="4679400"/>
          </a:xfrm>
          <a:prstGeom prst="roundRect">
            <a:avLst>
              <a:gd fmla="val 0" name="adj"/>
            </a:avLst>
          </a:prstGeom>
          <a:noFill/>
          <a:ln cap="flat" cmpd="sng" w="9525">
            <a:solidFill>
              <a:schemeClr val="lt1"/>
            </a:solidFill>
            <a:prstDash val="solid"/>
            <a:round/>
            <a:headEnd len="sm" w="sm" type="none"/>
            <a:tailEnd len="sm" w="sm" type="none"/>
          </a:ln>
        </p:spPr>
      </p:pic>
      <p:sp>
        <p:nvSpPr>
          <p:cNvPr id="272" name="Google Shape;272;p31"/>
          <p:cNvSpPr txBox="1"/>
          <p:nvPr>
            <p:ph type="title"/>
          </p:nvPr>
        </p:nvSpPr>
        <p:spPr>
          <a:xfrm>
            <a:off x="7393350" y="509800"/>
            <a:ext cx="4200000" cy="4679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
              <a:t>Koalas are even more lazy than cats.</a:t>
            </a:r>
            <a:endParaRPr/>
          </a:p>
        </p:txBody>
      </p:sp>
      <p:sp>
        <p:nvSpPr>
          <p:cNvPr id="273" name="Google Shape;273;p31"/>
          <p:cNvSpPr txBox="1"/>
          <p:nvPr>
            <p:ph idx="1" type="body"/>
          </p:nvPr>
        </p:nvSpPr>
        <p:spPr>
          <a:xfrm>
            <a:off x="598650" y="5491100"/>
            <a:ext cx="10994700" cy="8571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Template">
  <a:themeElements>
    <a:clrScheme name="Simple Light">
      <a:dk1>
        <a:srgbClr val="000000"/>
      </a:dk1>
      <a:lt1>
        <a:srgbClr val="F3F1EC"/>
      </a:lt1>
      <a:dk2>
        <a:srgbClr val="000000"/>
      </a:dk2>
      <a:lt2>
        <a:srgbClr val="EEEEEE"/>
      </a:lt2>
      <a:accent1>
        <a:srgbClr val="1C1B1A"/>
      </a:accent1>
      <a:accent2>
        <a:srgbClr val="6C6B68"/>
      </a:accent2>
      <a:accent3>
        <a:srgbClr val="A5A4A2"/>
      </a:accent3>
      <a:accent4>
        <a:srgbClr val="CDCCCA"/>
      </a:accent4>
      <a:accent5>
        <a:srgbClr val="F5F1EC"/>
      </a:accent5>
      <a:accent6>
        <a:srgbClr val="FFFFFF"/>
      </a:accent6>
      <a:hlink>
        <a:srgbClr val="A5A4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