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B809B7-FE3D-4EB8-9A9D-0A646D18A5A5}">
  <a:tblStyle styleId="{1CB809B7-FE3D-4EB8-9A9D-0A646D18A5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the Sun tell you the season?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{1CB809B7-FE3D-4EB8-9A9D-0A646D18A5A5}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season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time of year with specific weather that repeats every year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the Sun tell you the season?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