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91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96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C236D1-E729-9501-B4CA-AD96D572EC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" name="think-cell data - do not delete" hidden="1">
            <a:extLst>
              <a:ext uri="{FF2B5EF4-FFF2-40B4-BE49-F238E27FC236}">
                <a16:creationId xmlns:a16="http://schemas.microsoft.com/office/drawing/2014/main" id="{319B4C56-CA2C-C5EF-A38E-E006532C674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31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19B4C56-CA2C-C5EF-A38E-E006532C674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6F6DBCD9-1B11-1475-9159-D018E9948F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Circle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8F2EE6-2C2B-F87B-E71F-998F3226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0389481-E524-41DC-2FDB-45E723F4053B}"/>
              </a:ext>
            </a:extLst>
          </p:cNvPr>
          <p:cNvGrpSpPr>
            <a:grpSpLocks/>
          </p:cNvGrpSpPr>
          <p:nvPr/>
        </p:nvGrpSpPr>
        <p:grpSpPr>
          <a:xfrm>
            <a:off x="4257040" y="1790700"/>
            <a:ext cx="3438426" cy="3438426"/>
            <a:chOff x="3803650" y="1371600"/>
            <a:chExt cx="4343398" cy="4348053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6A45AC23-27DF-5BFF-66DE-55668C166B46}"/>
                </a:ext>
              </a:extLst>
            </p:cNvPr>
            <p:cNvGrpSpPr>
              <a:grpSpLocks/>
            </p:cNvGrpSpPr>
            <p:nvPr/>
          </p:nvGrpSpPr>
          <p:grpSpPr>
            <a:xfrm>
              <a:off x="3803650" y="1371600"/>
              <a:ext cx="4343398" cy="4348053"/>
              <a:chOff x="-3741738" y="484188"/>
              <a:chExt cx="4792664" cy="4811713"/>
            </a:xfrm>
          </p:grpSpPr>
          <p:sp>
            <p:nvSpPr>
              <p:cNvPr id="11" name="Freeform 14">
                <a:extLst>
                  <a:ext uri="{FF2B5EF4-FFF2-40B4-BE49-F238E27FC236}">
                    <a16:creationId xmlns:a16="http://schemas.microsoft.com/office/drawing/2014/main" id="{ED8D6C96-1A7A-093C-37F8-FFC25F7DC2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344612" y="484188"/>
                <a:ext cx="2395538" cy="3608387"/>
              </a:xfrm>
              <a:custGeom>
                <a:avLst/>
                <a:gdLst>
                  <a:gd name="T0" fmla="*/ 0 w 1509"/>
                  <a:gd name="T1" fmla="*/ 0 h 2273"/>
                  <a:gd name="T2" fmla="*/ 154 w 1509"/>
                  <a:gd name="T3" fmla="*/ 12 h 2273"/>
                  <a:gd name="T4" fmla="*/ 303 w 1509"/>
                  <a:gd name="T5" fmla="*/ 35 h 2273"/>
                  <a:gd name="T6" fmla="*/ 446 w 1509"/>
                  <a:gd name="T7" fmla="*/ 69 h 2273"/>
                  <a:gd name="T8" fmla="*/ 589 w 1509"/>
                  <a:gd name="T9" fmla="*/ 121 h 2273"/>
                  <a:gd name="T10" fmla="*/ 720 w 1509"/>
                  <a:gd name="T11" fmla="*/ 184 h 2273"/>
                  <a:gd name="T12" fmla="*/ 840 w 1509"/>
                  <a:gd name="T13" fmla="*/ 259 h 2273"/>
                  <a:gd name="T14" fmla="*/ 960 w 1509"/>
                  <a:gd name="T15" fmla="*/ 350 h 2273"/>
                  <a:gd name="T16" fmla="*/ 1069 w 1509"/>
                  <a:gd name="T17" fmla="*/ 448 h 2273"/>
                  <a:gd name="T18" fmla="*/ 1166 w 1509"/>
                  <a:gd name="T19" fmla="*/ 551 h 2273"/>
                  <a:gd name="T20" fmla="*/ 1252 w 1509"/>
                  <a:gd name="T21" fmla="*/ 672 h 2273"/>
                  <a:gd name="T22" fmla="*/ 1326 w 1509"/>
                  <a:gd name="T23" fmla="*/ 798 h 2273"/>
                  <a:gd name="T24" fmla="*/ 1389 w 1509"/>
                  <a:gd name="T25" fmla="*/ 930 h 2273"/>
                  <a:gd name="T26" fmla="*/ 1441 w 1509"/>
                  <a:gd name="T27" fmla="*/ 1068 h 2273"/>
                  <a:gd name="T28" fmla="*/ 1481 w 1509"/>
                  <a:gd name="T29" fmla="*/ 1211 h 2273"/>
                  <a:gd name="T30" fmla="*/ 1504 w 1509"/>
                  <a:gd name="T31" fmla="*/ 1361 h 2273"/>
                  <a:gd name="T32" fmla="*/ 1509 w 1509"/>
                  <a:gd name="T33" fmla="*/ 1516 h 2273"/>
                  <a:gd name="T34" fmla="*/ 1504 w 1509"/>
                  <a:gd name="T35" fmla="*/ 1619 h 2273"/>
                  <a:gd name="T36" fmla="*/ 1498 w 1509"/>
                  <a:gd name="T37" fmla="*/ 1717 h 2273"/>
                  <a:gd name="T38" fmla="*/ 1481 w 1509"/>
                  <a:gd name="T39" fmla="*/ 1814 h 2273"/>
                  <a:gd name="T40" fmla="*/ 1458 w 1509"/>
                  <a:gd name="T41" fmla="*/ 1912 h 2273"/>
                  <a:gd name="T42" fmla="*/ 1429 w 1509"/>
                  <a:gd name="T43" fmla="*/ 2004 h 2273"/>
                  <a:gd name="T44" fmla="*/ 1395 w 1509"/>
                  <a:gd name="T45" fmla="*/ 2095 h 2273"/>
                  <a:gd name="T46" fmla="*/ 1355 w 1509"/>
                  <a:gd name="T47" fmla="*/ 2187 h 2273"/>
                  <a:gd name="T48" fmla="*/ 1309 w 1509"/>
                  <a:gd name="T49" fmla="*/ 2273 h 2273"/>
                  <a:gd name="T50" fmla="*/ 0 w 1509"/>
                  <a:gd name="T51" fmla="*/ 1516 h 2273"/>
                  <a:gd name="T52" fmla="*/ 0 w 1509"/>
                  <a:gd name="T53" fmla="*/ 0 h 2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509" h="2273">
                    <a:moveTo>
                      <a:pt x="0" y="0"/>
                    </a:moveTo>
                    <a:lnTo>
                      <a:pt x="154" y="12"/>
                    </a:lnTo>
                    <a:lnTo>
                      <a:pt x="303" y="35"/>
                    </a:lnTo>
                    <a:lnTo>
                      <a:pt x="446" y="69"/>
                    </a:lnTo>
                    <a:lnTo>
                      <a:pt x="589" y="121"/>
                    </a:lnTo>
                    <a:lnTo>
                      <a:pt x="720" y="184"/>
                    </a:lnTo>
                    <a:lnTo>
                      <a:pt x="840" y="259"/>
                    </a:lnTo>
                    <a:lnTo>
                      <a:pt x="960" y="350"/>
                    </a:lnTo>
                    <a:lnTo>
                      <a:pt x="1069" y="448"/>
                    </a:lnTo>
                    <a:lnTo>
                      <a:pt x="1166" y="551"/>
                    </a:lnTo>
                    <a:lnTo>
                      <a:pt x="1252" y="672"/>
                    </a:lnTo>
                    <a:lnTo>
                      <a:pt x="1326" y="798"/>
                    </a:lnTo>
                    <a:lnTo>
                      <a:pt x="1389" y="930"/>
                    </a:lnTo>
                    <a:lnTo>
                      <a:pt x="1441" y="1068"/>
                    </a:lnTo>
                    <a:lnTo>
                      <a:pt x="1481" y="1211"/>
                    </a:lnTo>
                    <a:lnTo>
                      <a:pt x="1504" y="1361"/>
                    </a:lnTo>
                    <a:lnTo>
                      <a:pt x="1509" y="1516"/>
                    </a:lnTo>
                    <a:lnTo>
                      <a:pt x="1504" y="1619"/>
                    </a:lnTo>
                    <a:lnTo>
                      <a:pt x="1498" y="1717"/>
                    </a:lnTo>
                    <a:lnTo>
                      <a:pt x="1481" y="1814"/>
                    </a:lnTo>
                    <a:lnTo>
                      <a:pt x="1458" y="1912"/>
                    </a:lnTo>
                    <a:lnTo>
                      <a:pt x="1429" y="2004"/>
                    </a:lnTo>
                    <a:lnTo>
                      <a:pt x="1395" y="2095"/>
                    </a:lnTo>
                    <a:lnTo>
                      <a:pt x="1355" y="2187"/>
                    </a:lnTo>
                    <a:lnTo>
                      <a:pt x="1309" y="2273"/>
                    </a:lnTo>
                    <a:lnTo>
                      <a:pt x="0" y="15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571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 dirty="0"/>
              </a:p>
            </p:txBody>
          </p:sp>
          <p:sp>
            <p:nvSpPr>
              <p:cNvPr id="12" name="Freeform 16">
                <a:extLst>
                  <a:ext uri="{FF2B5EF4-FFF2-40B4-BE49-F238E27FC236}">
                    <a16:creationId xmlns:a16="http://schemas.microsoft.com/office/drawing/2014/main" id="{D04C3171-8827-BCD2-0C81-B005376A10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422650" y="2890838"/>
                <a:ext cx="4156076" cy="2405063"/>
              </a:xfrm>
              <a:custGeom>
                <a:avLst/>
                <a:gdLst>
                  <a:gd name="T0" fmla="*/ 2618 w 2618"/>
                  <a:gd name="T1" fmla="*/ 757 h 1515"/>
                  <a:gd name="T2" fmla="*/ 2532 w 2618"/>
                  <a:gd name="T3" fmla="*/ 889 h 1515"/>
                  <a:gd name="T4" fmla="*/ 2435 w 2618"/>
                  <a:gd name="T5" fmla="*/ 1010 h 1515"/>
                  <a:gd name="T6" fmla="*/ 2332 w 2618"/>
                  <a:gd name="T7" fmla="*/ 1119 h 1515"/>
                  <a:gd name="T8" fmla="*/ 2218 w 2618"/>
                  <a:gd name="T9" fmla="*/ 1211 h 1515"/>
                  <a:gd name="T10" fmla="*/ 2098 w 2618"/>
                  <a:gd name="T11" fmla="*/ 1297 h 1515"/>
                  <a:gd name="T12" fmla="*/ 1972 w 2618"/>
                  <a:gd name="T13" fmla="*/ 1366 h 1515"/>
                  <a:gd name="T14" fmla="*/ 1835 w 2618"/>
                  <a:gd name="T15" fmla="*/ 1423 h 1515"/>
                  <a:gd name="T16" fmla="*/ 1698 w 2618"/>
                  <a:gd name="T17" fmla="*/ 1463 h 1515"/>
                  <a:gd name="T18" fmla="*/ 1555 w 2618"/>
                  <a:gd name="T19" fmla="*/ 1498 h 1515"/>
                  <a:gd name="T20" fmla="*/ 1412 w 2618"/>
                  <a:gd name="T21" fmla="*/ 1515 h 1515"/>
                  <a:gd name="T22" fmla="*/ 1269 w 2618"/>
                  <a:gd name="T23" fmla="*/ 1515 h 1515"/>
                  <a:gd name="T24" fmla="*/ 1120 w 2618"/>
                  <a:gd name="T25" fmla="*/ 1509 h 1515"/>
                  <a:gd name="T26" fmla="*/ 977 w 2618"/>
                  <a:gd name="T27" fmla="*/ 1480 h 1515"/>
                  <a:gd name="T28" fmla="*/ 834 w 2618"/>
                  <a:gd name="T29" fmla="*/ 1440 h 1515"/>
                  <a:gd name="T30" fmla="*/ 691 w 2618"/>
                  <a:gd name="T31" fmla="*/ 1383 h 1515"/>
                  <a:gd name="T32" fmla="*/ 554 w 2618"/>
                  <a:gd name="T33" fmla="*/ 1314 h 1515"/>
                  <a:gd name="T34" fmla="*/ 388 w 2618"/>
                  <a:gd name="T35" fmla="*/ 1205 h 1515"/>
                  <a:gd name="T36" fmla="*/ 240 w 2618"/>
                  <a:gd name="T37" fmla="*/ 1073 h 1515"/>
                  <a:gd name="T38" fmla="*/ 108 w 2618"/>
                  <a:gd name="T39" fmla="*/ 924 h 1515"/>
                  <a:gd name="T40" fmla="*/ 0 w 2618"/>
                  <a:gd name="T41" fmla="*/ 757 h 1515"/>
                  <a:gd name="T42" fmla="*/ 1309 w 2618"/>
                  <a:gd name="T43" fmla="*/ 0 h 1515"/>
                  <a:gd name="T44" fmla="*/ 2618 w 2618"/>
                  <a:gd name="T45" fmla="*/ 757 h 15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618" h="1515">
                    <a:moveTo>
                      <a:pt x="2618" y="757"/>
                    </a:moveTo>
                    <a:lnTo>
                      <a:pt x="2532" y="889"/>
                    </a:lnTo>
                    <a:lnTo>
                      <a:pt x="2435" y="1010"/>
                    </a:lnTo>
                    <a:lnTo>
                      <a:pt x="2332" y="1119"/>
                    </a:lnTo>
                    <a:lnTo>
                      <a:pt x="2218" y="1211"/>
                    </a:lnTo>
                    <a:lnTo>
                      <a:pt x="2098" y="1297"/>
                    </a:lnTo>
                    <a:lnTo>
                      <a:pt x="1972" y="1366"/>
                    </a:lnTo>
                    <a:lnTo>
                      <a:pt x="1835" y="1423"/>
                    </a:lnTo>
                    <a:lnTo>
                      <a:pt x="1698" y="1463"/>
                    </a:lnTo>
                    <a:lnTo>
                      <a:pt x="1555" y="1498"/>
                    </a:lnTo>
                    <a:lnTo>
                      <a:pt x="1412" y="1515"/>
                    </a:lnTo>
                    <a:lnTo>
                      <a:pt x="1269" y="1515"/>
                    </a:lnTo>
                    <a:lnTo>
                      <a:pt x="1120" y="1509"/>
                    </a:lnTo>
                    <a:lnTo>
                      <a:pt x="977" y="1480"/>
                    </a:lnTo>
                    <a:lnTo>
                      <a:pt x="834" y="1440"/>
                    </a:lnTo>
                    <a:lnTo>
                      <a:pt x="691" y="1383"/>
                    </a:lnTo>
                    <a:lnTo>
                      <a:pt x="554" y="1314"/>
                    </a:lnTo>
                    <a:lnTo>
                      <a:pt x="388" y="1205"/>
                    </a:lnTo>
                    <a:lnTo>
                      <a:pt x="240" y="1073"/>
                    </a:lnTo>
                    <a:lnTo>
                      <a:pt x="108" y="924"/>
                    </a:lnTo>
                    <a:lnTo>
                      <a:pt x="0" y="757"/>
                    </a:lnTo>
                    <a:lnTo>
                      <a:pt x="1309" y="0"/>
                    </a:lnTo>
                    <a:lnTo>
                      <a:pt x="2618" y="757"/>
                    </a:lnTo>
                    <a:close/>
                  </a:path>
                </a:pathLst>
              </a:custGeom>
              <a:solidFill>
                <a:schemeClr val="accent3"/>
              </a:solidFill>
              <a:ln w="571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 dirty="0"/>
              </a:p>
            </p:txBody>
          </p:sp>
          <p:sp>
            <p:nvSpPr>
              <p:cNvPr id="13" name="Freeform 18">
                <a:extLst>
                  <a:ext uri="{FF2B5EF4-FFF2-40B4-BE49-F238E27FC236}">
                    <a16:creationId xmlns:a16="http://schemas.microsoft.com/office/drawing/2014/main" id="{44AE1A0B-3B2D-DEA3-4CE2-160A7985D7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741738" y="484188"/>
                <a:ext cx="2397125" cy="3608387"/>
              </a:xfrm>
              <a:custGeom>
                <a:avLst/>
                <a:gdLst>
                  <a:gd name="T0" fmla="*/ 201 w 1510"/>
                  <a:gd name="T1" fmla="*/ 2273 h 2273"/>
                  <a:gd name="T2" fmla="*/ 132 w 1510"/>
                  <a:gd name="T3" fmla="*/ 2136 h 2273"/>
                  <a:gd name="T4" fmla="*/ 75 w 1510"/>
                  <a:gd name="T5" fmla="*/ 1998 h 2273"/>
                  <a:gd name="T6" fmla="*/ 35 w 1510"/>
                  <a:gd name="T7" fmla="*/ 1854 h 2273"/>
                  <a:gd name="T8" fmla="*/ 12 w 1510"/>
                  <a:gd name="T9" fmla="*/ 1705 h 2273"/>
                  <a:gd name="T10" fmla="*/ 0 w 1510"/>
                  <a:gd name="T11" fmla="*/ 1562 h 2273"/>
                  <a:gd name="T12" fmla="*/ 0 w 1510"/>
                  <a:gd name="T13" fmla="*/ 1412 h 2273"/>
                  <a:gd name="T14" fmla="*/ 18 w 1510"/>
                  <a:gd name="T15" fmla="*/ 1269 h 2273"/>
                  <a:gd name="T16" fmla="*/ 52 w 1510"/>
                  <a:gd name="T17" fmla="*/ 1125 h 2273"/>
                  <a:gd name="T18" fmla="*/ 92 w 1510"/>
                  <a:gd name="T19" fmla="*/ 988 h 2273"/>
                  <a:gd name="T20" fmla="*/ 149 w 1510"/>
                  <a:gd name="T21" fmla="*/ 856 h 2273"/>
                  <a:gd name="T22" fmla="*/ 223 w 1510"/>
                  <a:gd name="T23" fmla="*/ 724 h 2273"/>
                  <a:gd name="T24" fmla="*/ 303 w 1510"/>
                  <a:gd name="T25" fmla="*/ 603 h 2273"/>
                  <a:gd name="T26" fmla="*/ 401 w 1510"/>
                  <a:gd name="T27" fmla="*/ 488 h 2273"/>
                  <a:gd name="T28" fmla="*/ 504 w 1510"/>
                  <a:gd name="T29" fmla="*/ 385 h 2273"/>
                  <a:gd name="T30" fmla="*/ 624 w 1510"/>
                  <a:gd name="T31" fmla="*/ 287 h 2273"/>
                  <a:gd name="T32" fmla="*/ 755 w 1510"/>
                  <a:gd name="T33" fmla="*/ 207 h 2273"/>
                  <a:gd name="T34" fmla="*/ 841 w 1510"/>
                  <a:gd name="T35" fmla="*/ 155 h 2273"/>
                  <a:gd name="T36" fmla="*/ 932 w 1510"/>
                  <a:gd name="T37" fmla="*/ 115 h 2273"/>
                  <a:gd name="T38" fmla="*/ 1024 w 1510"/>
                  <a:gd name="T39" fmla="*/ 81 h 2273"/>
                  <a:gd name="T40" fmla="*/ 1115 w 1510"/>
                  <a:gd name="T41" fmla="*/ 52 h 2273"/>
                  <a:gd name="T42" fmla="*/ 1213 w 1510"/>
                  <a:gd name="T43" fmla="*/ 29 h 2273"/>
                  <a:gd name="T44" fmla="*/ 1310 w 1510"/>
                  <a:gd name="T45" fmla="*/ 18 h 2273"/>
                  <a:gd name="T46" fmla="*/ 1407 w 1510"/>
                  <a:gd name="T47" fmla="*/ 6 h 2273"/>
                  <a:gd name="T48" fmla="*/ 1510 w 1510"/>
                  <a:gd name="T49" fmla="*/ 0 h 2273"/>
                  <a:gd name="T50" fmla="*/ 1510 w 1510"/>
                  <a:gd name="T51" fmla="*/ 1516 h 2273"/>
                  <a:gd name="T52" fmla="*/ 201 w 1510"/>
                  <a:gd name="T53" fmla="*/ 2273 h 2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510" h="2273">
                    <a:moveTo>
                      <a:pt x="201" y="2273"/>
                    </a:moveTo>
                    <a:lnTo>
                      <a:pt x="132" y="2136"/>
                    </a:lnTo>
                    <a:lnTo>
                      <a:pt x="75" y="1998"/>
                    </a:lnTo>
                    <a:lnTo>
                      <a:pt x="35" y="1854"/>
                    </a:lnTo>
                    <a:lnTo>
                      <a:pt x="12" y="1705"/>
                    </a:lnTo>
                    <a:lnTo>
                      <a:pt x="0" y="1562"/>
                    </a:lnTo>
                    <a:lnTo>
                      <a:pt x="0" y="1412"/>
                    </a:lnTo>
                    <a:lnTo>
                      <a:pt x="18" y="1269"/>
                    </a:lnTo>
                    <a:lnTo>
                      <a:pt x="52" y="1125"/>
                    </a:lnTo>
                    <a:lnTo>
                      <a:pt x="92" y="988"/>
                    </a:lnTo>
                    <a:lnTo>
                      <a:pt x="149" y="856"/>
                    </a:lnTo>
                    <a:lnTo>
                      <a:pt x="223" y="724"/>
                    </a:lnTo>
                    <a:lnTo>
                      <a:pt x="303" y="603"/>
                    </a:lnTo>
                    <a:lnTo>
                      <a:pt x="401" y="488"/>
                    </a:lnTo>
                    <a:lnTo>
                      <a:pt x="504" y="385"/>
                    </a:lnTo>
                    <a:lnTo>
                      <a:pt x="624" y="287"/>
                    </a:lnTo>
                    <a:lnTo>
                      <a:pt x="755" y="207"/>
                    </a:lnTo>
                    <a:lnTo>
                      <a:pt x="841" y="155"/>
                    </a:lnTo>
                    <a:lnTo>
                      <a:pt x="932" y="115"/>
                    </a:lnTo>
                    <a:lnTo>
                      <a:pt x="1024" y="81"/>
                    </a:lnTo>
                    <a:lnTo>
                      <a:pt x="1115" y="52"/>
                    </a:lnTo>
                    <a:lnTo>
                      <a:pt x="1213" y="29"/>
                    </a:lnTo>
                    <a:lnTo>
                      <a:pt x="1310" y="18"/>
                    </a:lnTo>
                    <a:lnTo>
                      <a:pt x="1407" y="6"/>
                    </a:lnTo>
                    <a:lnTo>
                      <a:pt x="1510" y="0"/>
                    </a:lnTo>
                    <a:lnTo>
                      <a:pt x="1510" y="1516"/>
                    </a:lnTo>
                    <a:lnTo>
                      <a:pt x="201" y="2273"/>
                    </a:lnTo>
                    <a:close/>
                  </a:path>
                </a:pathLst>
              </a:custGeom>
              <a:solidFill>
                <a:schemeClr val="accent1"/>
              </a:solidFill>
              <a:ln w="571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 dirty="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C0F675C-921E-5C1E-6CD1-F62C1A87D2C3}"/>
                </a:ext>
              </a:extLst>
            </p:cNvPr>
            <p:cNvGrpSpPr>
              <a:grpSpLocks/>
            </p:cNvGrpSpPr>
            <p:nvPr/>
          </p:nvGrpSpPr>
          <p:grpSpPr>
            <a:xfrm>
              <a:off x="4307562" y="1874367"/>
              <a:ext cx="3335575" cy="3342519"/>
              <a:chOff x="-3741738" y="484188"/>
              <a:chExt cx="4792663" cy="4811712"/>
            </a:xfrm>
          </p:grpSpPr>
          <p:sp>
            <p:nvSpPr>
              <p:cNvPr id="8" name="Freeform 14">
                <a:extLst>
                  <a:ext uri="{FF2B5EF4-FFF2-40B4-BE49-F238E27FC236}">
                    <a16:creationId xmlns:a16="http://schemas.microsoft.com/office/drawing/2014/main" id="{35036AC9-BA61-9732-40C2-7528ADC7BA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344613" y="484188"/>
                <a:ext cx="2395538" cy="3608386"/>
              </a:xfrm>
              <a:custGeom>
                <a:avLst/>
                <a:gdLst>
                  <a:gd name="T0" fmla="*/ 0 w 1509"/>
                  <a:gd name="T1" fmla="*/ 0 h 2273"/>
                  <a:gd name="T2" fmla="*/ 154 w 1509"/>
                  <a:gd name="T3" fmla="*/ 12 h 2273"/>
                  <a:gd name="T4" fmla="*/ 303 w 1509"/>
                  <a:gd name="T5" fmla="*/ 35 h 2273"/>
                  <a:gd name="T6" fmla="*/ 446 w 1509"/>
                  <a:gd name="T7" fmla="*/ 69 h 2273"/>
                  <a:gd name="T8" fmla="*/ 589 w 1509"/>
                  <a:gd name="T9" fmla="*/ 121 h 2273"/>
                  <a:gd name="T10" fmla="*/ 720 w 1509"/>
                  <a:gd name="T11" fmla="*/ 184 h 2273"/>
                  <a:gd name="T12" fmla="*/ 840 w 1509"/>
                  <a:gd name="T13" fmla="*/ 259 h 2273"/>
                  <a:gd name="T14" fmla="*/ 960 w 1509"/>
                  <a:gd name="T15" fmla="*/ 350 h 2273"/>
                  <a:gd name="T16" fmla="*/ 1069 w 1509"/>
                  <a:gd name="T17" fmla="*/ 448 h 2273"/>
                  <a:gd name="T18" fmla="*/ 1166 w 1509"/>
                  <a:gd name="T19" fmla="*/ 551 h 2273"/>
                  <a:gd name="T20" fmla="*/ 1252 w 1509"/>
                  <a:gd name="T21" fmla="*/ 672 h 2273"/>
                  <a:gd name="T22" fmla="*/ 1326 w 1509"/>
                  <a:gd name="T23" fmla="*/ 798 h 2273"/>
                  <a:gd name="T24" fmla="*/ 1389 w 1509"/>
                  <a:gd name="T25" fmla="*/ 930 h 2273"/>
                  <a:gd name="T26" fmla="*/ 1441 w 1509"/>
                  <a:gd name="T27" fmla="*/ 1068 h 2273"/>
                  <a:gd name="T28" fmla="*/ 1481 w 1509"/>
                  <a:gd name="T29" fmla="*/ 1211 h 2273"/>
                  <a:gd name="T30" fmla="*/ 1504 w 1509"/>
                  <a:gd name="T31" fmla="*/ 1361 h 2273"/>
                  <a:gd name="T32" fmla="*/ 1509 w 1509"/>
                  <a:gd name="T33" fmla="*/ 1516 h 2273"/>
                  <a:gd name="T34" fmla="*/ 1504 w 1509"/>
                  <a:gd name="T35" fmla="*/ 1619 h 2273"/>
                  <a:gd name="T36" fmla="*/ 1498 w 1509"/>
                  <a:gd name="T37" fmla="*/ 1717 h 2273"/>
                  <a:gd name="T38" fmla="*/ 1481 w 1509"/>
                  <a:gd name="T39" fmla="*/ 1814 h 2273"/>
                  <a:gd name="T40" fmla="*/ 1458 w 1509"/>
                  <a:gd name="T41" fmla="*/ 1912 h 2273"/>
                  <a:gd name="T42" fmla="*/ 1429 w 1509"/>
                  <a:gd name="T43" fmla="*/ 2004 h 2273"/>
                  <a:gd name="T44" fmla="*/ 1395 w 1509"/>
                  <a:gd name="T45" fmla="*/ 2095 h 2273"/>
                  <a:gd name="T46" fmla="*/ 1355 w 1509"/>
                  <a:gd name="T47" fmla="*/ 2187 h 2273"/>
                  <a:gd name="T48" fmla="*/ 1309 w 1509"/>
                  <a:gd name="T49" fmla="*/ 2273 h 2273"/>
                  <a:gd name="T50" fmla="*/ 0 w 1509"/>
                  <a:gd name="T51" fmla="*/ 1516 h 2273"/>
                  <a:gd name="T52" fmla="*/ 0 w 1509"/>
                  <a:gd name="T53" fmla="*/ 0 h 2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509" h="2273">
                    <a:moveTo>
                      <a:pt x="0" y="0"/>
                    </a:moveTo>
                    <a:lnTo>
                      <a:pt x="154" y="12"/>
                    </a:lnTo>
                    <a:lnTo>
                      <a:pt x="303" y="35"/>
                    </a:lnTo>
                    <a:lnTo>
                      <a:pt x="446" y="69"/>
                    </a:lnTo>
                    <a:lnTo>
                      <a:pt x="589" y="121"/>
                    </a:lnTo>
                    <a:lnTo>
                      <a:pt x="720" y="184"/>
                    </a:lnTo>
                    <a:lnTo>
                      <a:pt x="840" y="259"/>
                    </a:lnTo>
                    <a:lnTo>
                      <a:pt x="960" y="350"/>
                    </a:lnTo>
                    <a:lnTo>
                      <a:pt x="1069" y="448"/>
                    </a:lnTo>
                    <a:lnTo>
                      <a:pt x="1166" y="551"/>
                    </a:lnTo>
                    <a:lnTo>
                      <a:pt x="1252" y="672"/>
                    </a:lnTo>
                    <a:lnTo>
                      <a:pt x="1326" y="798"/>
                    </a:lnTo>
                    <a:lnTo>
                      <a:pt x="1389" y="930"/>
                    </a:lnTo>
                    <a:lnTo>
                      <a:pt x="1441" y="1068"/>
                    </a:lnTo>
                    <a:lnTo>
                      <a:pt x="1481" y="1211"/>
                    </a:lnTo>
                    <a:lnTo>
                      <a:pt x="1504" y="1361"/>
                    </a:lnTo>
                    <a:lnTo>
                      <a:pt x="1509" y="1516"/>
                    </a:lnTo>
                    <a:lnTo>
                      <a:pt x="1504" y="1619"/>
                    </a:lnTo>
                    <a:lnTo>
                      <a:pt x="1498" y="1717"/>
                    </a:lnTo>
                    <a:lnTo>
                      <a:pt x="1481" y="1814"/>
                    </a:lnTo>
                    <a:lnTo>
                      <a:pt x="1458" y="1912"/>
                    </a:lnTo>
                    <a:lnTo>
                      <a:pt x="1429" y="2004"/>
                    </a:lnTo>
                    <a:lnTo>
                      <a:pt x="1395" y="2095"/>
                    </a:lnTo>
                    <a:lnTo>
                      <a:pt x="1355" y="2187"/>
                    </a:lnTo>
                    <a:lnTo>
                      <a:pt x="1309" y="2273"/>
                    </a:lnTo>
                    <a:lnTo>
                      <a:pt x="0" y="15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571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/>
              </a:p>
            </p:txBody>
          </p:sp>
          <p:sp>
            <p:nvSpPr>
              <p:cNvPr id="9" name="Freeform 16">
                <a:extLst>
                  <a:ext uri="{FF2B5EF4-FFF2-40B4-BE49-F238E27FC236}">
                    <a16:creationId xmlns:a16="http://schemas.microsoft.com/office/drawing/2014/main" id="{1EFF7BE1-2D2A-E91B-0D13-67B74294C4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422651" y="2890838"/>
                <a:ext cx="4156076" cy="2405062"/>
              </a:xfrm>
              <a:custGeom>
                <a:avLst/>
                <a:gdLst>
                  <a:gd name="T0" fmla="*/ 2618 w 2618"/>
                  <a:gd name="T1" fmla="*/ 757 h 1515"/>
                  <a:gd name="T2" fmla="*/ 2532 w 2618"/>
                  <a:gd name="T3" fmla="*/ 889 h 1515"/>
                  <a:gd name="T4" fmla="*/ 2435 w 2618"/>
                  <a:gd name="T5" fmla="*/ 1010 h 1515"/>
                  <a:gd name="T6" fmla="*/ 2332 w 2618"/>
                  <a:gd name="T7" fmla="*/ 1119 h 1515"/>
                  <a:gd name="T8" fmla="*/ 2218 w 2618"/>
                  <a:gd name="T9" fmla="*/ 1211 h 1515"/>
                  <a:gd name="T10" fmla="*/ 2098 w 2618"/>
                  <a:gd name="T11" fmla="*/ 1297 h 1515"/>
                  <a:gd name="T12" fmla="*/ 1972 w 2618"/>
                  <a:gd name="T13" fmla="*/ 1366 h 1515"/>
                  <a:gd name="T14" fmla="*/ 1835 w 2618"/>
                  <a:gd name="T15" fmla="*/ 1423 h 1515"/>
                  <a:gd name="T16" fmla="*/ 1698 w 2618"/>
                  <a:gd name="T17" fmla="*/ 1463 h 1515"/>
                  <a:gd name="T18" fmla="*/ 1555 w 2618"/>
                  <a:gd name="T19" fmla="*/ 1498 h 1515"/>
                  <a:gd name="T20" fmla="*/ 1412 w 2618"/>
                  <a:gd name="T21" fmla="*/ 1515 h 1515"/>
                  <a:gd name="T22" fmla="*/ 1269 w 2618"/>
                  <a:gd name="T23" fmla="*/ 1515 h 1515"/>
                  <a:gd name="T24" fmla="*/ 1120 w 2618"/>
                  <a:gd name="T25" fmla="*/ 1509 h 1515"/>
                  <a:gd name="T26" fmla="*/ 977 w 2618"/>
                  <a:gd name="T27" fmla="*/ 1480 h 1515"/>
                  <a:gd name="T28" fmla="*/ 834 w 2618"/>
                  <a:gd name="T29" fmla="*/ 1440 h 1515"/>
                  <a:gd name="T30" fmla="*/ 691 w 2618"/>
                  <a:gd name="T31" fmla="*/ 1383 h 1515"/>
                  <a:gd name="T32" fmla="*/ 554 w 2618"/>
                  <a:gd name="T33" fmla="*/ 1314 h 1515"/>
                  <a:gd name="T34" fmla="*/ 388 w 2618"/>
                  <a:gd name="T35" fmla="*/ 1205 h 1515"/>
                  <a:gd name="T36" fmla="*/ 240 w 2618"/>
                  <a:gd name="T37" fmla="*/ 1073 h 1515"/>
                  <a:gd name="T38" fmla="*/ 108 w 2618"/>
                  <a:gd name="T39" fmla="*/ 924 h 1515"/>
                  <a:gd name="T40" fmla="*/ 0 w 2618"/>
                  <a:gd name="T41" fmla="*/ 757 h 1515"/>
                  <a:gd name="T42" fmla="*/ 1309 w 2618"/>
                  <a:gd name="T43" fmla="*/ 0 h 1515"/>
                  <a:gd name="T44" fmla="*/ 2618 w 2618"/>
                  <a:gd name="T45" fmla="*/ 757 h 15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618" h="1515">
                    <a:moveTo>
                      <a:pt x="2618" y="757"/>
                    </a:moveTo>
                    <a:lnTo>
                      <a:pt x="2532" y="889"/>
                    </a:lnTo>
                    <a:lnTo>
                      <a:pt x="2435" y="1010"/>
                    </a:lnTo>
                    <a:lnTo>
                      <a:pt x="2332" y="1119"/>
                    </a:lnTo>
                    <a:lnTo>
                      <a:pt x="2218" y="1211"/>
                    </a:lnTo>
                    <a:lnTo>
                      <a:pt x="2098" y="1297"/>
                    </a:lnTo>
                    <a:lnTo>
                      <a:pt x="1972" y="1366"/>
                    </a:lnTo>
                    <a:lnTo>
                      <a:pt x="1835" y="1423"/>
                    </a:lnTo>
                    <a:lnTo>
                      <a:pt x="1698" y="1463"/>
                    </a:lnTo>
                    <a:lnTo>
                      <a:pt x="1555" y="1498"/>
                    </a:lnTo>
                    <a:lnTo>
                      <a:pt x="1412" y="1515"/>
                    </a:lnTo>
                    <a:lnTo>
                      <a:pt x="1269" y="1515"/>
                    </a:lnTo>
                    <a:lnTo>
                      <a:pt x="1120" y="1509"/>
                    </a:lnTo>
                    <a:lnTo>
                      <a:pt x="977" y="1480"/>
                    </a:lnTo>
                    <a:lnTo>
                      <a:pt x="834" y="1440"/>
                    </a:lnTo>
                    <a:lnTo>
                      <a:pt x="691" y="1383"/>
                    </a:lnTo>
                    <a:lnTo>
                      <a:pt x="554" y="1314"/>
                    </a:lnTo>
                    <a:lnTo>
                      <a:pt x="388" y="1205"/>
                    </a:lnTo>
                    <a:lnTo>
                      <a:pt x="240" y="1073"/>
                    </a:lnTo>
                    <a:lnTo>
                      <a:pt x="108" y="924"/>
                    </a:lnTo>
                    <a:lnTo>
                      <a:pt x="0" y="757"/>
                    </a:lnTo>
                    <a:lnTo>
                      <a:pt x="1309" y="0"/>
                    </a:lnTo>
                    <a:lnTo>
                      <a:pt x="2618" y="757"/>
                    </a:lnTo>
                    <a:close/>
                  </a:path>
                </a:pathLst>
              </a:custGeom>
              <a:solidFill>
                <a:schemeClr val="bg1"/>
              </a:solidFill>
              <a:ln w="571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/>
              </a:p>
            </p:txBody>
          </p:sp>
          <p:sp>
            <p:nvSpPr>
              <p:cNvPr id="10" name="Freeform 18">
                <a:extLst>
                  <a:ext uri="{FF2B5EF4-FFF2-40B4-BE49-F238E27FC236}">
                    <a16:creationId xmlns:a16="http://schemas.microsoft.com/office/drawing/2014/main" id="{634BDCBE-2A9B-3026-4C48-4F028FCF3D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741738" y="484188"/>
                <a:ext cx="2397124" cy="3608386"/>
              </a:xfrm>
              <a:custGeom>
                <a:avLst/>
                <a:gdLst>
                  <a:gd name="T0" fmla="*/ 201 w 1510"/>
                  <a:gd name="T1" fmla="*/ 2273 h 2273"/>
                  <a:gd name="T2" fmla="*/ 132 w 1510"/>
                  <a:gd name="T3" fmla="*/ 2136 h 2273"/>
                  <a:gd name="T4" fmla="*/ 75 w 1510"/>
                  <a:gd name="T5" fmla="*/ 1998 h 2273"/>
                  <a:gd name="T6" fmla="*/ 35 w 1510"/>
                  <a:gd name="T7" fmla="*/ 1854 h 2273"/>
                  <a:gd name="T8" fmla="*/ 12 w 1510"/>
                  <a:gd name="T9" fmla="*/ 1705 h 2273"/>
                  <a:gd name="T10" fmla="*/ 0 w 1510"/>
                  <a:gd name="T11" fmla="*/ 1562 h 2273"/>
                  <a:gd name="T12" fmla="*/ 0 w 1510"/>
                  <a:gd name="T13" fmla="*/ 1412 h 2273"/>
                  <a:gd name="T14" fmla="*/ 18 w 1510"/>
                  <a:gd name="T15" fmla="*/ 1269 h 2273"/>
                  <a:gd name="T16" fmla="*/ 52 w 1510"/>
                  <a:gd name="T17" fmla="*/ 1125 h 2273"/>
                  <a:gd name="T18" fmla="*/ 92 w 1510"/>
                  <a:gd name="T19" fmla="*/ 988 h 2273"/>
                  <a:gd name="T20" fmla="*/ 149 w 1510"/>
                  <a:gd name="T21" fmla="*/ 856 h 2273"/>
                  <a:gd name="T22" fmla="*/ 223 w 1510"/>
                  <a:gd name="T23" fmla="*/ 724 h 2273"/>
                  <a:gd name="T24" fmla="*/ 303 w 1510"/>
                  <a:gd name="T25" fmla="*/ 603 h 2273"/>
                  <a:gd name="T26" fmla="*/ 401 w 1510"/>
                  <a:gd name="T27" fmla="*/ 488 h 2273"/>
                  <a:gd name="T28" fmla="*/ 504 w 1510"/>
                  <a:gd name="T29" fmla="*/ 385 h 2273"/>
                  <a:gd name="T30" fmla="*/ 624 w 1510"/>
                  <a:gd name="T31" fmla="*/ 287 h 2273"/>
                  <a:gd name="T32" fmla="*/ 755 w 1510"/>
                  <a:gd name="T33" fmla="*/ 207 h 2273"/>
                  <a:gd name="T34" fmla="*/ 841 w 1510"/>
                  <a:gd name="T35" fmla="*/ 155 h 2273"/>
                  <a:gd name="T36" fmla="*/ 932 w 1510"/>
                  <a:gd name="T37" fmla="*/ 115 h 2273"/>
                  <a:gd name="T38" fmla="*/ 1024 w 1510"/>
                  <a:gd name="T39" fmla="*/ 81 h 2273"/>
                  <a:gd name="T40" fmla="*/ 1115 w 1510"/>
                  <a:gd name="T41" fmla="*/ 52 h 2273"/>
                  <a:gd name="T42" fmla="*/ 1213 w 1510"/>
                  <a:gd name="T43" fmla="*/ 29 h 2273"/>
                  <a:gd name="T44" fmla="*/ 1310 w 1510"/>
                  <a:gd name="T45" fmla="*/ 18 h 2273"/>
                  <a:gd name="T46" fmla="*/ 1407 w 1510"/>
                  <a:gd name="T47" fmla="*/ 6 h 2273"/>
                  <a:gd name="T48" fmla="*/ 1510 w 1510"/>
                  <a:gd name="T49" fmla="*/ 0 h 2273"/>
                  <a:gd name="T50" fmla="*/ 1510 w 1510"/>
                  <a:gd name="T51" fmla="*/ 1516 h 2273"/>
                  <a:gd name="T52" fmla="*/ 201 w 1510"/>
                  <a:gd name="T53" fmla="*/ 2273 h 2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510" h="2273">
                    <a:moveTo>
                      <a:pt x="201" y="2273"/>
                    </a:moveTo>
                    <a:lnTo>
                      <a:pt x="132" y="2136"/>
                    </a:lnTo>
                    <a:lnTo>
                      <a:pt x="75" y="1998"/>
                    </a:lnTo>
                    <a:lnTo>
                      <a:pt x="35" y="1854"/>
                    </a:lnTo>
                    <a:lnTo>
                      <a:pt x="12" y="1705"/>
                    </a:lnTo>
                    <a:lnTo>
                      <a:pt x="0" y="1562"/>
                    </a:lnTo>
                    <a:lnTo>
                      <a:pt x="0" y="1412"/>
                    </a:lnTo>
                    <a:lnTo>
                      <a:pt x="18" y="1269"/>
                    </a:lnTo>
                    <a:lnTo>
                      <a:pt x="52" y="1125"/>
                    </a:lnTo>
                    <a:lnTo>
                      <a:pt x="92" y="988"/>
                    </a:lnTo>
                    <a:lnTo>
                      <a:pt x="149" y="856"/>
                    </a:lnTo>
                    <a:lnTo>
                      <a:pt x="223" y="724"/>
                    </a:lnTo>
                    <a:lnTo>
                      <a:pt x="303" y="603"/>
                    </a:lnTo>
                    <a:lnTo>
                      <a:pt x="401" y="488"/>
                    </a:lnTo>
                    <a:lnTo>
                      <a:pt x="504" y="385"/>
                    </a:lnTo>
                    <a:lnTo>
                      <a:pt x="624" y="287"/>
                    </a:lnTo>
                    <a:lnTo>
                      <a:pt x="755" y="207"/>
                    </a:lnTo>
                    <a:lnTo>
                      <a:pt x="841" y="155"/>
                    </a:lnTo>
                    <a:lnTo>
                      <a:pt x="932" y="115"/>
                    </a:lnTo>
                    <a:lnTo>
                      <a:pt x="1024" y="81"/>
                    </a:lnTo>
                    <a:lnTo>
                      <a:pt x="1115" y="52"/>
                    </a:lnTo>
                    <a:lnTo>
                      <a:pt x="1213" y="29"/>
                    </a:lnTo>
                    <a:lnTo>
                      <a:pt x="1310" y="18"/>
                    </a:lnTo>
                    <a:lnTo>
                      <a:pt x="1407" y="6"/>
                    </a:lnTo>
                    <a:lnTo>
                      <a:pt x="1510" y="0"/>
                    </a:lnTo>
                    <a:lnTo>
                      <a:pt x="1510" y="1516"/>
                    </a:lnTo>
                    <a:lnTo>
                      <a:pt x="201" y="2273"/>
                    </a:lnTo>
                    <a:close/>
                  </a:path>
                </a:pathLst>
              </a:custGeom>
              <a:solidFill>
                <a:schemeClr val="bg1"/>
              </a:solidFill>
              <a:ln w="571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/>
              </a:p>
            </p:txBody>
          </p:sp>
        </p:grpSp>
      </p:grpSp>
      <p:sp>
        <p:nvSpPr>
          <p:cNvPr id="14" name="Block Arc 13">
            <a:extLst>
              <a:ext uri="{FF2B5EF4-FFF2-40B4-BE49-F238E27FC236}">
                <a16:creationId xmlns:a16="http://schemas.microsoft.com/office/drawing/2014/main" id="{BD7264E4-E387-78B4-AAA9-6CC742E8BE58}"/>
              </a:ext>
            </a:extLst>
          </p:cNvPr>
          <p:cNvSpPr/>
          <p:nvPr/>
        </p:nvSpPr>
        <p:spPr>
          <a:xfrm rot="1136527" flipH="1">
            <a:off x="4842855" y="2148864"/>
            <a:ext cx="2514562" cy="2502271"/>
          </a:xfrm>
          <a:prstGeom prst="blockArc">
            <a:avLst>
              <a:gd name="adj1" fmla="val 11075495"/>
              <a:gd name="adj2" fmla="val 15378897"/>
              <a:gd name="adj3" fmla="val 11039"/>
            </a:avLst>
          </a:prstGeom>
          <a:solidFill>
            <a:schemeClr val="accent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CA" sz="1600" dirty="0" err="1">
              <a:solidFill>
                <a:srgbClr val="000000"/>
              </a:solidFill>
              <a:ea typeface="ＭＳ Ｐゴシック"/>
            </a:endParaRPr>
          </a:p>
        </p:txBody>
      </p:sp>
      <p:sp>
        <p:nvSpPr>
          <p:cNvPr id="15" name="Block Arc 14">
            <a:extLst>
              <a:ext uri="{FF2B5EF4-FFF2-40B4-BE49-F238E27FC236}">
                <a16:creationId xmlns:a16="http://schemas.microsoft.com/office/drawing/2014/main" id="{5E77ADCD-6259-2786-7B1D-EE8C00D4D065}"/>
              </a:ext>
            </a:extLst>
          </p:cNvPr>
          <p:cNvSpPr/>
          <p:nvPr/>
        </p:nvSpPr>
        <p:spPr>
          <a:xfrm rot="20463473">
            <a:off x="4598209" y="2148864"/>
            <a:ext cx="2514562" cy="2502271"/>
          </a:xfrm>
          <a:prstGeom prst="blockArc">
            <a:avLst>
              <a:gd name="adj1" fmla="val 11075495"/>
              <a:gd name="adj2" fmla="val 15378897"/>
              <a:gd name="adj3" fmla="val 11039"/>
            </a:avLst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CA" sz="1600" dirty="0" err="1">
              <a:solidFill>
                <a:srgbClr val="000000"/>
              </a:solidFill>
              <a:ea typeface="ＭＳ Ｐゴシック"/>
            </a:endParaRPr>
          </a:p>
        </p:txBody>
      </p:sp>
      <p:sp>
        <p:nvSpPr>
          <p:cNvPr id="16" name="Block Arc 15">
            <a:extLst>
              <a:ext uri="{FF2B5EF4-FFF2-40B4-BE49-F238E27FC236}">
                <a16:creationId xmlns:a16="http://schemas.microsoft.com/office/drawing/2014/main" id="{B3BA209D-3448-D355-A134-DF7E9EBD1302}"/>
              </a:ext>
            </a:extLst>
          </p:cNvPr>
          <p:cNvSpPr/>
          <p:nvPr/>
        </p:nvSpPr>
        <p:spPr>
          <a:xfrm rot="13829149">
            <a:off x="4761044" y="2402916"/>
            <a:ext cx="2514562" cy="2502271"/>
          </a:xfrm>
          <a:prstGeom prst="blockArc">
            <a:avLst>
              <a:gd name="adj1" fmla="val 11075495"/>
              <a:gd name="adj2" fmla="val 15378897"/>
              <a:gd name="adj3" fmla="val 11039"/>
            </a:avLst>
          </a:prstGeom>
          <a:solidFill>
            <a:schemeClr val="accent3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CA" sz="1600" dirty="0" err="1">
              <a:solidFill>
                <a:srgbClr val="000000"/>
              </a:solidFill>
              <a:ea typeface="ＭＳ Ｐゴシック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E191D70-C63C-F8EC-3ABA-7ADE360AF4C0}"/>
              </a:ext>
            </a:extLst>
          </p:cNvPr>
          <p:cNvSpPr txBox="1">
            <a:spLocks/>
          </p:cNvSpPr>
          <p:nvPr/>
        </p:nvSpPr>
        <p:spPr>
          <a:xfrm>
            <a:off x="8234567" y="2169056"/>
            <a:ext cx="2583380" cy="27699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lvl="0">
              <a:defRPr/>
            </a:pPr>
            <a:r>
              <a:rPr lang="en-US" b="1" dirty="0">
                <a:solidFill>
                  <a:schemeClr val="accent2"/>
                </a:solidFill>
                <a:latin typeface="+mn-lt"/>
                <a:cs typeface="Calibri" panose="020F0502020204030204" pitchFamily="34" charset="0"/>
              </a:rPr>
              <a:t>HEADING</a:t>
            </a:r>
            <a:endParaRPr lang="en-CA" b="1" dirty="0">
              <a:solidFill>
                <a:schemeClr val="accent2"/>
              </a:solidFill>
              <a:latin typeface="+mn-lt"/>
              <a:ea typeface="ＭＳ Ｐゴシック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3B0F333-526D-B068-7F23-75CCC5ED5FF5}"/>
              </a:ext>
            </a:extLst>
          </p:cNvPr>
          <p:cNvSpPr txBox="1">
            <a:spLocks/>
          </p:cNvSpPr>
          <p:nvPr/>
        </p:nvSpPr>
        <p:spPr>
          <a:xfrm>
            <a:off x="8234567" y="2480662"/>
            <a:ext cx="2583380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defRPr/>
            </a:pPr>
            <a:r>
              <a:rPr lang="en-IN" dirty="0">
                <a:latin typeface="+mn-lt"/>
                <a:cs typeface="Calibri" panose="020F0502020204030204" pitchFamily="34" charset="0"/>
              </a:rPr>
              <a:t>Insert your text here Insert your text here Insert your text</a:t>
            </a:r>
            <a:endParaRPr lang="en-CA" dirty="0">
              <a:latin typeface="+mn-lt"/>
              <a:ea typeface="ＭＳ Ｐゴシック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6166D97-5BF4-9D56-99E5-82D8DE29722D}"/>
              </a:ext>
            </a:extLst>
          </p:cNvPr>
          <p:cNvSpPr txBox="1">
            <a:spLocks/>
          </p:cNvSpPr>
          <p:nvPr/>
        </p:nvSpPr>
        <p:spPr>
          <a:xfrm>
            <a:off x="7234528" y="4722515"/>
            <a:ext cx="2583380" cy="27699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>
            <a:defPPr>
              <a:defRPr lang="en-US"/>
            </a:defPPr>
            <a:lvl1pPr lvl="0" algn="r">
              <a:defRPr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r>
              <a:rPr lang="en-CA" dirty="0">
                <a:solidFill>
                  <a:schemeClr val="accent3"/>
                </a:solidFill>
                <a:latin typeface="+mn-lt"/>
                <a:cs typeface="Calibri" panose="020F0502020204030204" pitchFamily="34" charset="0"/>
              </a:rPr>
              <a:t>HEADING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2AD00EF-6FBA-4768-C1D4-DD62C6BE30A7}"/>
              </a:ext>
            </a:extLst>
          </p:cNvPr>
          <p:cNvSpPr txBox="1">
            <a:spLocks/>
          </p:cNvSpPr>
          <p:nvPr/>
        </p:nvSpPr>
        <p:spPr>
          <a:xfrm>
            <a:off x="7234528" y="5034121"/>
            <a:ext cx="2583380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defRPr/>
            </a:pPr>
            <a:r>
              <a:rPr lang="en-IN" dirty="0">
                <a:latin typeface="+mn-lt"/>
                <a:cs typeface="Calibri" panose="020F0502020204030204" pitchFamily="34" charset="0"/>
              </a:rPr>
              <a:t>Insert your text here Insert your text here Insert your text</a:t>
            </a:r>
            <a:endParaRPr lang="en-CA" dirty="0">
              <a:latin typeface="+mn-lt"/>
              <a:ea typeface="ＭＳ Ｐゴシック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630F87A-7F97-9BFE-4DBA-41D4F1A98612}"/>
              </a:ext>
            </a:extLst>
          </p:cNvPr>
          <p:cNvSpPr txBox="1">
            <a:spLocks/>
          </p:cNvSpPr>
          <p:nvPr/>
        </p:nvSpPr>
        <p:spPr>
          <a:xfrm>
            <a:off x="1233959" y="2016529"/>
            <a:ext cx="2583380" cy="27699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>
            <a:defPPr>
              <a:defRPr lang="en-US"/>
            </a:defPPr>
            <a:lvl1pPr lvl="0" algn="r">
              <a:defRPr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chemeClr val="accent1"/>
                </a:solidFill>
                <a:latin typeface="+mn-lt"/>
                <a:cs typeface="Calibri" panose="020F0502020204030204" pitchFamily="34" charset="0"/>
              </a:rPr>
              <a:t>HEADING</a:t>
            </a:r>
            <a:endParaRPr lang="en-CA" dirty="0">
              <a:solidFill>
                <a:schemeClr val="accent1"/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C6EAE83-3FBE-6706-1395-9DCD450E6EB8}"/>
              </a:ext>
            </a:extLst>
          </p:cNvPr>
          <p:cNvSpPr txBox="1">
            <a:spLocks/>
          </p:cNvSpPr>
          <p:nvPr/>
        </p:nvSpPr>
        <p:spPr>
          <a:xfrm>
            <a:off x="1233959" y="2328135"/>
            <a:ext cx="2583380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r">
              <a:defRPr/>
            </a:pPr>
            <a:r>
              <a:rPr lang="en-IN" dirty="0">
                <a:latin typeface="+mn-lt"/>
                <a:cs typeface="Calibri" panose="020F0502020204030204" pitchFamily="34" charset="0"/>
              </a:rPr>
              <a:t>Insert your text here Insert your text here Insert your text</a:t>
            </a:r>
            <a:endParaRPr lang="en-CA" dirty="0">
              <a:latin typeface="+mn-lt"/>
              <a:ea typeface="ＭＳ Ｐゴシック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BC97F48-048A-8062-7A9B-F6246D420D84}"/>
              </a:ext>
            </a:extLst>
          </p:cNvPr>
          <p:cNvSpPr/>
          <p:nvPr/>
        </p:nvSpPr>
        <p:spPr>
          <a:xfrm flipH="1">
            <a:off x="7253751" y="2332586"/>
            <a:ext cx="872198" cy="872198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CA" sz="1600" dirty="0" err="1">
              <a:solidFill>
                <a:srgbClr val="000000"/>
              </a:solidFill>
              <a:ea typeface="ＭＳ Ｐゴシック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DBCC6C5-FEEF-FDC0-DC45-C5F84CA5CACB}"/>
              </a:ext>
            </a:extLst>
          </p:cNvPr>
          <p:cNvSpPr txBox="1"/>
          <p:nvPr/>
        </p:nvSpPr>
        <p:spPr>
          <a:xfrm>
            <a:off x="7413536" y="2406768"/>
            <a:ext cx="552628" cy="677108"/>
          </a:xfrm>
          <a:prstGeom prst="rect">
            <a:avLst/>
          </a:prstGeom>
          <a:noFill/>
        </p:spPr>
        <p:txBody>
          <a:bodyPr wrap="square" lIns="0" tIns="0" rIns="0" bIns="0" rtlCol="0" anchor="ctr" anchorCtr="1">
            <a:spAutoFit/>
          </a:bodyPr>
          <a:lstStyle/>
          <a:p>
            <a:pPr>
              <a:defRPr/>
            </a:pPr>
            <a:r>
              <a:rPr lang="en-CA" sz="4400" dirty="0">
                <a:solidFill>
                  <a:schemeClr val="bg1"/>
                </a:solidFill>
                <a:latin typeface="+mn-lt"/>
                <a:ea typeface="ＭＳ Ｐゴシック"/>
              </a:rPr>
              <a:t>2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4FB2EAF-F477-3566-4C6C-8C4550EE4048}"/>
              </a:ext>
            </a:extLst>
          </p:cNvPr>
          <p:cNvSpPr/>
          <p:nvPr/>
        </p:nvSpPr>
        <p:spPr>
          <a:xfrm>
            <a:off x="3972314" y="2231354"/>
            <a:ext cx="872198" cy="872198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CA" sz="1600" dirty="0" err="1">
              <a:solidFill>
                <a:srgbClr val="000000"/>
              </a:solidFill>
              <a:ea typeface="ＭＳ Ｐゴシック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95D7B98-3BC0-337C-6750-B27EE8E26E47}"/>
              </a:ext>
            </a:extLst>
          </p:cNvPr>
          <p:cNvSpPr txBox="1"/>
          <p:nvPr/>
        </p:nvSpPr>
        <p:spPr>
          <a:xfrm>
            <a:off x="4132099" y="2251526"/>
            <a:ext cx="552628" cy="677108"/>
          </a:xfrm>
          <a:prstGeom prst="rect">
            <a:avLst/>
          </a:prstGeom>
          <a:noFill/>
        </p:spPr>
        <p:txBody>
          <a:bodyPr wrap="square" lIns="0" tIns="0" rIns="0" bIns="0" rtlCol="0" anchor="ctr" anchorCtr="1">
            <a:spAutoFit/>
          </a:bodyPr>
          <a:lstStyle/>
          <a:p>
            <a:pPr>
              <a:defRPr/>
            </a:pPr>
            <a:r>
              <a:rPr lang="en-CA" sz="4400" dirty="0">
                <a:solidFill>
                  <a:schemeClr val="bg1"/>
                </a:solidFill>
                <a:latin typeface="+mn-lt"/>
                <a:ea typeface="ＭＳ Ｐゴシック"/>
              </a:rPr>
              <a:t>1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7D0E91A2-7C88-9233-4B8A-3DFFFDF40428}"/>
              </a:ext>
            </a:extLst>
          </p:cNvPr>
          <p:cNvSpPr/>
          <p:nvPr/>
        </p:nvSpPr>
        <p:spPr>
          <a:xfrm flipH="1" flipV="1">
            <a:off x="5649641" y="4758176"/>
            <a:ext cx="872198" cy="872198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CA" sz="1600" dirty="0" err="1">
              <a:solidFill>
                <a:srgbClr val="000000"/>
              </a:solidFill>
              <a:ea typeface="ＭＳ Ｐゴシック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CD8AD61-8840-592A-484C-C0A77581DE32}"/>
              </a:ext>
            </a:extLst>
          </p:cNvPr>
          <p:cNvSpPr txBox="1"/>
          <p:nvPr/>
        </p:nvSpPr>
        <p:spPr>
          <a:xfrm>
            <a:off x="5809426" y="4774428"/>
            <a:ext cx="552628" cy="677108"/>
          </a:xfrm>
          <a:prstGeom prst="rect">
            <a:avLst/>
          </a:prstGeom>
          <a:noFill/>
        </p:spPr>
        <p:txBody>
          <a:bodyPr wrap="square" lIns="0" tIns="0" rIns="0" bIns="0" rtlCol="0" anchor="ctr" anchorCtr="1">
            <a:spAutoFit/>
          </a:bodyPr>
          <a:lstStyle/>
          <a:p>
            <a:pPr>
              <a:defRPr/>
            </a:pPr>
            <a:r>
              <a:rPr lang="en-CA" sz="4400" dirty="0">
                <a:solidFill>
                  <a:schemeClr val="bg1"/>
                </a:solidFill>
                <a:latin typeface="+mn-lt"/>
                <a:ea typeface="ＭＳ Ｐゴシック"/>
              </a:rPr>
              <a:t>3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EDBA324-0E93-4334-E071-6920C10B859C}"/>
              </a:ext>
            </a:extLst>
          </p:cNvPr>
          <p:cNvSpPr txBox="1"/>
          <p:nvPr/>
        </p:nvSpPr>
        <p:spPr>
          <a:xfrm>
            <a:off x="5067465" y="3315873"/>
            <a:ext cx="181757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ctr">
              <a:defRPr/>
            </a:pPr>
            <a:r>
              <a:rPr lang="en-CA" sz="2400" b="1" dirty="0">
                <a:latin typeface="+mn-lt"/>
              </a:rPr>
              <a:t>HEADING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97252FE4-CEB4-0A6A-3068-6831B1BF77D2}"/>
              </a:ext>
            </a:extLst>
          </p:cNvPr>
          <p:cNvSpPr/>
          <p:nvPr/>
        </p:nvSpPr>
        <p:spPr>
          <a:xfrm>
            <a:off x="5091699" y="2662150"/>
            <a:ext cx="1769108" cy="1769111"/>
          </a:xfrm>
          <a:prstGeom prst="ellipse">
            <a:avLst/>
          </a:prstGeom>
          <a:noFill/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CA" sz="1200" dirty="0" err="1">
              <a:solidFill>
                <a:srgbClr val="000000"/>
              </a:solidFill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37402437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9720</TotalTime>
  <Words>42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ＭＳ Ｐゴシック</vt:lpstr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Circle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827</cp:revision>
  <dcterms:created xsi:type="dcterms:W3CDTF">2021-03-31T02:49:57Z</dcterms:created>
  <dcterms:modified xsi:type="dcterms:W3CDTF">2025-10-15T03:43:59Z</dcterms:modified>
  <cp:category/>
</cp:coreProperties>
</file>