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red and white shirt&#10;&#10;Description automatically generated">
            <a:extLst>
              <a:ext uri="{FF2B5EF4-FFF2-40B4-BE49-F238E27FC236}">
                <a16:creationId xmlns:a16="http://schemas.microsoft.com/office/drawing/2014/main" id="{EDE350A1-33E2-434A-8807-9EC4092B3C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red and white shirt&#10;&#10;Description automatically generated">
            <a:extLst>
              <a:ext uri="{FF2B5EF4-FFF2-40B4-BE49-F238E27FC236}">
                <a16:creationId xmlns:a16="http://schemas.microsoft.com/office/drawing/2014/main" id="{19A74550-D3C3-486E-97C6-655B893A72A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red and white shirt&#10;&#10;Description automatically generated">
            <a:extLst>
              <a:ext uri="{FF2B5EF4-FFF2-40B4-BE49-F238E27FC236}">
                <a16:creationId xmlns:a16="http://schemas.microsoft.com/office/drawing/2014/main" id="{E95334D7-BEDE-499E-9585-5361A1BD31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2019-09-16T19:22:45Z</dcterms:modified>
</cp:coreProperties>
</file>