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50" r:id="rId1"/>
  </p:sldMasterIdLst>
  <p:notesMasterIdLst>
    <p:notesMasterId r:id="rId27"/>
  </p:notesMasterIdLst>
  <p:sldIdLst>
    <p:sldId id="286" r:id="rId2"/>
    <p:sldId id="263" r:id="rId3"/>
    <p:sldId id="264" r:id="rId4"/>
    <p:sldId id="261" r:id="rId5"/>
    <p:sldId id="262" r:id="rId6"/>
    <p:sldId id="273" r:id="rId7"/>
    <p:sldId id="272" r:id="rId8"/>
    <p:sldId id="285" r:id="rId9"/>
    <p:sldId id="267" r:id="rId10"/>
    <p:sldId id="276" r:id="rId11"/>
    <p:sldId id="275" r:id="rId12"/>
    <p:sldId id="274" r:id="rId13"/>
    <p:sldId id="269" r:id="rId14"/>
    <p:sldId id="266" r:id="rId15"/>
    <p:sldId id="280" r:id="rId16"/>
    <p:sldId id="279" r:id="rId17"/>
    <p:sldId id="278" r:id="rId18"/>
    <p:sldId id="270" r:id="rId19"/>
    <p:sldId id="277" r:id="rId20"/>
    <p:sldId id="265" r:id="rId21"/>
    <p:sldId id="283" r:id="rId22"/>
    <p:sldId id="282" r:id="rId23"/>
    <p:sldId id="271" r:id="rId24"/>
    <p:sldId id="281" r:id="rId25"/>
    <p:sldId id="268" r:id="rId26"/>
  </p:sldIdLst>
  <p:sldSz cx="12192000" cy="6858000"/>
  <p:notesSz cx="6858000" cy="9144000"/>
  <p:custDataLst>
    <p:tags r:id="rId28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7737"/>
    <a:srgbClr val="FF94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288" autoAdjust="0"/>
    <p:restoredTop sz="94660"/>
  </p:normalViewPr>
  <p:slideViewPr>
    <p:cSldViewPr snapToGrid="0">
      <p:cViewPr varScale="1">
        <p:scale>
          <a:sx n="128" d="100"/>
          <a:sy n="128" d="100"/>
        </p:scale>
        <p:origin x="688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9" d="100"/>
        <a:sy n="139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13BBE5-0BEA-4494-9BEF-C8C2F48C9E2D}" type="datetimeFigureOut">
              <a:rPr lang="zh-CN" altLang="en-US" smtClean="0"/>
              <a:t>2022/5/26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CB8912-F0BA-4AD8-8415-DA1F26BCB09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32529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15369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30026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95369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901994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19613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9326582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6839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836854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7451709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861734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476554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4911398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269706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2025165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304209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714469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508370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12279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18498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63003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75949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21459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705548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260091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71455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9559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29604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7786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4" name="矩形 3"/>
          <p:cNvSpPr/>
          <p:nvPr userDrawn="1"/>
        </p:nvSpPr>
        <p:spPr>
          <a:xfrm>
            <a:off x="8325228" y="6545425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pPr defTabSz="914400"/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优秀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pPr defTabSz="914400"/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Word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www.1ppt.com/word/              Excel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www.1ppt.com/excel/  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资料下载：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www.1ppt.com/ziliao/     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范文下载：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www.1ppt.com/fanwen/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试卷下载：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www.1ppt.com/shiti/  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教案下载：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www.1ppt.com/jiaoan/        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pPr defTabSz="914400"/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  <a:endParaRPr lang="zh-CN" altLang="en-US" sz="100" dirty="0">
              <a:solidFill>
                <a:prstClr val="white"/>
              </a:solidFill>
              <a:latin typeface="Calibri"/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13312152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209A7733-9EAF-49E5-8086-387A35B67C3D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063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4" r:id="rId3"/>
    <p:sldLayoutId id="214748365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9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10.png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pn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8">
            <a:extLst>
              <a:ext uri="{FF2B5EF4-FFF2-40B4-BE49-F238E27FC236}">
                <a16:creationId xmlns:a16="http://schemas.microsoft.com/office/drawing/2014/main" id="{05A4DF90-4D1E-4E1E-9ED0-FB0A3F62E7B6}"/>
              </a:ext>
            </a:extLst>
          </p:cNvPr>
          <p:cNvSpPr>
            <a:spLocks/>
          </p:cNvSpPr>
          <p:nvPr/>
        </p:nvSpPr>
        <p:spPr bwMode="auto">
          <a:xfrm>
            <a:off x="2079513" y="1510001"/>
            <a:ext cx="3782598" cy="3679599"/>
          </a:xfrm>
          <a:prstGeom prst="ellipse">
            <a:avLst/>
          </a:prstGeom>
          <a:solidFill>
            <a:sysClr val="window" lastClr="FFFFFF"/>
          </a:solidFill>
          <a:ln w="38100">
            <a:solidFill>
              <a:sysClr val="window" lastClr="FFFFFF">
                <a:lumMod val="95000"/>
              </a:sys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2" name="Freeform 8">
            <a:extLst>
              <a:ext uri="{FF2B5EF4-FFF2-40B4-BE49-F238E27FC236}">
                <a16:creationId xmlns:a16="http://schemas.microsoft.com/office/drawing/2014/main" id="{B20DB720-A1AA-4DE7-B6D5-5D01EA2513B4}"/>
              </a:ext>
            </a:extLst>
          </p:cNvPr>
          <p:cNvSpPr>
            <a:spLocks/>
          </p:cNvSpPr>
          <p:nvPr/>
        </p:nvSpPr>
        <p:spPr bwMode="auto">
          <a:xfrm>
            <a:off x="1512974" y="1303444"/>
            <a:ext cx="4071971" cy="3961092"/>
          </a:xfrm>
          <a:prstGeom prst="ellipse">
            <a:avLst/>
          </a:prstGeom>
          <a:solidFill>
            <a:srgbClr val="F37432">
              <a:lumMod val="60000"/>
              <a:lumOff val="4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3" name="Freeform 8">
            <a:extLst>
              <a:ext uri="{FF2B5EF4-FFF2-40B4-BE49-F238E27FC236}">
                <a16:creationId xmlns:a16="http://schemas.microsoft.com/office/drawing/2014/main" id="{99D07E3F-4896-44C2-AA28-554A30A7DC64}"/>
              </a:ext>
            </a:extLst>
          </p:cNvPr>
          <p:cNvSpPr>
            <a:spLocks/>
          </p:cNvSpPr>
          <p:nvPr/>
        </p:nvSpPr>
        <p:spPr bwMode="auto">
          <a:xfrm>
            <a:off x="1303266" y="1593464"/>
            <a:ext cx="4071971" cy="3961092"/>
          </a:xfrm>
          <a:prstGeom prst="ellipse">
            <a:avLst/>
          </a:prstGeom>
          <a:solidFill>
            <a:srgbClr val="F37432">
              <a:lumMod val="40000"/>
              <a:lumOff val="6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7138F19B-EA2D-4683-9D95-54B98FB997E5}"/>
              </a:ext>
            </a:extLst>
          </p:cNvPr>
          <p:cNvSpPr>
            <a:spLocks/>
          </p:cNvSpPr>
          <p:nvPr/>
        </p:nvSpPr>
        <p:spPr bwMode="auto">
          <a:xfrm>
            <a:off x="1512974" y="1446052"/>
            <a:ext cx="4071971" cy="3961092"/>
          </a:xfrm>
          <a:prstGeom prst="ellipse">
            <a:avLst/>
          </a:prstGeom>
          <a:solidFill>
            <a:srgbClr val="F37432">
              <a:alpha val="94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</a:endParaRPr>
          </a:p>
        </p:txBody>
      </p:sp>
      <p:pic>
        <p:nvPicPr>
          <p:cNvPr id="15" name="图片占位符 51">
            <a:extLst>
              <a:ext uri="{FF2B5EF4-FFF2-40B4-BE49-F238E27FC236}">
                <a16:creationId xmlns:a16="http://schemas.microsoft.com/office/drawing/2014/main" id="{4FA5B143-827C-482E-B56E-6F4846657D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8364" y="1580772"/>
            <a:ext cx="3701191" cy="3691652"/>
          </a:xfrm>
          <a:prstGeom prst="ellipse">
            <a:avLst/>
          </a:prstGeom>
          <a:solidFill>
            <a:sysClr val="window" lastClr="FFFFFF"/>
          </a:solidFill>
          <a:ln>
            <a:noFill/>
          </a:ln>
          <a:effectLst>
            <a:innerShdw blurRad="114300">
              <a:prstClr val="black"/>
            </a:innerShdw>
          </a:effectLst>
        </p:spPr>
      </p:pic>
      <p:sp>
        <p:nvSpPr>
          <p:cNvPr id="17" name="文本框 16">
            <a:extLst>
              <a:ext uri="{FF2B5EF4-FFF2-40B4-BE49-F238E27FC236}">
                <a16:creationId xmlns:a16="http://schemas.microsoft.com/office/drawing/2014/main" id="{3AEF5658-F34F-42B1-A621-0237C6F87CF9}"/>
              </a:ext>
            </a:extLst>
          </p:cNvPr>
          <p:cNvSpPr txBox="1"/>
          <p:nvPr/>
        </p:nvSpPr>
        <p:spPr>
          <a:xfrm>
            <a:off x="6694398" y="2706166"/>
            <a:ext cx="5375189" cy="101566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tr-TR" altLang="zh-CN" sz="6000" b="1" dirty="0">
                <a:latin typeface="+mj-lt"/>
                <a:ea typeface="时尚中黑简体" panose="01010104010101010101" pitchFamily="2" charset="-122"/>
              </a:rPr>
              <a:t>FREELANCER</a:t>
            </a:r>
            <a:endParaRPr lang="zh-CN" altLang="en-US" sz="6000" b="1" dirty="0">
              <a:latin typeface="+mj-lt"/>
              <a:ea typeface="时尚中黑简体" panose="01010104010101010101" pitchFamily="2" charset="-122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386C7224-F0B9-452F-A698-8F416C51FF2F}"/>
              </a:ext>
            </a:extLst>
          </p:cNvPr>
          <p:cNvSpPr txBox="1"/>
          <p:nvPr/>
        </p:nvSpPr>
        <p:spPr>
          <a:xfrm>
            <a:off x="6694399" y="3721829"/>
            <a:ext cx="4644541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tr-TR" altLang="zh-CN" sz="3600" spc="600" dirty="0">
                <a:solidFill>
                  <a:srgbClr val="F47737"/>
                </a:solidFill>
                <a:latin typeface="+mj-lt"/>
                <a:ea typeface="时尚中黑简体" panose="01010104010101010101" pitchFamily="2" charset="-122"/>
              </a:rPr>
              <a:t>PRESENTATION</a:t>
            </a:r>
            <a:endParaRPr lang="zh-CN" altLang="en-US" sz="3600" spc="600" dirty="0">
              <a:solidFill>
                <a:srgbClr val="F47737"/>
              </a:solidFill>
              <a:latin typeface="+mj-lt"/>
              <a:ea typeface="时尚中黑简体" panose="01010104010101010101" pitchFamily="2" charset="-122"/>
            </a:endParaRPr>
          </a:p>
        </p:txBody>
      </p:sp>
      <p:cxnSp>
        <p:nvCxnSpPr>
          <p:cNvPr id="21" name="直接连接符 20">
            <a:extLst>
              <a:ext uri="{FF2B5EF4-FFF2-40B4-BE49-F238E27FC236}">
                <a16:creationId xmlns:a16="http://schemas.microsoft.com/office/drawing/2014/main" id="{1720F106-17BE-41FD-8558-BA18316CC23B}"/>
              </a:ext>
            </a:extLst>
          </p:cNvPr>
          <p:cNvCxnSpPr>
            <a:cxnSpLocks/>
          </p:cNvCxnSpPr>
          <p:nvPr/>
        </p:nvCxnSpPr>
        <p:spPr>
          <a:xfrm>
            <a:off x="6324600" y="2362200"/>
            <a:ext cx="0" cy="2133600"/>
          </a:xfrm>
          <a:prstGeom prst="line">
            <a:avLst/>
          </a:prstGeom>
          <a:ln w="28575" cap="rnd">
            <a:solidFill>
              <a:schemeClr val="bg1">
                <a:lumMod val="8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5338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300"/>
                            </p:stCondLst>
                            <p:childTnLst>
                              <p:par>
                                <p:cTn id="2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800"/>
                            </p:stCondLst>
                            <p:childTnLst>
                              <p:par>
                                <p:cTn id="2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300"/>
                            </p:stCondLst>
                            <p:childTnLst>
                              <p:par>
                                <p:cTn id="34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animBg="1"/>
      <p:bldP spid="14" grpId="0" animBg="1"/>
      <p:bldP spid="17" grpId="0"/>
      <p:bldP spid="1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A6115BFB-1B63-4F34-BD44-30BAA4F7AF34}"/>
              </a:ext>
            </a:extLst>
          </p:cNvPr>
          <p:cNvSpPr txBox="1"/>
          <p:nvPr/>
        </p:nvSpPr>
        <p:spPr>
          <a:xfrm>
            <a:off x="4675577" y="424013"/>
            <a:ext cx="2840842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tr-TR" altLang="zh-CN" sz="3600" dirty="0">
                <a:solidFill>
                  <a:srgbClr val="F47737"/>
                </a:solidFill>
                <a:latin typeface="+mj-lt"/>
                <a:ea typeface="时尚中黑简体" panose="01010104010101010101" pitchFamily="2" charset="-122"/>
              </a:rPr>
              <a:t>TITLE HERE</a:t>
            </a:r>
            <a:endParaRPr lang="zh-CN" altLang="en-US" sz="3600" dirty="0">
              <a:solidFill>
                <a:srgbClr val="F47737"/>
              </a:solidFill>
              <a:latin typeface="+mj-lt"/>
              <a:ea typeface="时尚中黑简体" panose="01010104010101010101" pitchFamily="2" charset="-122"/>
            </a:endParaRPr>
          </a:p>
        </p:txBody>
      </p:sp>
      <p:cxnSp>
        <p:nvCxnSpPr>
          <p:cNvPr id="3" name="直接连接符 2">
            <a:extLst>
              <a:ext uri="{FF2B5EF4-FFF2-40B4-BE49-F238E27FC236}">
                <a16:creationId xmlns:a16="http://schemas.microsoft.com/office/drawing/2014/main" id="{96A48B1C-7074-47B2-8A08-9C74C1F04555}"/>
              </a:ext>
            </a:extLst>
          </p:cNvPr>
          <p:cNvCxnSpPr>
            <a:cxnSpLocks/>
          </p:cNvCxnSpPr>
          <p:nvPr/>
        </p:nvCxnSpPr>
        <p:spPr>
          <a:xfrm>
            <a:off x="5807982" y="1088571"/>
            <a:ext cx="576036" cy="0"/>
          </a:xfrm>
          <a:prstGeom prst="line">
            <a:avLst/>
          </a:prstGeom>
          <a:ln w="28575" cap="rnd">
            <a:solidFill>
              <a:srgbClr val="F47737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56D16D09-EB63-4451-BACF-B3FF2720C2E9}"/>
              </a:ext>
            </a:extLst>
          </p:cNvPr>
          <p:cNvGrpSpPr/>
          <p:nvPr/>
        </p:nvGrpSpPr>
        <p:grpSpPr>
          <a:xfrm>
            <a:off x="1273859" y="2096407"/>
            <a:ext cx="4055152" cy="1187450"/>
            <a:chOff x="1460500" y="2947671"/>
            <a:chExt cx="4055152" cy="1187450"/>
          </a:xfrm>
        </p:grpSpPr>
        <p:grpSp>
          <p:nvGrpSpPr>
            <p:cNvPr id="5" name="组合 4">
              <a:extLst>
                <a:ext uri="{FF2B5EF4-FFF2-40B4-BE49-F238E27FC236}">
                  <a16:creationId xmlns:a16="http://schemas.microsoft.com/office/drawing/2014/main" id="{03342B34-26DF-4059-A85B-2C8A21F26D26}"/>
                </a:ext>
              </a:extLst>
            </p:cNvPr>
            <p:cNvGrpSpPr/>
            <p:nvPr/>
          </p:nvGrpSpPr>
          <p:grpSpPr>
            <a:xfrm>
              <a:off x="1460500" y="2947671"/>
              <a:ext cx="4055152" cy="1187450"/>
              <a:chOff x="1079500" y="1606551"/>
              <a:chExt cx="4055152" cy="1187450"/>
            </a:xfrm>
            <a:solidFill>
              <a:schemeClr val="accent1"/>
            </a:solidFill>
          </p:grpSpPr>
          <p:sp>
            <p:nvSpPr>
              <p:cNvPr id="6" name="矩形 5">
                <a:extLst>
                  <a:ext uri="{FF2B5EF4-FFF2-40B4-BE49-F238E27FC236}">
                    <a16:creationId xmlns:a16="http://schemas.microsoft.com/office/drawing/2014/main" id="{7E3658A2-CCC6-4E8E-A057-7652541791C7}"/>
                  </a:ext>
                </a:extLst>
              </p:cNvPr>
              <p:cNvSpPr/>
              <p:nvPr/>
            </p:nvSpPr>
            <p:spPr>
              <a:xfrm>
                <a:off x="1079500" y="1606551"/>
                <a:ext cx="4055152" cy="1187450"/>
              </a:xfrm>
              <a:prstGeom prst="rect">
                <a:avLst/>
              </a:prstGeom>
              <a:solidFill>
                <a:srgbClr val="F47737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bg1"/>
                  </a:solidFill>
                  <a:latin typeface="+mj-lt"/>
                </a:endParaRPr>
              </a:p>
            </p:txBody>
          </p:sp>
          <p:cxnSp>
            <p:nvCxnSpPr>
              <p:cNvPr id="8" name="直接连接符 7">
                <a:extLst>
                  <a:ext uri="{FF2B5EF4-FFF2-40B4-BE49-F238E27FC236}">
                    <a16:creationId xmlns:a16="http://schemas.microsoft.com/office/drawing/2014/main" id="{354A5B0D-1BBF-4187-A274-36CCCF755B59}"/>
                  </a:ext>
                </a:extLst>
              </p:cNvPr>
              <p:cNvCxnSpPr/>
              <p:nvPr/>
            </p:nvCxnSpPr>
            <p:spPr>
              <a:xfrm>
                <a:off x="2849880" y="1950720"/>
                <a:ext cx="2277152" cy="0"/>
              </a:xfrm>
              <a:prstGeom prst="line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" name="组合 10">
              <a:extLst>
                <a:ext uri="{FF2B5EF4-FFF2-40B4-BE49-F238E27FC236}">
                  <a16:creationId xmlns:a16="http://schemas.microsoft.com/office/drawing/2014/main" id="{DC0DB6EE-138D-42DB-96F1-63A0BEEA74B4}"/>
                </a:ext>
              </a:extLst>
            </p:cNvPr>
            <p:cNvGrpSpPr/>
            <p:nvPr/>
          </p:nvGrpSpPr>
          <p:grpSpPr>
            <a:xfrm>
              <a:off x="1631155" y="3009493"/>
              <a:ext cx="3517759" cy="1003767"/>
              <a:chOff x="1809750" y="2496470"/>
              <a:chExt cx="3517759" cy="1003767"/>
            </a:xfrm>
          </p:grpSpPr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50D1663B-1A28-4ECC-BC97-B6F66187BF6F}"/>
                  </a:ext>
                </a:extLst>
              </p:cNvPr>
              <p:cNvSpPr txBox="1"/>
              <p:nvPr/>
            </p:nvSpPr>
            <p:spPr>
              <a:xfrm>
                <a:off x="1809750" y="2934313"/>
                <a:ext cx="3517759" cy="5659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>
                  <a:lnSpc>
                    <a:spcPct val="114000"/>
                  </a:lnSpc>
                </a:pPr>
                <a:r>
                  <a:rPr lang="en-US" altLang="zh-CN" sz="900" dirty="0">
                    <a:solidFill>
                      <a:schemeClr val="bg1"/>
                    </a:solidFill>
                    <a:latin typeface="+mj-lt"/>
                    <a:ea typeface="+mj-ea"/>
                  </a:rPr>
                  <a:t>A complex idea can be conveyed with just a single still image, namely making it possible to absorb large amounts of data quickly.</a:t>
                </a:r>
              </a:p>
            </p:txBody>
          </p:sp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D7C72D27-F9F8-4B24-B021-A84EC82BF7CB}"/>
                  </a:ext>
                </a:extLst>
              </p:cNvPr>
              <p:cNvSpPr txBox="1"/>
              <p:nvPr/>
            </p:nvSpPr>
            <p:spPr>
              <a:xfrm>
                <a:off x="1809751" y="2496470"/>
                <a:ext cx="1856920" cy="5133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>
                  <a:lnSpc>
                    <a:spcPct val="114000"/>
                  </a:lnSpc>
                </a:pPr>
                <a:r>
                  <a:rPr lang="tr-TR" altLang="zh-CN" sz="2400" dirty="0">
                    <a:solidFill>
                      <a:schemeClr val="bg1"/>
                    </a:solidFill>
                    <a:latin typeface="+mj-lt"/>
                    <a:ea typeface="时尚中黑简体" panose="01010104010101010101" pitchFamily="2" charset="-122"/>
                  </a:rPr>
                  <a:t>STEP HERE</a:t>
                </a:r>
                <a:endParaRPr lang="zh-CN" altLang="en-US" sz="2400" dirty="0">
                  <a:solidFill>
                    <a:schemeClr val="bg1"/>
                  </a:solidFill>
                  <a:latin typeface="+mj-lt"/>
                  <a:ea typeface="时尚中黑简体" panose="01010104010101010101" pitchFamily="2" charset="-122"/>
                </a:endParaRPr>
              </a:p>
            </p:txBody>
          </p:sp>
        </p:grpSp>
      </p:grpSp>
      <p:grpSp>
        <p:nvGrpSpPr>
          <p:cNvPr id="15" name="组合 14">
            <a:extLst>
              <a:ext uri="{FF2B5EF4-FFF2-40B4-BE49-F238E27FC236}">
                <a16:creationId xmlns:a16="http://schemas.microsoft.com/office/drawing/2014/main" id="{82F3C6CF-4E61-4AAD-9CEA-3DEF1633739F}"/>
              </a:ext>
            </a:extLst>
          </p:cNvPr>
          <p:cNvGrpSpPr/>
          <p:nvPr/>
        </p:nvGrpSpPr>
        <p:grpSpPr>
          <a:xfrm>
            <a:off x="1273859" y="3435537"/>
            <a:ext cx="4055152" cy="1187450"/>
            <a:chOff x="1460500" y="2947671"/>
            <a:chExt cx="4055152" cy="1187450"/>
          </a:xfrm>
        </p:grpSpPr>
        <p:grpSp>
          <p:nvGrpSpPr>
            <p:cNvPr id="16" name="组合 15">
              <a:extLst>
                <a:ext uri="{FF2B5EF4-FFF2-40B4-BE49-F238E27FC236}">
                  <a16:creationId xmlns:a16="http://schemas.microsoft.com/office/drawing/2014/main" id="{31AD6197-1F36-4318-95AC-1B4C0383FD42}"/>
                </a:ext>
              </a:extLst>
            </p:cNvPr>
            <p:cNvGrpSpPr/>
            <p:nvPr/>
          </p:nvGrpSpPr>
          <p:grpSpPr>
            <a:xfrm>
              <a:off x="1460500" y="2947671"/>
              <a:ext cx="4055152" cy="1187450"/>
              <a:chOff x="1079500" y="1606551"/>
              <a:chExt cx="4055152" cy="1187450"/>
            </a:xfrm>
            <a:solidFill>
              <a:schemeClr val="accent1"/>
            </a:solidFill>
          </p:grpSpPr>
          <p:sp>
            <p:nvSpPr>
              <p:cNvPr id="20" name="矩形 19">
                <a:extLst>
                  <a:ext uri="{FF2B5EF4-FFF2-40B4-BE49-F238E27FC236}">
                    <a16:creationId xmlns:a16="http://schemas.microsoft.com/office/drawing/2014/main" id="{779671CD-56E6-4565-A0D5-7A526CA26E53}"/>
                  </a:ext>
                </a:extLst>
              </p:cNvPr>
              <p:cNvSpPr/>
              <p:nvPr/>
            </p:nvSpPr>
            <p:spPr>
              <a:xfrm>
                <a:off x="1079500" y="1606551"/>
                <a:ext cx="4055152" cy="1187450"/>
              </a:xfrm>
              <a:prstGeom prst="rect">
                <a:avLst/>
              </a:prstGeom>
              <a:solidFill>
                <a:srgbClr val="F47737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bg1"/>
                  </a:solidFill>
                  <a:latin typeface="+mj-lt"/>
                </a:endParaRPr>
              </a:p>
            </p:txBody>
          </p:sp>
          <p:cxnSp>
            <p:nvCxnSpPr>
              <p:cNvPr id="21" name="直接连接符 20">
                <a:extLst>
                  <a:ext uri="{FF2B5EF4-FFF2-40B4-BE49-F238E27FC236}">
                    <a16:creationId xmlns:a16="http://schemas.microsoft.com/office/drawing/2014/main" id="{EC25A005-9866-4E79-A5CE-8FF36B51901F}"/>
                  </a:ext>
                </a:extLst>
              </p:cNvPr>
              <p:cNvCxnSpPr/>
              <p:nvPr/>
            </p:nvCxnSpPr>
            <p:spPr>
              <a:xfrm>
                <a:off x="2849880" y="1950720"/>
                <a:ext cx="2277152" cy="0"/>
              </a:xfrm>
              <a:prstGeom prst="line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" name="组合 16">
              <a:extLst>
                <a:ext uri="{FF2B5EF4-FFF2-40B4-BE49-F238E27FC236}">
                  <a16:creationId xmlns:a16="http://schemas.microsoft.com/office/drawing/2014/main" id="{AC58A559-91D6-4E42-B97B-580D5B924994}"/>
                </a:ext>
              </a:extLst>
            </p:cNvPr>
            <p:cNvGrpSpPr/>
            <p:nvPr/>
          </p:nvGrpSpPr>
          <p:grpSpPr>
            <a:xfrm>
              <a:off x="1631155" y="3009493"/>
              <a:ext cx="3517759" cy="1003767"/>
              <a:chOff x="1809750" y="2496470"/>
              <a:chExt cx="3517759" cy="1003767"/>
            </a:xfrm>
          </p:grpSpPr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977D1119-2796-4CC7-8C06-3F8927331323}"/>
                  </a:ext>
                </a:extLst>
              </p:cNvPr>
              <p:cNvSpPr txBox="1"/>
              <p:nvPr/>
            </p:nvSpPr>
            <p:spPr>
              <a:xfrm>
                <a:off x="1809750" y="2934313"/>
                <a:ext cx="3517759" cy="5659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>
                  <a:lnSpc>
                    <a:spcPct val="114000"/>
                  </a:lnSpc>
                </a:pPr>
                <a:r>
                  <a:rPr lang="en-US" altLang="zh-CN" sz="900" dirty="0">
                    <a:solidFill>
                      <a:schemeClr val="bg1"/>
                    </a:solidFill>
                    <a:latin typeface="+mj-lt"/>
                    <a:ea typeface="+mj-ea"/>
                  </a:rPr>
                  <a:t>A complex idea can be conveyed with just a single still image, namely making it possible to absorb large amounts of data quickly.</a:t>
                </a:r>
              </a:p>
            </p:txBody>
          </p:sp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F648CC0D-6FFE-4738-828E-AC01A077C200}"/>
                  </a:ext>
                </a:extLst>
              </p:cNvPr>
              <p:cNvSpPr txBox="1"/>
              <p:nvPr/>
            </p:nvSpPr>
            <p:spPr>
              <a:xfrm>
                <a:off x="1809751" y="2496470"/>
                <a:ext cx="1856920" cy="5133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>
                  <a:lnSpc>
                    <a:spcPct val="114000"/>
                  </a:lnSpc>
                </a:pPr>
                <a:r>
                  <a:rPr lang="tr-TR" altLang="zh-CN" sz="2400" dirty="0">
                    <a:solidFill>
                      <a:schemeClr val="bg1"/>
                    </a:solidFill>
                    <a:latin typeface="+mj-lt"/>
                    <a:ea typeface="时尚中黑简体" panose="01010104010101010101" pitchFamily="2" charset="-122"/>
                  </a:rPr>
                  <a:t>STEP HERE</a:t>
                </a:r>
                <a:endParaRPr lang="zh-CN" altLang="en-US" sz="2400" dirty="0">
                  <a:solidFill>
                    <a:schemeClr val="bg1"/>
                  </a:solidFill>
                  <a:latin typeface="+mj-lt"/>
                  <a:ea typeface="时尚中黑简体" panose="01010104010101010101" pitchFamily="2" charset="-122"/>
                </a:endParaRPr>
              </a:p>
            </p:txBody>
          </p:sp>
        </p:grpSp>
      </p:grpSp>
      <p:grpSp>
        <p:nvGrpSpPr>
          <p:cNvPr id="40" name="组合 39">
            <a:extLst>
              <a:ext uri="{FF2B5EF4-FFF2-40B4-BE49-F238E27FC236}">
                <a16:creationId xmlns:a16="http://schemas.microsoft.com/office/drawing/2014/main" id="{A3EBA256-A74F-4D77-B58F-7AD7E30AE6ED}"/>
              </a:ext>
            </a:extLst>
          </p:cNvPr>
          <p:cNvGrpSpPr/>
          <p:nvPr/>
        </p:nvGrpSpPr>
        <p:grpSpPr>
          <a:xfrm>
            <a:off x="1273859" y="4774667"/>
            <a:ext cx="4055152" cy="1187450"/>
            <a:chOff x="1460500" y="2947671"/>
            <a:chExt cx="4055152" cy="1187450"/>
          </a:xfrm>
        </p:grpSpPr>
        <p:grpSp>
          <p:nvGrpSpPr>
            <p:cNvPr id="41" name="组合 40">
              <a:extLst>
                <a:ext uri="{FF2B5EF4-FFF2-40B4-BE49-F238E27FC236}">
                  <a16:creationId xmlns:a16="http://schemas.microsoft.com/office/drawing/2014/main" id="{2FDFCD57-08F6-4E0B-AB7C-CB55E17DC626}"/>
                </a:ext>
              </a:extLst>
            </p:cNvPr>
            <p:cNvGrpSpPr/>
            <p:nvPr/>
          </p:nvGrpSpPr>
          <p:grpSpPr>
            <a:xfrm>
              <a:off x="1460500" y="2947671"/>
              <a:ext cx="4055152" cy="1187450"/>
              <a:chOff x="1079500" y="1606551"/>
              <a:chExt cx="4055152" cy="1187450"/>
            </a:xfrm>
            <a:solidFill>
              <a:schemeClr val="accent1"/>
            </a:solidFill>
          </p:grpSpPr>
          <p:sp>
            <p:nvSpPr>
              <p:cNvPr id="45" name="矩形 44">
                <a:extLst>
                  <a:ext uri="{FF2B5EF4-FFF2-40B4-BE49-F238E27FC236}">
                    <a16:creationId xmlns:a16="http://schemas.microsoft.com/office/drawing/2014/main" id="{5E3625A6-F2F6-4FE2-A82C-9EF82774CBA3}"/>
                  </a:ext>
                </a:extLst>
              </p:cNvPr>
              <p:cNvSpPr/>
              <p:nvPr/>
            </p:nvSpPr>
            <p:spPr>
              <a:xfrm>
                <a:off x="1079500" y="1606551"/>
                <a:ext cx="4055152" cy="1187450"/>
              </a:xfrm>
              <a:prstGeom prst="rect">
                <a:avLst/>
              </a:prstGeom>
              <a:solidFill>
                <a:srgbClr val="F47737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bg1"/>
                  </a:solidFill>
                  <a:latin typeface="+mj-lt"/>
                </a:endParaRPr>
              </a:p>
            </p:txBody>
          </p:sp>
          <p:cxnSp>
            <p:nvCxnSpPr>
              <p:cNvPr id="46" name="直接连接符 45">
                <a:extLst>
                  <a:ext uri="{FF2B5EF4-FFF2-40B4-BE49-F238E27FC236}">
                    <a16:creationId xmlns:a16="http://schemas.microsoft.com/office/drawing/2014/main" id="{EBDC83A7-C8BD-4CEE-801D-ACD46CFAE3A6}"/>
                  </a:ext>
                </a:extLst>
              </p:cNvPr>
              <p:cNvCxnSpPr/>
              <p:nvPr/>
            </p:nvCxnSpPr>
            <p:spPr>
              <a:xfrm>
                <a:off x="2849880" y="1950720"/>
                <a:ext cx="2277152" cy="0"/>
              </a:xfrm>
              <a:prstGeom prst="line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2" name="组合 41">
              <a:extLst>
                <a:ext uri="{FF2B5EF4-FFF2-40B4-BE49-F238E27FC236}">
                  <a16:creationId xmlns:a16="http://schemas.microsoft.com/office/drawing/2014/main" id="{B49E3CBC-FE99-4F85-9C77-ADF314F830CA}"/>
                </a:ext>
              </a:extLst>
            </p:cNvPr>
            <p:cNvGrpSpPr/>
            <p:nvPr/>
          </p:nvGrpSpPr>
          <p:grpSpPr>
            <a:xfrm>
              <a:off x="1631155" y="3009493"/>
              <a:ext cx="3517759" cy="1003767"/>
              <a:chOff x="1809750" y="2496470"/>
              <a:chExt cx="3517759" cy="1003767"/>
            </a:xfrm>
          </p:grpSpPr>
          <p:sp>
            <p:nvSpPr>
              <p:cNvPr id="43" name="文本框 42">
                <a:extLst>
                  <a:ext uri="{FF2B5EF4-FFF2-40B4-BE49-F238E27FC236}">
                    <a16:creationId xmlns:a16="http://schemas.microsoft.com/office/drawing/2014/main" id="{C160C0F6-8870-417B-B061-38DF36D40BA3}"/>
                  </a:ext>
                </a:extLst>
              </p:cNvPr>
              <p:cNvSpPr txBox="1"/>
              <p:nvPr/>
            </p:nvSpPr>
            <p:spPr>
              <a:xfrm>
                <a:off x="1809750" y="2934313"/>
                <a:ext cx="3517759" cy="5659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>
                  <a:lnSpc>
                    <a:spcPct val="114000"/>
                  </a:lnSpc>
                </a:pPr>
                <a:r>
                  <a:rPr lang="en-US" altLang="zh-CN" sz="900" dirty="0">
                    <a:solidFill>
                      <a:schemeClr val="bg1"/>
                    </a:solidFill>
                    <a:latin typeface="+mj-lt"/>
                    <a:ea typeface="+mj-ea"/>
                  </a:rPr>
                  <a:t>A complex idea can be conveyed with just a single still image, namely making it possible to absorb large amounts of data quickly.</a:t>
                </a:r>
              </a:p>
            </p:txBody>
          </p:sp>
          <p:sp>
            <p:nvSpPr>
              <p:cNvPr id="44" name="文本框 43">
                <a:extLst>
                  <a:ext uri="{FF2B5EF4-FFF2-40B4-BE49-F238E27FC236}">
                    <a16:creationId xmlns:a16="http://schemas.microsoft.com/office/drawing/2014/main" id="{CE22D358-2488-48B8-B4AE-2BDB395D2643}"/>
                  </a:ext>
                </a:extLst>
              </p:cNvPr>
              <p:cNvSpPr txBox="1"/>
              <p:nvPr/>
            </p:nvSpPr>
            <p:spPr>
              <a:xfrm>
                <a:off x="1809750" y="2496470"/>
                <a:ext cx="1975579" cy="5133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>
                  <a:lnSpc>
                    <a:spcPct val="114000"/>
                  </a:lnSpc>
                </a:pPr>
                <a:r>
                  <a:rPr lang="tr-TR" altLang="zh-CN" sz="2400" dirty="0">
                    <a:solidFill>
                      <a:schemeClr val="bg1"/>
                    </a:solidFill>
                    <a:latin typeface="+mj-lt"/>
                    <a:ea typeface="时尚中黑简体" panose="01010104010101010101" pitchFamily="2" charset="-122"/>
                  </a:rPr>
                  <a:t>STEP HERE</a:t>
                </a:r>
                <a:endParaRPr lang="zh-CN" altLang="en-US" sz="2400" dirty="0">
                  <a:solidFill>
                    <a:schemeClr val="bg1"/>
                  </a:solidFill>
                  <a:latin typeface="+mj-lt"/>
                  <a:ea typeface="时尚中黑简体" panose="01010104010101010101" pitchFamily="2" charset="-122"/>
                </a:endParaRPr>
              </a:p>
            </p:txBody>
          </p:sp>
        </p:grpSp>
      </p:grpSp>
      <p:sp>
        <p:nvSpPr>
          <p:cNvPr id="38" name="矩形 37">
            <a:extLst>
              <a:ext uri="{FF2B5EF4-FFF2-40B4-BE49-F238E27FC236}">
                <a16:creationId xmlns:a16="http://schemas.microsoft.com/office/drawing/2014/main" id="{E8D86504-C65D-437F-9E17-1D609747B50E}"/>
              </a:ext>
            </a:extLst>
          </p:cNvPr>
          <p:cNvSpPr/>
          <p:nvPr/>
        </p:nvSpPr>
        <p:spPr>
          <a:xfrm>
            <a:off x="5648325" y="2096408"/>
            <a:ext cx="2481917" cy="1853136"/>
          </a:xfrm>
          <a:prstGeom prst="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47" name="矩形 46">
            <a:extLst>
              <a:ext uri="{FF2B5EF4-FFF2-40B4-BE49-F238E27FC236}">
                <a16:creationId xmlns:a16="http://schemas.microsoft.com/office/drawing/2014/main" id="{3B17E962-F20B-423D-A0B3-2CA37656C9A9}"/>
              </a:ext>
            </a:extLst>
          </p:cNvPr>
          <p:cNvSpPr/>
          <p:nvPr/>
        </p:nvSpPr>
        <p:spPr>
          <a:xfrm>
            <a:off x="5648325" y="4108982"/>
            <a:ext cx="2481917" cy="1853136"/>
          </a:xfrm>
          <a:prstGeom prst="rect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50" name="矩形 49">
            <a:extLst>
              <a:ext uri="{FF2B5EF4-FFF2-40B4-BE49-F238E27FC236}">
                <a16:creationId xmlns:a16="http://schemas.microsoft.com/office/drawing/2014/main" id="{648DE0D5-15D6-41D6-AD2E-200445313B74}"/>
              </a:ext>
            </a:extLst>
          </p:cNvPr>
          <p:cNvSpPr/>
          <p:nvPr/>
        </p:nvSpPr>
        <p:spPr>
          <a:xfrm>
            <a:off x="8449556" y="2096408"/>
            <a:ext cx="2481917" cy="1853136"/>
          </a:xfrm>
          <a:prstGeom prst="rect">
            <a:avLst/>
          </a:prstGeo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51" name="矩形 50">
            <a:extLst>
              <a:ext uri="{FF2B5EF4-FFF2-40B4-BE49-F238E27FC236}">
                <a16:creationId xmlns:a16="http://schemas.microsoft.com/office/drawing/2014/main" id="{8E89F377-8BC6-42FA-9645-F33E7C027430}"/>
              </a:ext>
            </a:extLst>
          </p:cNvPr>
          <p:cNvSpPr/>
          <p:nvPr/>
        </p:nvSpPr>
        <p:spPr>
          <a:xfrm>
            <a:off x="8449556" y="4108982"/>
            <a:ext cx="2481917" cy="1853136"/>
          </a:xfrm>
          <a:prstGeom prst="rect">
            <a:avLst/>
          </a:prstGeom>
          <a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13964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47" grpId="0" animBg="1"/>
      <p:bldP spid="50" grpId="0" animBg="1"/>
      <p:bldP spid="5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A6115BFB-1B63-4F34-BD44-30BAA4F7AF34}"/>
              </a:ext>
            </a:extLst>
          </p:cNvPr>
          <p:cNvSpPr txBox="1"/>
          <p:nvPr/>
        </p:nvSpPr>
        <p:spPr>
          <a:xfrm>
            <a:off x="4675577" y="424013"/>
            <a:ext cx="2840842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tr-TR" altLang="zh-CN" sz="3600" dirty="0">
                <a:solidFill>
                  <a:srgbClr val="F47737"/>
                </a:solidFill>
                <a:latin typeface="+mj-lt"/>
                <a:ea typeface="时尚中黑简体" panose="01010104010101010101" pitchFamily="2" charset="-122"/>
              </a:rPr>
              <a:t>TITLE HERE</a:t>
            </a:r>
            <a:endParaRPr lang="zh-CN" altLang="en-US" sz="3600" dirty="0">
              <a:solidFill>
                <a:srgbClr val="F47737"/>
              </a:solidFill>
              <a:latin typeface="+mj-lt"/>
              <a:ea typeface="时尚中黑简体" panose="01010104010101010101" pitchFamily="2" charset="-122"/>
            </a:endParaRPr>
          </a:p>
        </p:txBody>
      </p:sp>
      <p:cxnSp>
        <p:nvCxnSpPr>
          <p:cNvPr id="3" name="直接连接符 2">
            <a:extLst>
              <a:ext uri="{FF2B5EF4-FFF2-40B4-BE49-F238E27FC236}">
                <a16:creationId xmlns:a16="http://schemas.microsoft.com/office/drawing/2014/main" id="{96A48B1C-7074-47B2-8A08-9C74C1F04555}"/>
              </a:ext>
            </a:extLst>
          </p:cNvPr>
          <p:cNvCxnSpPr>
            <a:cxnSpLocks/>
          </p:cNvCxnSpPr>
          <p:nvPr/>
        </p:nvCxnSpPr>
        <p:spPr>
          <a:xfrm>
            <a:off x="5807982" y="1088571"/>
            <a:ext cx="576036" cy="0"/>
          </a:xfrm>
          <a:prstGeom prst="line">
            <a:avLst/>
          </a:prstGeom>
          <a:ln w="28575" cap="rnd">
            <a:solidFill>
              <a:srgbClr val="F47737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箭头: 右 42">
            <a:extLst>
              <a:ext uri="{FF2B5EF4-FFF2-40B4-BE49-F238E27FC236}">
                <a16:creationId xmlns:a16="http://schemas.microsoft.com/office/drawing/2014/main" id="{2A4BCA0F-7B76-42F5-8B46-8146D64DEE89}"/>
              </a:ext>
            </a:extLst>
          </p:cNvPr>
          <p:cNvSpPr/>
          <p:nvPr/>
        </p:nvSpPr>
        <p:spPr>
          <a:xfrm>
            <a:off x="4511906" y="4323743"/>
            <a:ext cx="901598" cy="236992"/>
          </a:xfrm>
          <a:prstGeom prst="rightArrow">
            <a:avLst>
              <a:gd name="adj1" fmla="val 37211"/>
              <a:gd name="adj2" fmla="val 54329"/>
            </a:avLst>
          </a:prstGeom>
          <a:gradFill>
            <a:gsLst>
              <a:gs pos="0">
                <a:srgbClr val="F2F4F8"/>
              </a:gs>
              <a:gs pos="100000">
                <a:schemeClr val="bg1">
                  <a:lumMod val="85000"/>
                </a:schemeClr>
              </a:gs>
            </a:gsLst>
            <a:lin ang="299999"/>
          </a:gradFill>
          <a:ln w="25400">
            <a:solidFill>
              <a:srgbClr val="000000">
                <a:alpha val="0"/>
              </a:srgbClr>
            </a:solidFill>
            <a:miter lim="400000"/>
          </a:ln>
        </p:spPr>
        <p:txBody>
          <a:bodyPr anchor="ctr"/>
          <a:lstStyle/>
          <a:p>
            <a:pPr algn="ctr"/>
            <a:endParaRPr>
              <a:latin typeface="+mj-lt"/>
            </a:endParaRPr>
          </a:p>
        </p:txBody>
      </p:sp>
      <p:sp>
        <p:nvSpPr>
          <p:cNvPr id="6" name="箭头: 右 43">
            <a:extLst>
              <a:ext uri="{FF2B5EF4-FFF2-40B4-BE49-F238E27FC236}">
                <a16:creationId xmlns:a16="http://schemas.microsoft.com/office/drawing/2014/main" id="{17D974FA-08C2-464E-AB99-F25B88C87B0E}"/>
              </a:ext>
            </a:extLst>
          </p:cNvPr>
          <p:cNvSpPr/>
          <p:nvPr/>
        </p:nvSpPr>
        <p:spPr>
          <a:xfrm>
            <a:off x="6212062" y="4931678"/>
            <a:ext cx="901598" cy="236992"/>
          </a:xfrm>
          <a:prstGeom prst="rightArrow">
            <a:avLst>
              <a:gd name="adj1" fmla="val 37211"/>
              <a:gd name="adj2" fmla="val 54329"/>
            </a:avLst>
          </a:prstGeom>
          <a:gradFill>
            <a:gsLst>
              <a:gs pos="0">
                <a:srgbClr val="F2F4F8"/>
              </a:gs>
              <a:gs pos="100000">
                <a:schemeClr val="bg1">
                  <a:lumMod val="85000"/>
                </a:schemeClr>
              </a:gs>
            </a:gsLst>
            <a:lin ang="299999"/>
          </a:gradFill>
          <a:ln w="25400">
            <a:solidFill>
              <a:srgbClr val="000000">
                <a:alpha val="0"/>
              </a:srgbClr>
            </a:solidFill>
            <a:miter lim="400000"/>
          </a:ln>
        </p:spPr>
        <p:txBody>
          <a:bodyPr anchor="ctr"/>
          <a:lstStyle/>
          <a:p>
            <a:pPr algn="ctr"/>
            <a:endParaRPr>
              <a:latin typeface="+mj-lt"/>
            </a:endParaRPr>
          </a:p>
        </p:txBody>
      </p:sp>
      <p:sp>
        <p:nvSpPr>
          <p:cNvPr id="7" name="箭头: 右 44">
            <a:extLst>
              <a:ext uri="{FF2B5EF4-FFF2-40B4-BE49-F238E27FC236}">
                <a16:creationId xmlns:a16="http://schemas.microsoft.com/office/drawing/2014/main" id="{CE3A5FEE-ACCC-4A41-9B62-8D6F0A8F9318}"/>
              </a:ext>
            </a:extLst>
          </p:cNvPr>
          <p:cNvSpPr/>
          <p:nvPr/>
        </p:nvSpPr>
        <p:spPr>
          <a:xfrm>
            <a:off x="7999802" y="4323743"/>
            <a:ext cx="901598" cy="236992"/>
          </a:xfrm>
          <a:prstGeom prst="rightArrow">
            <a:avLst>
              <a:gd name="adj1" fmla="val 37211"/>
              <a:gd name="adj2" fmla="val 54329"/>
            </a:avLst>
          </a:prstGeom>
          <a:gradFill>
            <a:gsLst>
              <a:gs pos="0">
                <a:srgbClr val="F2F4F8"/>
              </a:gs>
              <a:gs pos="100000">
                <a:schemeClr val="bg1">
                  <a:lumMod val="85000"/>
                </a:schemeClr>
              </a:gs>
            </a:gsLst>
            <a:lin ang="299999"/>
          </a:gradFill>
          <a:ln w="25400">
            <a:solidFill>
              <a:srgbClr val="000000">
                <a:alpha val="0"/>
              </a:srgbClr>
            </a:solidFill>
            <a:miter lim="400000"/>
          </a:ln>
        </p:spPr>
        <p:txBody>
          <a:bodyPr anchor="ctr"/>
          <a:lstStyle/>
          <a:p>
            <a:pPr algn="ctr"/>
            <a:endParaRPr>
              <a:latin typeface="+mj-lt"/>
            </a:endParaRPr>
          </a:p>
        </p:txBody>
      </p:sp>
      <p:sp>
        <p:nvSpPr>
          <p:cNvPr id="8" name="箭头: 右 45">
            <a:extLst>
              <a:ext uri="{FF2B5EF4-FFF2-40B4-BE49-F238E27FC236}">
                <a16:creationId xmlns:a16="http://schemas.microsoft.com/office/drawing/2014/main" id="{302605F1-C699-4F21-89B0-482F0A5C617B}"/>
              </a:ext>
            </a:extLst>
          </p:cNvPr>
          <p:cNvSpPr/>
          <p:nvPr/>
        </p:nvSpPr>
        <p:spPr>
          <a:xfrm>
            <a:off x="2724166" y="4931678"/>
            <a:ext cx="901598" cy="236992"/>
          </a:xfrm>
          <a:prstGeom prst="rightArrow">
            <a:avLst>
              <a:gd name="adj1" fmla="val 37211"/>
              <a:gd name="adj2" fmla="val 54329"/>
            </a:avLst>
          </a:prstGeom>
          <a:gradFill>
            <a:gsLst>
              <a:gs pos="0">
                <a:srgbClr val="F2F4F8"/>
              </a:gs>
              <a:gs pos="100000">
                <a:schemeClr val="bg1">
                  <a:lumMod val="85000"/>
                </a:schemeClr>
              </a:gs>
            </a:gsLst>
            <a:lin ang="299999"/>
          </a:gradFill>
          <a:ln w="25400">
            <a:solidFill>
              <a:srgbClr val="000000">
                <a:alpha val="0"/>
              </a:srgbClr>
            </a:solidFill>
            <a:miter lim="400000"/>
          </a:ln>
        </p:spPr>
        <p:txBody>
          <a:bodyPr anchor="ctr"/>
          <a:lstStyle/>
          <a:p>
            <a:pPr algn="ctr"/>
            <a:endParaRPr>
              <a:latin typeface="+mj-lt"/>
            </a:endParaRPr>
          </a:p>
        </p:txBody>
      </p:sp>
      <p:sp>
        <p:nvSpPr>
          <p:cNvPr id="9" name="矩形: 圆角 46">
            <a:extLst>
              <a:ext uri="{FF2B5EF4-FFF2-40B4-BE49-F238E27FC236}">
                <a16:creationId xmlns:a16="http://schemas.microsoft.com/office/drawing/2014/main" id="{89497EF5-0138-4941-BAB9-F2D0DC0DF9C0}"/>
              </a:ext>
            </a:extLst>
          </p:cNvPr>
          <p:cNvSpPr/>
          <p:nvPr/>
        </p:nvSpPr>
        <p:spPr>
          <a:xfrm rot="18900000">
            <a:off x="2076449" y="4233863"/>
            <a:ext cx="1073182" cy="1073184"/>
          </a:xfrm>
          <a:prstGeom prst="roundRect">
            <a:avLst/>
          </a:prstGeom>
          <a:solidFill>
            <a:srgbClr val="F47737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>
              <a:solidFill>
                <a:schemeClr val="lt1"/>
              </a:solidFill>
              <a:latin typeface="+mj-lt"/>
            </a:endParaRPr>
          </a:p>
        </p:txBody>
      </p:sp>
      <p:sp>
        <p:nvSpPr>
          <p:cNvPr id="10" name="矩形: 圆角 47">
            <a:extLst>
              <a:ext uri="{FF2B5EF4-FFF2-40B4-BE49-F238E27FC236}">
                <a16:creationId xmlns:a16="http://schemas.microsoft.com/office/drawing/2014/main" id="{0F00FDA1-136B-41CB-B329-F1D87AE193CC}"/>
              </a:ext>
            </a:extLst>
          </p:cNvPr>
          <p:cNvSpPr/>
          <p:nvPr/>
        </p:nvSpPr>
        <p:spPr>
          <a:xfrm rot="18900000">
            <a:off x="3817930" y="4233863"/>
            <a:ext cx="1073182" cy="1073184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>
              <a:latin typeface="+mj-lt"/>
            </a:endParaRPr>
          </a:p>
        </p:txBody>
      </p:sp>
      <p:sp>
        <p:nvSpPr>
          <p:cNvPr id="11" name="矩形: 圆角 48">
            <a:extLst>
              <a:ext uri="{FF2B5EF4-FFF2-40B4-BE49-F238E27FC236}">
                <a16:creationId xmlns:a16="http://schemas.microsoft.com/office/drawing/2014/main" id="{19FF8416-3E7D-4C75-9891-B5D18379C0D6}"/>
              </a:ext>
            </a:extLst>
          </p:cNvPr>
          <p:cNvSpPr/>
          <p:nvPr/>
        </p:nvSpPr>
        <p:spPr>
          <a:xfrm rot="18900000">
            <a:off x="5559411" y="4233863"/>
            <a:ext cx="1073182" cy="1073184"/>
          </a:xfrm>
          <a:prstGeom prst="roundRect">
            <a:avLst/>
          </a:prstGeom>
          <a:solidFill>
            <a:srgbClr val="F47737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>
              <a:solidFill>
                <a:schemeClr val="lt1"/>
              </a:solidFill>
              <a:latin typeface="+mj-lt"/>
            </a:endParaRPr>
          </a:p>
        </p:txBody>
      </p:sp>
      <p:sp>
        <p:nvSpPr>
          <p:cNvPr id="12" name="矩形: 圆角 49">
            <a:extLst>
              <a:ext uri="{FF2B5EF4-FFF2-40B4-BE49-F238E27FC236}">
                <a16:creationId xmlns:a16="http://schemas.microsoft.com/office/drawing/2014/main" id="{C29990B0-9380-426D-9E42-84C9FF3B22EE}"/>
              </a:ext>
            </a:extLst>
          </p:cNvPr>
          <p:cNvSpPr/>
          <p:nvPr/>
        </p:nvSpPr>
        <p:spPr>
          <a:xfrm rot="18900000">
            <a:off x="7300891" y="4233863"/>
            <a:ext cx="1073182" cy="1073184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>
              <a:latin typeface="+mj-lt"/>
            </a:endParaRPr>
          </a:p>
        </p:txBody>
      </p:sp>
      <p:sp>
        <p:nvSpPr>
          <p:cNvPr id="13" name="矩形: 圆角 50">
            <a:extLst>
              <a:ext uri="{FF2B5EF4-FFF2-40B4-BE49-F238E27FC236}">
                <a16:creationId xmlns:a16="http://schemas.microsoft.com/office/drawing/2014/main" id="{D7913CFD-F62E-444F-AD57-61663F097F6A}"/>
              </a:ext>
            </a:extLst>
          </p:cNvPr>
          <p:cNvSpPr/>
          <p:nvPr/>
        </p:nvSpPr>
        <p:spPr>
          <a:xfrm rot="18900000">
            <a:off x="9042369" y="4233863"/>
            <a:ext cx="1073182" cy="1073184"/>
          </a:xfrm>
          <a:prstGeom prst="roundRect">
            <a:avLst/>
          </a:prstGeom>
          <a:solidFill>
            <a:srgbClr val="F47737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>
              <a:solidFill>
                <a:schemeClr val="lt1"/>
              </a:solidFill>
              <a:latin typeface="+mj-lt"/>
            </a:endParaRPr>
          </a:p>
        </p:txBody>
      </p:sp>
      <p:sp>
        <p:nvSpPr>
          <p:cNvPr id="14" name="任意多边形: 形状 51">
            <a:extLst>
              <a:ext uri="{FF2B5EF4-FFF2-40B4-BE49-F238E27FC236}">
                <a16:creationId xmlns:a16="http://schemas.microsoft.com/office/drawing/2014/main" id="{F3610E7E-3BE8-4842-8894-E82A843820FE}"/>
              </a:ext>
            </a:extLst>
          </p:cNvPr>
          <p:cNvSpPr/>
          <p:nvPr/>
        </p:nvSpPr>
        <p:spPr>
          <a:xfrm>
            <a:off x="7657127" y="4567224"/>
            <a:ext cx="365858" cy="365858"/>
          </a:xfrm>
          <a:custGeom>
            <a:avLst/>
            <a:gdLst>
              <a:gd name="connsiteX0" fmla="*/ 157638 w 338138"/>
              <a:gd name="connsiteY0" fmla="*/ 144463 h 338138"/>
              <a:gd name="connsiteX1" fmla="*/ 165544 w 338138"/>
              <a:gd name="connsiteY1" fmla="*/ 148443 h 338138"/>
              <a:gd name="connsiteX2" fmla="*/ 249865 w 338138"/>
              <a:gd name="connsiteY2" fmla="*/ 233341 h 338138"/>
              <a:gd name="connsiteX3" fmla="*/ 280167 w 338138"/>
              <a:gd name="connsiteY3" fmla="*/ 232015 h 338138"/>
              <a:gd name="connsiteX4" fmla="*/ 286755 w 338138"/>
              <a:gd name="connsiteY4" fmla="*/ 234668 h 338138"/>
              <a:gd name="connsiteX5" fmla="*/ 335503 w 338138"/>
              <a:gd name="connsiteY5" fmla="*/ 283750 h 338138"/>
              <a:gd name="connsiteX6" fmla="*/ 338138 w 338138"/>
              <a:gd name="connsiteY6" fmla="*/ 293036 h 338138"/>
              <a:gd name="connsiteX7" fmla="*/ 330233 w 338138"/>
              <a:gd name="connsiteY7" fmla="*/ 298342 h 338138"/>
              <a:gd name="connsiteX8" fmla="*/ 311788 w 338138"/>
              <a:gd name="connsiteY8" fmla="*/ 303648 h 338138"/>
              <a:gd name="connsiteX9" fmla="*/ 303883 w 338138"/>
              <a:gd name="connsiteY9" fmla="*/ 310281 h 338138"/>
              <a:gd name="connsiteX10" fmla="*/ 299930 w 338138"/>
              <a:gd name="connsiteY10" fmla="*/ 331505 h 338138"/>
              <a:gd name="connsiteX11" fmla="*/ 293343 w 338138"/>
              <a:gd name="connsiteY11" fmla="*/ 338138 h 338138"/>
              <a:gd name="connsiteX12" fmla="*/ 290708 w 338138"/>
              <a:gd name="connsiteY12" fmla="*/ 338138 h 338138"/>
              <a:gd name="connsiteX13" fmla="*/ 284120 w 338138"/>
              <a:gd name="connsiteY13" fmla="*/ 335485 h 338138"/>
              <a:gd name="connsiteX14" fmla="*/ 235372 w 338138"/>
              <a:gd name="connsiteY14" fmla="*/ 286403 h 338138"/>
              <a:gd name="connsiteX15" fmla="*/ 232737 w 338138"/>
              <a:gd name="connsiteY15" fmla="*/ 279770 h 338138"/>
              <a:gd name="connsiteX16" fmla="*/ 234054 w 338138"/>
              <a:gd name="connsiteY16" fmla="*/ 249260 h 338138"/>
              <a:gd name="connsiteX17" fmla="*/ 149733 w 338138"/>
              <a:gd name="connsiteY17" fmla="*/ 164361 h 338138"/>
              <a:gd name="connsiteX18" fmla="*/ 149733 w 338138"/>
              <a:gd name="connsiteY18" fmla="*/ 148443 h 338138"/>
              <a:gd name="connsiteX19" fmla="*/ 157638 w 338138"/>
              <a:gd name="connsiteY19" fmla="*/ 144463 h 338138"/>
              <a:gd name="connsiteX20" fmla="*/ 145922 w 338138"/>
              <a:gd name="connsiteY20" fmla="*/ 120650 h 338138"/>
              <a:gd name="connsiteX21" fmla="*/ 169863 w 338138"/>
              <a:gd name="connsiteY21" fmla="*/ 137383 h 338138"/>
              <a:gd name="connsiteX22" fmla="*/ 157893 w 338138"/>
              <a:gd name="connsiteY22" fmla="*/ 133522 h 338138"/>
              <a:gd name="connsiteX23" fmla="*/ 141931 w 338138"/>
              <a:gd name="connsiteY23" fmla="*/ 141245 h 338138"/>
              <a:gd name="connsiteX24" fmla="*/ 137941 w 338138"/>
              <a:gd name="connsiteY24" fmla="*/ 168275 h 338138"/>
              <a:gd name="connsiteX25" fmla="*/ 120650 w 338138"/>
              <a:gd name="connsiteY25" fmla="*/ 145106 h 338138"/>
              <a:gd name="connsiteX26" fmla="*/ 145922 w 338138"/>
              <a:gd name="connsiteY26" fmla="*/ 120650 h 338138"/>
              <a:gd name="connsiteX27" fmla="*/ 146051 w 338138"/>
              <a:gd name="connsiteY27" fmla="*/ 60325 h 338138"/>
              <a:gd name="connsiteX28" fmla="*/ 230188 w 338138"/>
              <a:gd name="connsiteY28" fmla="*/ 145257 h 338138"/>
              <a:gd name="connsiteX29" fmla="*/ 219671 w 338138"/>
              <a:gd name="connsiteY29" fmla="*/ 186395 h 338138"/>
              <a:gd name="connsiteX30" fmla="*/ 193378 w 338138"/>
              <a:gd name="connsiteY30" fmla="*/ 161181 h 338138"/>
              <a:gd name="connsiteX31" fmla="*/ 196007 w 338138"/>
              <a:gd name="connsiteY31" fmla="*/ 145257 h 338138"/>
              <a:gd name="connsiteX32" fmla="*/ 146051 w 338138"/>
              <a:gd name="connsiteY32" fmla="*/ 94828 h 338138"/>
              <a:gd name="connsiteX33" fmla="*/ 96094 w 338138"/>
              <a:gd name="connsiteY33" fmla="*/ 145257 h 338138"/>
              <a:gd name="connsiteX34" fmla="*/ 146051 w 338138"/>
              <a:gd name="connsiteY34" fmla="*/ 195685 h 338138"/>
              <a:gd name="connsiteX35" fmla="*/ 161827 w 338138"/>
              <a:gd name="connsiteY35" fmla="*/ 193031 h 338138"/>
              <a:gd name="connsiteX36" fmla="*/ 188119 w 338138"/>
              <a:gd name="connsiteY36" fmla="*/ 219572 h 338138"/>
              <a:gd name="connsiteX37" fmla="*/ 146051 w 338138"/>
              <a:gd name="connsiteY37" fmla="*/ 230188 h 338138"/>
              <a:gd name="connsiteX38" fmla="*/ 61913 w 338138"/>
              <a:gd name="connsiteY38" fmla="*/ 145257 h 338138"/>
              <a:gd name="connsiteX39" fmla="*/ 146051 w 338138"/>
              <a:gd name="connsiteY39" fmla="*/ 60325 h 338138"/>
              <a:gd name="connsiteX40" fmla="*/ 145257 w 338138"/>
              <a:gd name="connsiteY40" fmla="*/ 0 h 338138"/>
              <a:gd name="connsiteX41" fmla="*/ 290513 w 338138"/>
              <a:gd name="connsiteY41" fmla="*/ 145257 h 338138"/>
              <a:gd name="connsiteX42" fmla="*/ 269385 w 338138"/>
              <a:gd name="connsiteY42" fmla="*/ 221846 h 338138"/>
              <a:gd name="connsiteX43" fmla="*/ 254859 w 338138"/>
              <a:gd name="connsiteY43" fmla="*/ 221846 h 338138"/>
              <a:gd name="connsiteX44" fmla="*/ 239013 w 338138"/>
              <a:gd name="connsiteY44" fmla="*/ 206000 h 338138"/>
              <a:gd name="connsiteX45" fmla="*/ 256180 w 338138"/>
              <a:gd name="connsiteY45" fmla="*/ 145257 h 338138"/>
              <a:gd name="connsiteX46" fmla="*/ 145257 w 338138"/>
              <a:gd name="connsiteY46" fmla="*/ 34333 h 338138"/>
              <a:gd name="connsiteX47" fmla="*/ 34333 w 338138"/>
              <a:gd name="connsiteY47" fmla="*/ 145257 h 338138"/>
              <a:gd name="connsiteX48" fmla="*/ 145257 w 338138"/>
              <a:gd name="connsiteY48" fmla="*/ 256180 h 338138"/>
              <a:gd name="connsiteX49" fmla="*/ 206000 w 338138"/>
              <a:gd name="connsiteY49" fmla="*/ 239013 h 338138"/>
              <a:gd name="connsiteX50" fmla="*/ 221847 w 338138"/>
              <a:gd name="connsiteY50" fmla="*/ 254859 h 338138"/>
              <a:gd name="connsiteX51" fmla="*/ 221847 w 338138"/>
              <a:gd name="connsiteY51" fmla="*/ 269385 h 338138"/>
              <a:gd name="connsiteX52" fmla="*/ 145257 w 338138"/>
              <a:gd name="connsiteY52" fmla="*/ 290513 h 338138"/>
              <a:gd name="connsiteX53" fmla="*/ 0 w 338138"/>
              <a:gd name="connsiteY53" fmla="*/ 145257 h 338138"/>
              <a:gd name="connsiteX54" fmla="*/ 145257 w 338138"/>
              <a:gd name="connsiteY54" fmla="*/ 0 h 338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338138" h="338138">
                <a:moveTo>
                  <a:pt x="157638" y="144463"/>
                </a:moveTo>
                <a:cubicBezTo>
                  <a:pt x="160273" y="144463"/>
                  <a:pt x="162908" y="145790"/>
                  <a:pt x="165544" y="148443"/>
                </a:cubicBezTo>
                <a:cubicBezTo>
                  <a:pt x="165544" y="148443"/>
                  <a:pt x="165544" y="148443"/>
                  <a:pt x="249865" y="233341"/>
                </a:cubicBezTo>
                <a:cubicBezTo>
                  <a:pt x="249865" y="233341"/>
                  <a:pt x="249865" y="233341"/>
                  <a:pt x="280167" y="232015"/>
                </a:cubicBezTo>
                <a:cubicBezTo>
                  <a:pt x="282803" y="232015"/>
                  <a:pt x="285438" y="233341"/>
                  <a:pt x="286755" y="234668"/>
                </a:cubicBezTo>
                <a:cubicBezTo>
                  <a:pt x="286755" y="234668"/>
                  <a:pt x="286755" y="234668"/>
                  <a:pt x="335503" y="283750"/>
                </a:cubicBezTo>
                <a:cubicBezTo>
                  <a:pt x="338138" y="286403"/>
                  <a:pt x="338138" y="289056"/>
                  <a:pt x="338138" y="293036"/>
                </a:cubicBezTo>
                <a:cubicBezTo>
                  <a:pt x="336821" y="295689"/>
                  <a:pt x="334186" y="298342"/>
                  <a:pt x="330233" y="298342"/>
                </a:cubicBezTo>
                <a:cubicBezTo>
                  <a:pt x="330233" y="298342"/>
                  <a:pt x="330233" y="298342"/>
                  <a:pt x="311788" y="303648"/>
                </a:cubicBezTo>
                <a:cubicBezTo>
                  <a:pt x="307835" y="303648"/>
                  <a:pt x="305200" y="306301"/>
                  <a:pt x="303883" y="310281"/>
                </a:cubicBezTo>
                <a:cubicBezTo>
                  <a:pt x="303883" y="310281"/>
                  <a:pt x="303883" y="310281"/>
                  <a:pt x="299930" y="331505"/>
                </a:cubicBezTo>
                <a:cubicBezTo>
                  <a:pt x="298613" y="334158"/>
                  <a:pt x="295978" y="336812"/>
                  <a:pt x="293343" y="338138"/>
                </a:cubicBezTo>
                <a:cubicBezTo>
                  <a:pt x="292025" y="338138"/>
                  <a:pt x="292025" y="338138"/>
                  <a:pt x="290708" y="338138"/>
                </a:cubicBezTo>
                <a:cubicBezTo>
                  <a:pt x="288073" y="338138"/>
                  <a:pt x="285438" y="336812"/>
                  <a:pt x="284120" y="335485"/>
                </a:cubicBezTo>
                <a:cubicBezTo>
                  <a:pt x="284120" y="335485"/>
                  <a:pt x="284120" y="335485"/>
                  <a:pt x="235372" y="286403"/>
                </a:cubicBezTo>
                <a:cubicBezTo>
                  <a:pt x="232737" y="283750"/>
                  <a:pt x="232737" y="281097"/>
                  <a:pt x="232737" y="279770"/>
                </a:cubicBezTo>
                <a:cubicBezTo>
                  <a:pt x="232737" y="279770"/>
                  <a:pt x="232737" y="279770"/>
                  <a:pt x="234054" y="249260"/>
                </a:cubicBezTo>
                <a:cubicBezTo>
                  <a:pt x="234054" y="249260"/>
                  <a:pt x="234054" y="249260"/>
                  <a:pt x="149733" y="164361"/>
                </a:cubicBezTo>
                <a:cubicBezTo>
                  <a:pt x="144463" y="159055"/>
                  <a:pt x="144463" y="152422"/>
                  <a:pt x="149733" y="148443"/>
                </a:cubicBezTo>
                <a:cubicBezTo>
                  <a:pt x="151051" y="145790"/>
                  <a:pt x="155003" y="144463"/>
                  <a:pt x="157638" y="144463"/>
                </a:cubicBezTo>
                <a:close/>
                <a:moveTo>
                  <a:pt x="145922" y="120650"/>
                </a:moveTo>
                <a:cubicBezTo>
                  <a:pt x="157893" y="120650"/>
                  <a:pt x="167203" y="128373"/>
                  <a:pt x="169863" y="137383"/>
                </a:cubicBezTo>
                <a:cubicBezTo>
                  <a:pt x="167203" y="134809"/>
                  <a:pt x="161883" y="133522"/>
                  <a:pt x="157893" y="133522"/>
                </a:cubicBezTo>
                <a:cubicBezTo>
                  <a:pt x="151242" y="133522"/>
                  <a:pt x="145922" y="136096"/>
                  <a:pt x="141931" y="141245"/>
                </a:cubicBezTo>
                <a:cubicBezTo>
                  <a:pt x="133951" y="147680"/>
                  <a:pt x="132620" y="160552"/>
                  <a:pt x="137941" y="168275"/>
                </a:cubicBezTo>
                <a:cubicBezTo>
                  <a:pt x="128630" y="165701"/>
                  <a:pt x="120650" y="156691"/>
                  <a:pt x="120650" y="145106"/>
                </a:cubicBezTo>
                <a:cubicBezTo>
                  <a:pt x="120650" y="132234"/>
                  <a:pt x="132620" y="120650"/>
                  <a:pt x="145922" y="120650"/>
                </a:cubicBezTo>
                <a:close/>
                <a:moveTo>
                  <a:pt x="146051" y="60325"/>
                </a:moveTo>
                <a:cubicBezTo>
                  <a:pt x="192063" y="60325"/>
                  <a:pt x="230188" y="98810"/>
                  <a:pt x="230188" y="145257"/>
                </a:cubicBezTo>
                <a:cubicBezTo>
                  <a:pt x="230188" y="159854"/>
                  <a:pt x="226244" y="174452"/>
                  <a:pt x="219671" y="186395"/>
                </a:cubicBezTo>
                <a:lnTo>
                  <a:pt x="193378" y="161181"/>
                </a:lnTo>
                <a:cubicBezTo>
                  <a:pt x="196007" y="155873"/>
                  <a:pt x="196007" y="150565"/>
                  <a:pt x="196007" y="145257"/>
                </a:cubicBezTo>
                <a:cubicBezTo>
                  <a:pt x="196007" y="117388"/>
                  <a:pt x="173658" y="94828"/>
                  <a:pt x="146051" y="94828"/>
                </a:cubicBezTo>
                <a:cubicBezTo>
                  <a:pt x="118443" y="94828"/>
                  <a:pt x="96094" y="117388"/>
                  <a:pt x="96094" y="145257"/>
                </a:cubicBezTo>
                <a:cubicBezTo>
                  <a:pt x="96094" y="173125"/>
                  <a:pt x="118443" y="195685"/>
                  <a:pt x="146051" y="195685"/>
                </a:cubicBezTo>
                <a:cubicBezTo>
                  <a:pt x="151309" y="195685"/>
                  <a:pt x="156568" y="194358"/>
                  <a:pt x="161827" y="193031"/>
                </a:cubicBezTo>
                <a:cubicBezTo>
                  <a:pt x="161827" y="193031"/>
                  <a:pt x="161827" y="193031"/>
                  <a:pt x="188119" y="219572"/>
                </a:cubicBezTo>
                <a:cubicBezTo>
                  <a:pt x="174973" y="226207"/>
                  <a:pt x="161827" y="230188"/>
                  <a:pt x="146051" y="230188"/>
                </a:cubicBezTo>
                <a:cubicBezTo>
                  <a:pt x="100038" y="230188"/>
                  <a:pt x="61913" y="191703"/>
                  <a:pt x="61913" y="145257"/>
                </a:cubicBezTo>
                <a:cubicBezTo>
                  <a:pt x="61913" y="98810"/>
                  <a:pt x="100038" y="60325"/>
                  <a:pt x="146051" y="60325"/>
                </a:cubicBezTo>
                <a:close/>
                <a:moveTo>
                  <a:pt x="145257" y="0"/>
                </a:moveTo>
                <a:cubicBezTo>
                  <a:pt x="225808" y="0"/>
                  <a:pt x="290513" y="64705"/>
                  <a:pt x="290513" y="145257"/>
                </a:cubicBezTo>
                <a:cubicBezTo>
                  <a:pt x="290513" y="172987"/>
                  <a:pt x="282590" y="199398"/>
                  <a:pt x="269385" y="221846"/>
                </a:cubicBezTo>
                <a:cubicBezTo>
                  <a:pt x="269385" y="221846"/>
                  <a:pt x="269385" y="221846"/>
                  <a:pt x="254859" y="221846"/>
                </a:cubicBezTo>
                <a:cubicBezTo>
                  <a:pt x="254859" y="221846"/>
                  <a:pt x="254859" y="221846"/>
                  <a:pt x="239013" y="206000"/>
                </a:cubicBezTo>
                <a:cubicBezTo>
                  <a:pt x="249577" y="188833"/>
                  <a:pt x="256180" y="167705"/>
                  <a:pt x="256180" y="145257"/>
                </a:cubicBezTo>
                <a:cubicBezTo>
                  <a:pt x="256180" y="84513"/>
                  <a:pt x="207321" y="34333"/>
                  <a:pt x="145257" y="34333"/>
                </a:cubicBezTo>
                <a:cubicBezTo>
                  <a:pt x="84513" y="34333"/>
                  <a:pt x="34333" y="84513"/>
                  <a:pt x="34333" y="145257"/>
                </a:cubicBezTo>
                <a:cubicBezTo>
                  <a:pt x="34333" y="207321"/>
                  <a:pt x="84513" y="256180"/>
                  <a:pt x="145257" y="256180"/>
                </a:cubicBezTo>
                <a:cubicBezTo>
                  <a:pt x="167705" y="256180"/>
                  <a:pt x="188834" y="249577"/>
                  <a:pt x="206000" y="239013"/>
                </a:cubicBezTo>
                <a:cubicBezTo>
                  <a:pt x="206000" y="239013"/>
                  <a:pt x="206000" y="239013"/>
                  <a:pt x="221847" y="254859"/>
                </a:cubicBezTo>
                <a:cubicBezTo>
                  <a:pt x="221847" y="254859"/>
                  <a:pt x="221847" y="254859"/>
                  <a:pt x="221847" y="269385"/>
                </a:cubicBezTo>
                <a:cubicBezTo>
                  <a:pt x="199398" y="282590"/>
                  <a:pt x="172988" y="290513"/>
                  <a:pt x="145257" y="290513"/>
                </a:cubicBezTo>
                <a:cubicBezTo>
                  <a:pt x="64705" y="290513"/>
                  <a:pt x="0" y="225808"/>
                  <a:pt x="0" y="145257"/>
                </a:cubicBezTo>
                <a:cubicBezTo>
                  <a:pt x="0" y="64705"/>
                  <a:pt x="64705" y="0"/>
                  <a:pt x="145257" y="0"/>
                </a:cubicBezTo>
                <a:close/>
              </a:path>
            </a:pathLst>
          </a:custGeom>
          <a:solidFill>
            <a:schemeClr val="bg1"/>
          </a:solidFill>
          <a:ln w="12700" cap="flat">
            <a:noFill/>
            <a:miter lim="400000"/>
          </a:ln>
          <a:effectLst/>
        </p:spPr>
        <p:txBody>
          <a:bodyPr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>
              <a:latin typeface="+mj-lt"/>
            </a:endParaRPr>
          </a:p>
        </p:txBody>
      </p:sp>
      <p:sp>
        <p:nvSpPr>
          <p:cNvPr id="15" name="任意多边形: 形状 52">
            <a:extLst>
              <a:ext uri="{FF2B5EF4-FFF2-40B4-BE49-F238E27FC236}">
                <a16:creationId xmlns:a16="http://schemas.microsoft.com/office/drawing/2014/main" id="{5E7DA0DE-37EC-4C0D-985D-3F07FAAB3FFF}"/>
              </a:ext>
            </a:extLst>
          </p:cNvPr>
          <p:cNvSpPr/>
          <p:nvPr/>
        </p:nvSpPr>
        <p:spPr>
          <a:xfrm>
            <a:off x="2413068" y="4607744"/>
            <a:ext cx="391218" cy="290199"/>
          </a:xfrm>
          <a:custGeom>
            <a:avLst/>
            <a:gdLst>
              <a:gd name="connsiteX0" fmla="*/ 9246 w 338138"/>
              <a:gd name="connsiteY0" fmla="*/ 217487 h 250825"/>
              <a:gd name="connsiteX1" fmla="*/ 328892 w 338138"/>
              <a:gd name="connsiteY1" fmla="*/ 217487 h 250825"/>
              <a:gd name="connsiteX2" fmla="*/ 338138 w 338138"/>
              <a:gd name="connsiteY2" fmla="*/ 226822 h 250825"/>
              <a:gd name="connsiteX3" fmla="*/ 314363 w 338138"/>
              <a:gd name="connsiteY3" fmla="*/ 250825 h 250825"/>
              <a:gd name="connsiteX4" fmla="*/ 23775 w 338138"/>
              <a:gd name="connsiteY4" fmla="*/ 250825 h 250825"/>
              <a:gd name="connsiteX5" fmla="*/ 0 w 338138"/>
              <a:gd name="connsiteY5" fmla="*/ 226822 h 250825"/>
              <a:gd name="connsiteX6" fmla="*/ 9246 w 338138"/>
              <a:gd name="connsiteY6" fmla="*/ 217487 h 250825"/>
              <a:gd name="connsiteX7" fmla="*/ 100182 w 338138"/>
              <a:gd name="connsiteY7" fmla="*/ 100012 h 250825"/>
              <a:gd name="connsiteX8" fmla="*/ 123655 w 338138"/>
              <a:gd name="connsiteY8" fmla="*/ 100012 h 250825"/>
              <a:gd name="connsiteX9" fmla="*/ 130175 w 338138"/>
              <a:gd name="connsiteY9" fmla="*/ 106705 h 250825"/>
              <a:gd name="connsiteX10" fmla="*/ 130175 w 338138"/>
              <a:gd name="connsiteY10" fmla="*/ 161583 h 250825"/>
              <a:gd name="connsiteX11" fmla="*/ 123655 w 338138"/>
              <a:gd name="connsiteY11" fmla="*/ 168275 h 250825"/>
              <a:gd name="connsiteX12" fmla="*/ 100182 w 338138"/>
              <a:gd name="connsiteY12" fmla="*/ 168275 h 250825"/>
              <a:gd name="connsiteX13" fmla="*/ 93662 w 338138"/>
              <a:gd name="connsiteY13" fmla="*/ 161583 h 250825"/>
              <a:gd name="connsiteX14" fmla="*/ 93662 w 338138"/>
              <a:gd name="connsiteY14" fmla="*/ 106705 h 250825"/>
              <a:gd name="connsiteX15" fmla="*/ 100182 w 338138"/>
              <a:gd name="connsiteY15" fmla="*/ 100012 h 250825"/>
              <a:gd name="connsiteX16" fmla="*/ 157332 w 338138"/>
              <a:gd name="connsiteY16" fmla="*/ 77787 h 250825"/>
              <a:gd name="connsiteX17" fmla="*/ 180805 w 338138"/>
              <a:gd name="connsiteY17" fmla="*/ 77787 h 250825"/>
              <a:gd name="connsiteX18" fmla="*/ 187325 w 338138"/>
              <a:gd name="connsiteY18" fmla="*/ 84441 h 250825"/>
              <a:gd name="connsiteX19" fmla="*/ 187325 w 338138"/>
              <a:gd name="connsiteY19" fmla="*/ 161622 h 250825"/>
              <a:gd name="connsiteX20" fmla="*/ 180805 w 338138"/>
              <a:gd name="connsiteY20" fmla="*/ 168275 h 250825"/>
              <a:gd name="connsiteX21" fmla="*/ 157332 w 338138"/>
              <a:gd name="connsiteY21" fmla="*/ 168275 h 250825"/>
              <a:gd name="connsiteX22" fmla="*/ 150812 w 338138"/>
              <a:gd name="connsiteY22" fmla="*/ 161622 h 250825"/>
              <a:gd name="connsiteX23" fmla="*/ 150812 w 338138"/>
              <a:gd name="connsiteY23" fmla="*/ 84441 h 250825"/>
              <a:gd name="connsiteX24" fmla="*/ 157332 w 338138"/>
              <a:gd name="connsiteY24" fmla="*/ 77787 h 250825"/>
              <a:gd name="connsiteX25" fmla="*/ 216070 w 338138"/>
              <a:gd name="connsiteY25" fmla="*/ 49212 h 250825"/>
              <a:gd name="connsiteX26" fmla="*/ 239543 w 338138"/>
              <a:gd name="connsiteY26" fmla="*/ 49212 h 250825"/>
              <a:gd name="connsiteX27" fmla="*/ 246063 w 338138"/>
              <a:gd name="connsiteY27" fmla="*/ 55827 h 250825"/>
              <a:gd name="connsiteX28" fmla="*/ 246063 w 338138"/>
              <a:gd name="connsiteY28" fmla="*/ 161661 h 250825"/>
              <a:gd name="connsiteX29" fmla="*/ 239543 w 338138"/>
              <a:gd name="connsiteY29" fmla="*/ 168275 h 250825"/>
              <a:gd name="connsiteX30" fmla="*/ 216070 w 338138"/>
              <a:gd name="connsiteY30" fmla="*/ 168275 h 250825"/>
              <a:gd name="connsiteX31" fmla="*/ 209550 w 338138"/>
              <a:gd name="connsiteY31" fmla="*/ 161661 h 250825"/>
              <a:gd name="connsiteX32" fmla="*/ 209550 w 338138"/>
              <a:gd name="connsiteY32" fmla="*/ 55827 h 250825"/>
              <a:gd name="connsiteX33" fmla="*/ 216070 w 338138"/>
              <a:gd name="connsiteY33" fmla="*/ 49212 h 250825"/>
              <a:gd name="connsiteX34" fmla="*/ 53428 w 338138"/>
              <a:gd name="connsiteY34" fmla="*/ 22225 h 250825"/>
              <a:gd name="connsiteX35" fmla="*/ 50800 w 338138"/>
              <a:gd name="connsiteY35" fmla="*/ 24858 h 250825"/>
              <a:gd name="connsiteX36" fmla="*/ 50800 w 338138"/>
              <a:gd name="connsiteY36" fmla="*/ 182834 h 250825"/>
              <a:gd name="connsiteX37" fmla="*/ 53428 w 338138"/>
              <a:gd name="connsiteY37" fmla="*/ 184150 h 250825"/>
              <a:gd name="connsiteX38" fmla="*/ 284710 w 338138"/>
              <a:gd name="connsiteY38" fmla="*/ 184150 h 250825"/>
              <a:gd name="connsiteX39" fmla="*/ 287338 w 338138"/>
              <a:gd name="connsiteY39" fmla="*/ 182834 h 250825"/>
              <a:gd name="connsiteX40" fmla="*/ 287338 w 338138"/>
              <a:gd name="connsiteY40" fmla="*/ 24858 h 250825"/>
              <a:gd name="connsiteX41" fmla="*/ 284710 w 338138"/>
              <a:gd name="connsiteY41" fmla="*/ 22225 h 250825"/>
              <a:gd name="connsiteX42" fmla="*/ 53428 w 338138"/>
              <a:gd name="connsiteY42" fmla="*/ 22225 h 250825"/>
              <a:gd name="connsiteX43" fmla="*/ 53663 w 338138"/>
              <a:gd name="connsiteY43" fmla="*/ 0 h 250825"/>
              <a:gd name="connsiteX44" fmla="*/ 286062 w 338138"/>
              <a:gd name="connsiteY44" fmla="*/ 0 h 250825"/>
              <a:gd name="connsiteX45" fmla="*/ 311150 w 338138"/>
              <a:gd name="connsiteY45" fmla="*/ 25008 h 250825"/>
              <a:gd name="connsiteX46" fmla="*/ 311150 w 338138"/>
              <a:gd name="connsiteY46" fmla="*/ 182955 h 250825"/>
              <a:gd name="connsiteX47" fmla="*/ 286062 w 338138"/>
              <a:gd name="connsiteY47" fmla="*/ 207963 h 250825"/>
              <a:gd name="connsiteX48" fmla="*/ 53663 w 338138"/>
              <a:gd name="connsiteY48" fmla="*/ 207963 h 250825"/>
              <a:gd name="connsiteX49" fmla="*/ 28575 w 338138"/>
              <a:gd name="connsiteY49" fmla="*/ 182955 h 250825"/>
              <a:gd name="connsiteX50" fmla="*/ 28575 w 338138"/>
              <a:gd name="connsiteY50" fmla="*/ 25008 h 250825"/>
              <a:gd name="connsiteX51" fmla="*/ 53663 w 338138"/>
              <a:gd name="connsiteY51" fmla="*/ 0 h 250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38138" h="250825">
                <a:moveTo>
                  <a:pt x="9246" y="217487"/>
                </a:moveTo>
                <a:cubicBezTo>
                  <a:pt x="9246" y="217487"/>
                  <a:pt x="9246" y="217487"/>
                  <a:pt x="328892" y="217487"/>
                </a:cubicBezTo>
                <a:cubicBezTo>
                  <a:pt x="334176" y="217487"/>
                  <a:pt x="338138" y="221488"/>
                  <a:pt x="338138" y="226822"/>
                </a:cubicBezTo>
                <a:cubicBezTo>
                  <a:pt x="338138" y="240157"/>
                  <a:pt x="327571" y="250825"/>
                  <a:pt x="314363" y="250825"/>
                </a:cubicBezTo>
                <a:cubicBezTo>
                  <a:pt x="314363" y="250825"/>
                  <a:pt x="314363" y="250825"/>
                  <a:pt x="23775" y="250825"/>
                </a:cubicBezTo>
                <a:cubicBezTo>
                  <a:pt x="10567" y="250825"/>
                  <a:pt x="0" y="240157"/>
                  <a:pt x="0" y="226822"/>
                </a:cubicBezTo>
                <a:cubicBezTo>
                  <a:pt x="0" y="221488"/>
                  <a:pt x="3962" y="217487"/>
                  <a:pt x="9246" y="217487"/>
                </a:cubicBezTo>
                <a:close/>
                <a:moveTo>
                  <a:pt x="100182" y="100012"/>
                </a:moveTo>
                <a:cubicBezTo>
                  <a:pt x="100182" y="100012"/>
                  <a:pt x="100182" y="100012"/>
                  <a:pt x="123655" y="100012"/>
                </a:cubicBezTo>
                <a:cubicBezTo>
                  <a:pt x="127567" y="100012"/>
                  <a:pt x="130175" y="102689"/>
                  <a:pt x="130175" y="106705"/>
                </a:cubicBezTo>
                <a:cubicBezTo>
                  <a:pt x="130175" y="106705"/>
                  <a:pt x="130175" y="106705"/>
                  <a:pt x="130175" y="161583"/>
                </a:cubicBezTo>
                <a:cubicBezTo>
                  <a:pt x="130175" y="165598"/>
                  <a:pt x="127567" y="168275"/>
                  <a:pt x="123655" y="168275"/>
                </a:cubicBezTo>
                <a:cubicBezTo>
                  <a:pt x="123655" y="168275"/>
                  <a:pt x="123655" y="168275"/>
                  <a:pt x="100182" y="168275"/>
                </a:cubicBezTo>
                <a:cubicBezTo>
                  <a:pt x="96270" y="168275"/>
                  <a:pt x="93662" y="165598"/>
                  <a:pt x="93662" y="161583"/>
                </a:cubicBezTo>
                <a:cubicBezTo>
                  <a:pt x="93662" y="161583"/>
                  <a:pt x="93662" y="161583"/>
                  <a:pt x="93662" y="106705"/>
                </a:cubicBezTo>
                <a:cubicBezTo>
                  <a:pt x="93662" y="102689"/>
                  <a:pt x="96270" y="100012"/>
                  <a:pt x="100182" y="100012"/>
                </a:cubicBezTo>
                <a:close/>
                <a:moveTo>
                  <a:pt x="157332" y="77787"/>
                </a:moveTo>
                <a:cubicBezTo>
                  <a:pt x="157332" y="77787"/>
                  <a:pt x="157332" y="77787"/>
                  <a:pt x="180805" y="77787"/>
                </a:cubicBezTo>
                <a:cubicBezTo>
                  <a:pt x="184717" y="77787"/>
                  <a:pt x="187325" y="81779"/>
                  <a:pt x="187325" y="84441"/>
                </a:cubicBezTo>
                <a:cubicBezTo>
                  <a:pt x="187325" y="84441"/>
                  <a:pt x="187325" y="84441"/>
                  <a:pt x="187325" y="161622"/>
                </a:cubicBezTo>
                <a:cubicBezTo>
                  <a:pt x="187325" y="165614"/>
                  <a:pt x="184717" y="168275"/>
                  <a:pt x="180805" y="168275"/>
                </a:cubicBezTo>
                <a:cubicBezTo>
                  <a:pt x="180805" y="168275"/>
                  <a:pt x="180805" y="168275"/>
                  <a:pt x="157332" y="168275"/>
                </a:cubicBezTo>
                <a:cubicBezTo>
                  <a:pt x="153420" y="168275"/>
                  <a:pt x="150812" y="165614"/>
                  <a:pt x="150812" y="161622"/>
                </a:cubicBezTo>
                <a:cubicBezTo>
                  <a:pt x="150812" y="161622"/>
                  <a:pt x="150812" y="161622"/>
                  <a:pt x="150812" y="84441"/>
                </a:cubicBezTo>
                <a:cubicBezTo>
                  <a:pt x="150812" y="81779"/>
                  <a:pt x="153420" y="77787"/>
                  <a:pt x="157332" y="77787"/>
                </a:cubicBezTo>
                <a:close/>
                <a:moveTo>
                  <a:pt x="216070" y="49212"/>
                </a:moveTo>
                <a:cubicBezTo>
                  <a:pt x="216070" y="49212"/>
                  <a:pt x="216070" y="49212"/>
                  <a:pt x="239543" y="49212"/>
                </a:cubicBezTo>
                <a:cubicBezTo>
                  <a:pt x="243455" y="49212"/>
                  <a:pt x="246063" y="51858"/>
                  <a:pt x="246063" y="55827"/>
                </a:cubicBezTo>
                <a:cubicBezTo>
                  <a:pt x="246063" y="55827"/>
                  <a:pt x="246063" y="55827"/>
                  <a:pt x="246063" y="161661"/>
                </a:cubicBezTo>
                <a:cubicBezTo>
                  <a:pt x="246063" y="165629"/>
                  <a:pt x="243455" y="168275"/>
                  <a:pt x="239543" y="168275"/>
                </a:cubicBezTo>
                <a:cubicBezTo>
                  <a:pt x="239543" y="168275"/>
                  <a:pt x="239543" y="168275"/>
                  <a:pt x="216070" y="168275"/>
                </a:cubicBezTo>
                <a:cubicBezTo>
                  <a:pt x="212158" y="168275"/>
                  <a:pt x="209550" y="165629"/>
                  <a:pt x="209550" y="161661"/>
                </a:cubicBezTo>
                <a:cubicBezTo>
                  <a:pt x="209550" y="161661"/>
                  <a:pt x="209550" y="161661"/>
                  <a:pt x="209550" y="55827"/>
                </a:cubicBezTo>
                <a:cubicBezTo>
                  <a:pt x="209550" y="51858"/>
                  <a:pt x="212158" y="49212"/>
                  <a:pt x="216070" y="49212"/>
                </a:cubicBezTo>
                <a:close/>
                <a:moveTo>
                  <a:pt x="53428" y="22225"/>
                </a:moveTo>
                <a:cubicBezTo>
                  <a:pt x="52114" y="22225"/>
                  <a:pt x="50800" y="23541"/>
                  <a:pt x="50800" y="24858"/>
                </a:cubicBezTo>
                <a:lnTo>
                  <a:pt x="50800" y="182834"/>
                </a:lnTo>
                <a:cubicBezTo>
                  <a:pt x="50800" y="184150"/>
                  <a:pt x="52114" y="184150"/>
                  <a:pt x="53428" y="184150"/>
                </a:cubicBezTo>
                <a:cubicBezTo>
                  <a:pt x="53428" y="184150"/>
                  <a:pt x="53428" y="184150"/>
                  <a:pt x="284710" y="184150"/>
                </a:cubicBezTo>
                <a:cubicBezTo>
                  <a:pt x="286024" y="184150"/>
                  <a:pt x="287338" y="184150"/>
                  <a:pt x="287338" y="182834"/>
                </a:cubicBezTo>
                <a:cubicBezTo>
                  <a:pt x="287338" y="182834"/>
                  <a:pt x="287338" y="182834"/>
                  <a:pt x="287338" y="24858"/>
                </a:cubicBezTo>
                <a:cubicBezTo>
                  <a:pt x="287338" y="23541"/>
                  <a:pt x="286024" y="22225"/>
                  <a:pt x="284710" y="22225"/>
                </a:cubicBezTo>
                <a:cubicBezTo>
                  <a:pt x="284710" y="22225"/>
                  <a:pt x="284710" y="22225"/>
                  <a:pt x="53428" y="22225"/>
                </a:cubicBezTo>
                <a:close/>
                <a:moveTo>
                  <a:pt x="53663" y="0"/>
                </a:moveTo>
                <a:cubicBezTo>
                  <a:pt x="53663" y="0"/>
                  <a:pt x="53663" y="0"/>
                  <a:pt x="286062" y="0"/>
                </a:cubicBezTo>
                <a:cubicBezTo>
                  <a:pt x="300587" y="0"/>
                  <a:pt x="311150" y="10530"/>
                  <a:pt x="311150" y="25008"/>
                </a:cubicBezTo>
                <a:cubicBezTo>
                  <a:pt x="311150" y="25008"/>
                  <a:pt x="311150" y="25008"/>
                  <a:pt x="311150" y="182955"/>
                </a:cubicBezTo>
                <a:cubicBezTo>
                  <a:pt x="311150" y="196117"/>
                  <a:pt x="300587" y="207963"/>
                  <a:pt x="286062" y="207963"/>
                </a:cubicBezTo>
                <a:cubicBezTo>
                  <a:pt x="286062" y="207963"/>
                  <a:pt x="286062" y="207963"/>
                  <a:pt x="53663" y="207963"/>
                </a:cubicBezTo>
                <a:cubicBezTo>
                  <a:pt x="39138" y="207963"/>
                  <a:pt x="28575" y="196117"/>
                  <a:pt x="28575" y="182955"/>
                </a:cubicBezTo>
                <a:cubicBezTo>
                  <a:pt x="28575" y="182955"/>
                  <a:pt x="28575" y="182955"/>
                  <a:pt x="28575" y="25008"/>
                </a:cubicBezTo>
                <a:cubicBezTo>
                  <a:pt x="28575" y="10530"/>
                  <a:pt x="39138" y="0"/>
                  <a:pt x="53663" y="0"/>
                </a:cubicBezTo>
                <a:close/>
              </a:path>
            </a:pathLst>
          </a:custGeom>
          <a:solidFill>
            <a:schemeClr val="bg1"/>
          </a:solidFill>
          <a:ln w="12700" cap="flat">
            <a:noFill/>
            <a:miter lim="400000"/>
          </a:ln>
          <a:effectLst/>
        </p:spPr>
        <p:txBody>
          <a:bodyPr anchor="ctr"/>
          <a:lstStyle/>
          <a:p>
            <a:pPr algn="ctr"/>
            <a:endParaRPr>
              <a:latin typeface="+mj-lt"/>
            </a:endParaRPr>
          </a:p>
        </p:txBody>
      </p:sp>
      <p:sp>
        <p:nvSpPr>
          <p:cNvPr id="16" name="任意多边形: 形状 53">
            <a:extLst>
              <a:ext uri="{FF2B5EF4-FFF2-40B4-BE49-F238E27FC236}">
                <a16:creationId xmlns:a16="http://schemas.microsoft.com/office/drawing/2014/main" id="{4F4BFBEF-8E5E-404B-BCB6-0BDA6477C2FA}"/>
              </a:ext>
            </a:extLst>
          </p:cNvPr>
          <p:cNvSpPr/>
          <p:nvPr/>
        </p:nvSpPr>
        <p:spPr>
          <a:xfrm>
            <a:off x="9396135" y="4593822"/>
            <a:ext cx="365858" cy="333323"/>
          </a:xfrm>
          <a:custGeom>
            <a:avLst/>
            <a:gdLst>
              <a:gd name="connsiteX0" fmla="*/ 138332 w 334963"/>
              <a:gd name="connsiteY0" fmla="*/ 262313 h 305176"/>
              <a:gd name="connsiteX1" fmla="*/ 143587 w 334963"/>
              <a:gd name="connsiteY1" fmla="*/ 267671 h 305176"/>
              <a:gd name="connsiteX2" fmla="*/ 143587 w 334963"/>
              <a:gd name="connsiteY2" fmla="*/ 279726 h 305176"/>
              <a:gd name="connsiteX3" fmla="*/ 169863 w 334963"/>
              <a:gd name="connsiteY3" fmla="*/ 291781 h 305176"/>
              <a:gd name="connsiteX4" fmla="*/ 196139 w 334963"/>
              <a:gd name="connsiteY4" fmla="*/ 279726 h 305176"/>
              <a:gd name="connsiteX5" fmla="*/ 196139 w 334963"/>
              <a:gd name="connsiteY5" fmla="*/ 267671 h 305176"/>
              <a:gd name="connsiteX6" fmla="*/ 201394 w 334963"/>
              <a:gd name="connsiteY6" fmla="*/ 262313 h 305176"/>
              <a:gd name="connsiteX7" fmla="*/ 207963 w 334963"/>
              <a:gd name="connsiteY7" fmla="*/ 267671 h 305176"/>
              <a:gd name="connsiteX8" fmla="*/ 207963 w 334963"/>
              <a:gd name="connsiteY8" fmla="*/ 283745 h 305176"/>
              <a:gd name="connsiteX9" fmla="*/ 204022 w 334963"/>
              <a:gd name="connsiteY9" fmla="*/ 289102 h 305176"/>
              <a:gd name="connsiteX10" fmla="*/ 172491 w 334963"/>
              <a:gd name="connsiteY10" fmla="*/ 303837 h 305176"/>
              <a:gd name="connsiteX11" fmla="*/ 169863 w 334963"/>
              <a:gd name="connsiteY11" fmla="*/ 305176 h 305176"/>
              <a:gd name="connsiteX12" fmla="*/ 167236 w 334963"/>
              <a:gd name="connsiteY12" fmla="*/ 303837 h 305176"/>
              <a:gd name="connsiteX13" fmla="*/ 135705 w 334963"/>
              <a:gd name="connsiteY13" fmla="*/ 289102 h 305176"/>
              <a:gd name="connsiteX14" fmla="*/ 131763 w 334963"/>
              <a:gd name="connsiteY14" fmla="*/ 283745 h 305176"/>
              <a:gd name="connsiteX15" fmla="*/ 131763 w 334963"/>
              <a:gd name="connsiteY15" fmla="*/ 267671 h 305176"/>
              <a:gd name="connsiteX16" fmla="*/ 138332 w 334963"/>
              <a:gd name="connsiteY16" fmla="*/ 262313 h 305176"/>
              <a:gd name="connsiteX17" fmla="*/ 128043 w 334963"/>
              <a:gd name="connsiteY17" fmla="*/ 230563 h 305176"/>
              <a:gd name="connsiteX18" fmla="*/ 125413 w 334963"/>
              <a:gd name="connsiteY18" fmla="*/ 233341 h 305176"/>
              <a:gd name="connsiteX19" fmla="*/ 125413 w 334963"/>
              <a:gd name="connsiteY19" fmla="*/ 238898 h 305176"/>
              <a:gd name="connsiteX20" fmla="*/ 128043 w 334963"/>
              <a:gd name="connsiteY20" fmla="*/ 241676 h 305176"/>
              <a:gd name="connsiteX21" fmla="*/ 206922 w 334963"/>
              <a:gd name="connsiteY21" fmla="*/ 241676 h 305176"/>
              <a:gd name="connsiteX22" fmla="*/ 209551 w 334963"/>
              <a:gd name="connsiteY22" fmla="*/ 238898 h 305176"/>
              <a:gd name="connsiteX23" fmla="*/ 209551 w 334963"/>
              <a:gd name="connsiteY23" fmla="*/ 233341 h 305176"/>
              <a:gd name="connsiteX24" fmla="*/ 206922 w 334963"/>
              <a:gd name="connsiteY24" fmla="*/ 230563 h 305176"/>
              <a:gd name="connsiteX25" fmla="*/ 128043 w 334963"/>
              <a:gd name="connsiteY25" fmla="*/ 230563 h 305176"/>
              <a:gd name="connsiteX26" fmla="*/ 128781 w 334963"/>
              <a:gd name="connsiteY26" fmla="*/ 219451 h 305176"/>
              <a:gd name="connsiteX27" fmla="*/ 207769 w 334963"/>
              <a:gd name="connsiteY27" fmla="*/ 219451 h 305176"/>
              <a:gd name="connsiteX28" fmla="*/ 222250 w 334963"/>
              <a:gd name="connsiteY28" fmla="*/ 233556 h 305176"/>
              <a:gd name="connsiteX29" fmla="*/ 222250 w 334963"/>
              <a:gd name="connsiteY29" fmla="*/ 238684 h 305176"/>
              <a:gd name="connsiteX30" fmla="*/ 207769 w 334963"/>
              <a:gd name="connsiteY30" fmla="*/ 252789 h 305176"/>
              <a:gd name="connsiteX31" fmla="*/ 128781 w 334963"/>
              <a:gd name="connsiteY31" fmla="*/ 252789 h 305176"/>
              <a:gd name="connsiteX32" fmla="*/ 114300 w 334963"/>
              <a:gd name="connsiteY32" fmla="*/ 238684 h 305176"/>
              <a:gd name="connsiteX33" fmla="*/ 114300 w 334963"/>
              <a:gd name="connsiteY33" fmla="*/ 233556 h 305176"/>
              <a:gd name="connsiteX34" fmla="*/ 128781 w 334963"/>
              <a:gd name="connsiteY34" fmla="*/ 219451 h 305176"/>
              <a:gd name="connsiteX35" fmla="*/ 266120 w 334963"/>
              <a:gd name="connsiteY35" fmla="*/ 168353 h 305176"/>
              <a:gd name="connsiteX36" fmla="*/ 305614 w 334963"/>
              <a:gd name="connsiteY36" fmla="*/ 198019 h 305176"/>
              <a:gd name="connsiteX37" fmla="*/ 306930 w 334963"/>
              <a:gd name="connsiteY37" fmla="*/ 205758 h 305176"/>
              <a:gd name="connsiteX38" fmla="*/ 301664 w 334963"/>
              <a:gd name="connsiteY38" fmla="*/ 208338 h 305176"/>
              <a:gd name="connsiteX39" fmla="*/ 299032 w 334963"/>
              <a:gd name="connsiteY39" fmla="*/ 207048 h 305176"/>
              <a:gd name="connsiteX40" fmla="*/ 259538 w 334963"/>
              <a:gd name="connsiteY40" fmla="*/ 178672 h 305176"/>
              <a:gd name="connsiteX41" fmla="*/ 258221 w 334963"/>
              <a:gd name="connsiteY41" fmla="*/ 169643 h 305176"/>
              <a:gd name="connsiteX42" fmla="*/ 266120 w 334963"/>
              <a:gd name="connsiteY42" fmla="*/ 168353 h 305176"/>
              <a:gd name="connsiteX43" fmla="*/ 75093 w 334963"/>
              <a:gd name="connsiteY43" fmla="*/ 166503 h 305176"/>
              <a:gd name="connsiteX44" fmla="*/ 83067 w 334963"/>
              <a:gd name="connsiteY44" fmla="*/ 167810 h 305176"/>
              <a:gd name="connsiteX45" fmla="*/ 81738 w 334963"/>
              <a:gd name="connsiteY45" fmla="*/ 175654 h 305176"/>
              <a:gd name="connsiteX46" fmla="*/ 39208 w 334963"/>
              <a:gd name="connsiteY46" fmla="*/ 207031 h 305176"/>
              <a:gd name="connsiteX47" fmla="*/ 35221 w 334963"/>
              <a:gd name="connsiteY47" fmla="*/ 208338 h 305176"/>
              <a:gd name="connsiteX48" fmla="*/ 31233 w 334963"/>
              <a:gd name="connsiteY48" fmla="*/ 205723 h 305176"/>
              <a:gd name="connsiteX49" fmla="*/ 32562 w 334963"/>
              <a:gd name="connsiteY49" fmla="*/ 197879 h 305176"/>
              <a:gd name="connsiteX50" fmla="*/ 75093 w 334963"/>
              <a:gd name="connsiteY50" fmla="*/ 166503 h 305176"/>
              <a:gd name="connsiteX51" fmla="*/ 284569 w 334963"/>
              <a:gd name="connsiteY51" fmla="*/ 98801 h 305176"/>
              <a:gd name="connsiteX52" fmla="*/ 329795 w 334963"/>
              <a:gd name="connsiteY52" fmla="*/ 98801 h 305176"/>
              <a:gd name="connsiteX53" fmla="*/ 334963 w 334963"/>
              <a:gd name="connsiteY53" fmla="*/ 104975 h 305176"/>
              <a:gd name="connsiteX54" fmla="*/ 329795 w 334963"/>
              <a:gd name="connsiteY54" fmla="*/ 109914 h 305176"/>
              <a:gd name="connsiteX55" fmla="*/ 284569 w 334963"/>
              <a:gd name="connsiteY55" fmla="*/ 109914 h 305176"/>
              <a:gd name="connsiteX56" fmla="*/ 279400 w 334963"/>
              <a:gd name="connsiteY56" fmla="*/ 104975 h 305176"/>
              <a:gd name="connsiteX57" fmla="*/ 284569 w 334963"/>
              <a:gd name="connsiteY57" fmla="*/ 98801 h 305176"/>
              <a:gd name="connsiteX58" fmla="*/ 5340 w 334963"/>
              <a:gd name="connsiteY58" fmla="*/ 98801 h 305176"/>
              <a:gd name="connsiteX59" fmla="*/ 53398 w 334963"/>
              <a:gd name="connsiteY59" fmla="*/ 98801 h 305176"/>
              <a:gd name="connsiteX60" fmla="*/ 58738 w 334963"/>
              <a:gd name="connsiteY60" fmla="*/ 104975 h 305176"/>
              <a:gd name="connsiteX61" fmla="*/ 53398 w 334963"/>
              <a:gd name="connsiteY61" fmla="*/ 109914 h 305176"/>
              <a:gd name="connsiteX62" fmla="*/ 5340 w 334963"/>
              <a:gd name="connsiteY62" fmla="*/ 109914 h 305176"/>
              <a:gd name="connsiteX63" fmla="*/ 0 w 334963"/>
              <a:gd name="connsiteY63" fmla="*/ 104975 h 305176"/>
              <a:gd name="connsiteX64" fmla="*/ 5340 w 334963"/>
              <a:gd name="connsiteY64" fmla="*/ 98801 h 305176"/>
              <a:gd name="connsiteX65" fmla="*/ 164887 w 334963"/>
              <a:gd name="connsiteY65" fmla="*/ 36888 h 305176"/>
              <a:gd name="connsiteX66" fmla="*/ 171451 w 334963"/>
              <a:gd name="connsiteY66" fmla="*/ 43604 h 305176"/>
              <a:gd name="connsiteX67" fmla="*/ 164887 w 334963"/>
              <a:gd name="connsiteY67" fmla="*/ 48977 h 305176"/>
              <a:gd name="connsiteX68" fmla="*/ 115003 w 334963"/>
              <a:gd name="connsiteY68" fmla="*/ 100022 h 305176"/>
              <a:gd name="connsiteX69" fmla="*/ 109752 w 334963"/>
              <a:gd name="connsiteY69" fmla="*/ 106738 h 305176"/>
              <a:gd name="connsiteX70" fmla="*/ 103188 w 334963"/>
              <a:gd name="connsiteY70" fmla="*/ 100022 h 305176"/>
              <a:gd name="connsiteX71" fmla="*/ 164887 w 334963"/>
              <a:gd name="connsiteY71" fmla="*/ 36888 h 305176"/>
              <a:gd name="connsiteX72" fmla="*/ 169069 w 334963"/>
              <a:gd name="connsiteY72" fmla="*/ 9901 h 305176"/>
              <a:gd name="connsiteX73" fmla="*/ 258763 w 334963"/>
              <a:gd name="connsiteY73" fmla="*/ 99286 h 305176"/>
              <a:gd name="connsiteX74" fmla="*/ 240297 w 334963"/>
              <a:gd name="connsiteY74" fmla="*/ 154495 h 305176"/>
              <a:gd name="connsiteX75" fmla="*/ 221830 w 334963"/>
              <a:gd name="connsiteY75" fmla="*/ 208389 h 305176"/>
              <a:gd name="connsiteX76" fmla="*/ 217873 w 334963"/>
              <a:gd name="connsiteY76" fmla="*/ 214962 h 305176"/>
              <a:gd name="connsiteX77" fmla="*/ 211278 w 334963"/>
              <a:gd name="connsiteY77" fmla="*/ 212333 h 305176"/>
              <a:gd name="connsiteX78" fmla="*/ 231064 w 334963"/>
              <a:gd name="connsiteY78" fmla="*/ 147923 h 305176"/>
              <a:gd name="connsiteX79" fmla="*/ 248211 w 334963"/>
              <a:gd name="connsiteY79" fmla="*/ 99286 h 305176"/>
              <a:gd name="connsiteX80" fmla="*/ 169069 w 334963"/>
              <a:gd name="connsiteY80" fmla="*/ 21731 h 305176"/>
              <a:gd name="connsiteX81" fmla="*/ 89927 w 334963"/>
              <a:gd name="connsiteY81" fmla="*/ 99286 h 305176"/>
              <a:gd name="connsiteX82" fmla="*/ 107075 w 334963"/>
              <a:gd name="connsiteY82" fmla="*/ 146608 h 305176"/>
              <a:gd name="connsiteX83" fmla="*/ 107075 w 334963"/>
              <a:gd name="connsiteY83" fmla="*/ 147923 h 305176"/>
              <a:gd name="connsiteX84" fmla="*/ 128179 w 334963"/>
              <a:gd name="connsiteY84" fmla="*/ 212333 h 305176"/>
              <a:gd name="connsiteX85" fmla="*/ 122903 w 334963"/>
              <a:gd name="connsiteY85" fmla="*/ 216276 h 305176"/>
              <a:gd name="connsiteX86" fmla="*/ 120265 w 334963"/>
              <a:gd name="connsiteY86" fmla="*/ 214962 h 305176"/>
              <a:gd name="connsiteX87" fmla="*/ 117627 w 334963"/>
              <a:gd name="connsiteY87" fmla="*/ 207075 h 305176"/>
              <a:gd name="connsiteX88" fmla="*/ 97842 w 334963"/>
              <a:gd name="connsiteY88" fmla="*/ 154495 h 305176"/>
              <a:gd name="connsiteX89" fmla="*/ 79375 w 334963"/>
              <a:gd name="connsiteY89" fmla="*/ 99286 h 305176"/>
              <a:gd name="connsiteX90" fmla="*/ 169069 w 334963"/>
              <a:gd name="connsiteY90" fmla="*/ 9901 h 305176"/>
              <a:gd name="connsiteX91" fmla="*/ 39107 w 334963"/>
              <a:gd name="connsiteY91" fmla="*/ 1482 h 305176"/>
              <a:gd name="connsiteX92" fmla="*/ 79917 w 334963"/>
              <a:gd name="connsiteY92" fmla="*/ 31115 h 305176"/>
              <a:gd name="connsiteX93" fmla="*/ 81234 w 334963"/>
              <a:gd name="connsiteY93" fmla="*/ 40544 h 305176"/>
              <a:gd name="connsiteX94" fmla="*/ 75968 w 334963"/>
              <a:gd name="connsiteY94" fmla="*/ 43238 h 305176"/>
              <a:gd name="connsiteX95" fmla="*/ 72019 w 334963"/>
              <a:gd name="connsiteY95" fmla="*/ 41891 h 305176"/>
              <a:gd name="connsiteX96" fmla="*/ 32525 w 334963"/>
              <a:gd name="connsiteY96" fmla="*/ 10911 h 305176"/>
              <a:gd name="connsiteX97" fmla="*/ 31208 w 334963"/>
              <a:gd name="connsiteY97" fmla="*/ 2829 h 305176"/>
              <a:gd name="connsiteX98" fmla="*/ 39107 w 334963"/>
              <a:gd name="connsiteY98" fmla="*/ 1482 h 305176"/>
              <a:gd name="connsiteX99" fmla="*/ 299086 w 334963"/>
              <a:gd name="connsiteY99" fmla="*/ 1451 h 305176"/>
              <a:gd name="connsiteX100" fmla="*/ 306944 w 334963"/>
              <a:gd name="connsiteY100" fmla="*/ 2782 h 305176"/>
              <a:gd name="connsiteX101" fmla="*/ 305634 w 334963"/>
              <a:gd name="connsiteY101" fmla="*/ 10771 h 305176"/>
              <a:gd name="connsiteX102" fmla="*/ 267653 w 334963"/>
              <a:gd name="connsiteY102" fmla="*/ 38732 h 305176"/>
              <a:gd name="connsiteX103" fmla="*/ 265033 w 334963"/>
              <a:gd name="connsiteY103" fmla="*/ 40063 h 305176"/>
              <a:gd name="connsiteX104" fmla="*/ 259795 w 334963"/>
              <a:gd name="connsiteY104" fmla="*/ 37400 h 305176"/>
              <a:gd name="connsiteX105" fmla="*/ 261104 w 334963"/>
              <a:gd name="connsiteY105" fmla="*/ 29411 h 30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</a:cxnLst>
            <a:rect l="l" t="t" r="r" b="b"/>
            <a:pathLst>
              <a:path w="334963" h="305176">
                <a:moveTo>
                  <a:pt x="138332" y="262313"/>
                </a:moveTo>
                <a:cubicBezTo>
                  <a:pt x="140960" y="262313"/>
                  <a:pt x="143587" y="264992"/>
                  <a:pt x="143587" y="267671"/>
                </a:cubicBezTo>
                <a:cubicBezTo>
                  <a:pt x="143587" y="267671"/>
                  <a:pt x="143587" y="267671"/>
                  <a:pt x="143587" y="279726"/>
                </a:cubicBezTo>
                <a:cubicBezTo>
                  <a:pt x="143587" y="279726"/>
                  <a:pt x="143587" y="279726"/>
                  <a:pt x="169863" y="291781"/>
                </a:cubicBezTo>
                <a:cubicBezTo>
                  <a:pt x="169863" y="291781"/>
                  <a:pt x="169863" y="291781"/>
                  <a:pt x="196139" y="279726"/>
                </a:cubicBezTo>
                <a:cubicBezTo>
                  <a:pt x="196139" y="279726"/>
                  <a:pt x="196139" y="279726"/>
                  <a:pt x="196139" y="267671"/>
                </a:cubicBezTo>
                <a:cubicBezTo>
                  <a:pt x="196139" y="264992"/>
                  <a:pt x="198767" y="262313"/>
                  <a:pt x="201394" y="262313"/>
                </a:cubicBezTo>
                <a:cubicBezTo>
                  <a:pt x="205336" y="262313"/>
                  <a:pt x="207963" y="264992"/>
                  <a:pt x="207963" y="267671"/>
                </a:cubicBezTo>
                <a:cubicBezTo>
                  <a:pt x="207963" y="267671"/>
                  <a:pt x="207963" y="267671"/>
                  <a:pt x="207963" y="283745"/>
                </a:cubicBezTo>
                <a:cubicBezTo>
                  <a:pt x="207963" y="285084"/>
                  <a:pt x="206649" y="287763"/>
                  <a:pt x="204022" y="289102"/>
                </a:cubicBezTo>
                <a:cubicBezTo>
                  <a:pt x="204022" y="289102"/>
                  <a:pt x="204022" y="289102"/>
                  <a:pt x="172491" y="303837"/>
                </a:cubicBezTo>
                <a:cubicBezTo>
                  <a:pt x="171177" y="303837"/>
                  <a:pt x="171177" y="305176"/>
                  <a:pt x="169863" y="305176"/>
                </a:cubicBezTo>
                <a:cubicBezTo>
                  <a:pt x="168549" y="305176"/>
                  <a:pt x="168549" y="303837"/>
                  <a:pt x="167236" y="303837"/>
                </a:cubicBezTo>
                <a:cubicBezTo>
                  <a:pt x="167236" y="303837"/>
                  <a:pt x="167236" y="303837"/>
                  <a:pt x="135705" y="289102"/>
                </a:cubicBezTo>
                <a:cubicBezTo>
                  <a:pt x="133077" y="287763"/>
                  <a:pt x="131763" y="286423"/>
                  <a:pt x="131763" y="283745"/>
                </a:cubicBezTo>
                <a:cubicBezTo>
                  <a:pt x="131763" y="283745"/>
                  <a:pt x="131763" y="283745"/>
                  <a:pt x="131763" y="267671"/>
                </a:cubicBezTo>
                <a:cubicBezTo>
                  <a:pt x="131763" y="264992"/>
                  <a:pt x="134391" y="262313"/>
                  <a:pt x="138332" y="262313"/>
                </a:cubicBezTo>
                <a:close/>
                <a:moveTo>
                  <a:pt x="128043" y="230563"/>
                </a:moveTo>
                <a:cubicBezTo>
                  <a:pt x="126728" y="230563"/>
                  <a:pt x="125413" y="231952"/>
                  <a:pt x="125413" y="233341"/>
                </a:cubicBezTo>
                <a:cubicBezTo>
                  <a:pt x="125413" y="233341"/>
                  <a:pt x="125413" y="233341"/>
                  <a:pt x="125413" y="238898"/>
                </a:cubicBezTo>
                <a:cubicBezTo>
                  <a:pt x="125413" y="240287"/>
                  <a:pt x="126728" y="241676"/>
                  <a:pt x="128043" y="241676"/>
                </a:cubicBezTo>
                <a:cubicBezTo>
                  <a:pt x="128043" y="241676"/>
                  <a:pt x="128043" y="241676"/>
                  <a:pt x="206922" y="241676"/>
                </a:cubicBezTo>
                <a:cubicBezTo>
                  <a:pt x="208237" y="241676"/>
                  <a:pt x="209551" y="240287"/>
                  <a:pt x="209551" y="238898"/>
                </a:cubicBezTo>
                <a:cubicBezTo>
                  <a:pt x="209551" y="238898"/>
                  <a:pt x="209551" y="238898"/>
                  <a:pt x="209551" y="233341"/>
                </a:cubicBezTo>
                <a:cubicBezTo>
                  <a:pt x="209551" y="231952"/>
                  <a:pt x="208237" y="230563"/>
                  <a:pt x="206922" y="230563"/>
                </a:cubicBezTo>
                <a:cubicBezTo>
                  <a:pt x="206922" y="230563"/>
                  <a:pt x="206922" y="230563"/>
                  <a:pt x="128043" y="230563"/>
                </a:cubicBezTo>
                <a:close/>
                <a:moveTo>
                  <a:pt x="128781" y="219451"/>
                </a:moveTo>
                <a:cubicBezTo>
                  <a:pt x="128781" y="219451"/>
                  <a:pt x="128781" y="219451"/>
                  <a:pt x="207769" y="219451"/>
                </a:cubicBezTo>
                <a:cubicBezTo>
                  <a:pt x="215668" y="219451"/>
                  <a:pt x="222250" y="225862"/>
                  <a:pt x="222250" y="233556"/>
                </a:cubicBezTo>
                <a:cubicBezTo>
                  <a:pt x="222250" y="233556"/>
                  <a:pt x="222250" y="233556"/>
                  <a:pt x="222250" y="238684"/>
                </a:cubicBezTo>
                <a:cubicBezTo>
                  <a:pt x="222250" y="246378"/>
                  <a:pt x="215668" y="252789"/>
                  <a:pt x="207769" y="252789"/>
                </a:cubicBezTo>
                <a:cubicBezTo>
                  <a:pt x="207769" y="252789"/>
                  <a:pt x="207769" y="252789"/>
                  <a:pt x="128781" y="252789"/>
                </a:cubicBezTo>
                <a:cubicBezTo>
                  <a:pt x="120883" y="252789"/>
                  <a:pt x="114300" y="246378"/>
                  <a:pt x="114300" y="238684"/>
                </a:cubicBezTo>
                <a:cubicBezTo>
                  <a:pt x="114300" y="238684"/>
                  <a:pt x="114300" y="238684"/>
                  <a:pt x="114300" y="233556"/>
                </a:cubicBezTo>
                <a:cubicBezTo>
                  <a:pt x="114300" y="225862"/>
                  <a:pt x="120883" y="219451"/>
                  <a:pt x="128781" y="219451"/>
                </a:cubicBezTo>
                <a:close/>
                <a:moveTo>
                  <a:pt x="266120" y="168353"/>
                </a:moveTo>
                <a:cubicBezTo>
                  <a:pt x="266120" y="168353"/>
                  <a:pt x="266120" y="168353"/>
                  <a:pt x="305614" y="198019"/>
                </a:cubicBezTo>
                <a:cubicBezTo>
                  <a:pt x="308247" y="199309"/>
                  <a:pt x="309563" y="203179"/>
                  <a:pt x="306930" y="205758"/>
                </a:cubicBezTo>
                <a:cubicBezTo>
                  <a:pt x="305614" y="207048"/>
                  <a:pt x="304297" y="208338"/>
                  <a:pt x="301664" y="208338"/>
                </a:cubicBezTo>
                <a:cubicBezTo>
                  <a:pt x="301664" y="208338"/>
                  <a:pt x="300348" y="208338"/>
                  <a:pt x="299032" y="207048"/>
                </a:cubicBezTo>
                <a:cubicBezTo>
                  <a:pt x="299032" y="207048"/>
                  <a:pt x="299032" y="207048"/>
                  <a:pt x="259538" y="178672"/>
                </a:cubicBezTo>
                <a:cubicBezTo>
                  <a:pt x="256905" y="176092"/>
                  <a:pt x="255588" y="172222"/>
                  <a:pt x="258221" y="169643"/>
                </a:cubicBezTo>
                <a:cubicBezTo>
                  <a:pt x="259538" y="167063"/>
                  <a:pt x="263487" y="167063"/>
                  <a:pt x="266120" y="168353"/>
                </a:cubicBezTo>
                <a:close/>
                <a:moveTo>
                  <a:pt x="75093" y="166503"/>
                </a:moveTo>
                <a:cubicBezTo>
                  <a:pt x="77751" y="163888"/>
                  <a:pt x="81738" y="165195"/>
                  <a:pt x="83067" y="167810"/>
                </a:cubicBezTo>
                <a:cubicBezTo>
                  <a:pt x="85725" y="170425"/>
                  <a:pt x="84396" y="174347"/>
                  <a:pt x="81738" y="175654"/>
                </a:cubicBezTo>
                <a:cubicBezTo>
                  <a:pt x="81738" y="175654"/>
                  <a:pt x="81738" y="175654"/>
                  <a:pt x="39208" y="207031"/>
                </a:cubicBezTo>
                <a:cubicBezTo>
                  <a:pt x="37879" y="208338"/>
                  <a:pt x="36550" y="208338"/>
                  <a:pt x="35221" y="208338"/>
                </a:cubicBezTo>
                <a:cubicBezTo>
                  <a:pt x="33892" y="208338"/>
                  <a:pt x="31233" y="207031"/>
                  <a:pt x="31233" y="205723"/>
                </a:cubicBezTo>
                <a:cubicBezTo>
                  <a:pt x="28575" y="203109"/>
                  <a:pt x="29904" y="199187"/>
                  <a:pt x="32562" y="197879"/>
                </a:cubicBezTo>
                <a:cubicBezTo>
                  <a:pt x="32562" y="197879"/>
                  <a:pt x="32562" y="197879"/>
                  <a:pt x="75093" y="166503"/>
                </a:cubicBezTo>
                <a:close/>
                <a:moveTo>
                  <a:pt x="284569" y="98801"/>
                </a:moveTo>
                <a:cubicBezTo>
                  <a:pt x="284569" y="98801"/>
                  <a:pt x="284569" y="98801"/>
                  <a:pt x="329795" y="98801"/>
                </a:cubicBezTo>
                <a:cubicBezTo>
                  <a:pt x="332379" y="98801"/>
                  <a:pt x="334963" y="101271"/>
                  <a:pt x="334963" y="104975"/>
                </a:cubicBezTo>
                <a:cubicBezTo>
                  <a:pt x="334963" y="107444"/>
                  <a:pt x="332379" y="109914"/>
                  <a:pt x="329795" y="109914"/>
                </a:cubicBezTo>
                <a:cubicBezTo>
                  <a:pt x="329795" y="109914"/>
                  <a:pt x="329795" y="109914"/>
                  <a:pt x="284569" y="109914"/>
                </a:cubicBezTo>
                <a:cubicBezTo>
                  <a:pt x="281985" y="109914"/>
                  <a:pt x="279400" y="107444"/>
                  <a:pt x="279400" y="104975"/>
                </a:cubicBezTo>
                <a:cubicBezTo>
                  <a:pt x="279400" y="101271"/>
                  <a:pt x="281985" y="98801"/>
                  <a:pt x="284569" y="98801"/>
                </a:cubicBezTo>
                <a:close/>
                <a:moveTo>
                  <a:pt x="5340" y="98801"/>
                </a:moveTo>
                <a:cubicBezTo>
                  <a:pt x="5340" y="98801"/>
                  <a:pt x="5340" y="98801"/>
                  <a:pt x="53398" y="98801"/>
                </a:cubicBezTo>
                <a:cubicBezTo>
                  <a:pt x="56068" y="98801"/>
                  <a:pt x="58738" y="101271"/>
                  <a:pt x="58738" y="104975"/>
                </a:cubicBezTo>
                <a:cubicBezTo>
                  <a:pt x="58738" y="107444"/>
                  <a:pt x="56068" y="109914"/>
                  <a:pt x="53398" y="109914"/>
                </a:cubicBezTo>
                <a:cubicBezTo>
                  <a:pt x="53398" y="109914"/>
                  <a:pt x="53398" y="109914"/>
                  <a:pt x="5340" y="109914"/>
                </a:cubicBezTo>
                <a:cubicBezTo>
                  <a:pt x="2670" y="109914"/>
                  <a:pt x="0" y="107444"/>
                  <a:pt x="0" y="104975"/>
                </a:cubicBezTo>
                <a:cubicBezTo>
                  <a:pt x="0" y="101271"/>
                  <a:pt x="2670" y="98801"/>
                  <a:pt x="5340" y="98801"/>
                </a:cubicBezTo>
                <a:close/>
                <a:moveTo>
                  <a:pt x="164887" y="36888"/>
                </a:moveTo>
                <a:cubicBezTo>
                  <a:pt x="168826" y="36888"/>
                  <a:pt x="171451" y="40918"/>
                  <a:pt x="171451" y="43604"/>
                </a:cubicBezTo>
                <a:cubicBezTo>
                  <a:pt x="171451" y="46291"/>
                  <a:pt x="168826" y="48977"/>
                  <a:pt x="164887" y="48977"/>
                </a:cubicBezTo>
                <a:cubicBezTo>
                  <a:pt x="137320" y="48977"/>
                  <a:pt x="115003" y="71813"/>
                  <a:pt x="115003" y="100022"/>
                </a:cubicBezTo>
                <a:cubicBezTo>
                  <a:pt x="115003" y="104051"/>
                  <a:pt x="112377" y="106738"/>
                  <a:pt x="109752" y="106738"/>
                </a:cubicBezTo>
                <a:cubicBezTo>
                  <a:pt x="105814" y="106738"/>
                  <a:pt x="103188" y="104051"/>
                  <a:pt x="103188" y="100022"/>
                </a:cubicBezTo>
                <a:cubicBezTo>
                  <a:pt x="103188" y="65097"/>
                  <a:pt x="130756" y="36888"/>
                  <a:pt x="164887" y="36888"/>
                </a:cubicBezTo>
                <a:close/>
                <a:moveTo>
                  <a:pt x="169069" y="9901"/>
                </a:moveTo>
                <a:cubicBezTo>
                  <a:pt x="219192" y="9901"/>
                  <a:pt x="258763" y="50650"/>
                  <a:pt x="258763" y="99286"/>
                </a:cubicBezTo>
                <a:cubicBezTo>
                  <a:pt x="258763" y="120318"/>
                  <a:pt x="253487" y="138721"/>
                  <a:pt x="240297" y="154495"/>
                </a:cubicBezTo>
                <a:cubicBezTo>
                  <a:pt x="215235" y="189986"/>
                  <a:pt x="221830" y="207075"/>
                  <a:pt x="221830" y="208389"/>
                </a:cubicBezTo>
                <a:cubicBezTo>
                  <a:pt x="223149" y="211018"/>
                  <a:pt x="221830" y="213647"/>
                  <a:pt x="217873" y="214962"/>
                </a:cubicBezTo>
                <a:cubicBezTo>
                  <a:pt x="215235" y="216276"/>
                  <a:pt x="212597" y="214962"/>
                  <a:pt x="211278" y="212333"/>
                </a:cubicBezTo>
                <a:cubicBezTo>
                  <a:pt x="209959" y="211018"/>
                  <a:pt x="200726" y="188672"/>
                  <a:pt x="231064" y="147923"/>
                </a:cubicBezTo>
                <a:cubicBezTo>
                  <a:pt x="241616" y="133463"/>
                  <a:pt x="248211" y="117689"/>
                  <a:pt x="248211" y="99286"/>
                </a:cubicBezTo>
                <a:cubicBezTo>
                  <a:pt x="248211" y="55908"/>
                  <a:pt x="212597" y="21731"/>
                  <a:pt x="169069" y="21731"/>
                </a:cubicBezTo>
                <a:cubicBezTo>
                  <a:pt x="125541" y="21731"/>
                  <a:pt x="89927" y="55908"/>
                  <a:pt x="89927" y="99286"/>
                </a:cubicBezTo>
                <a:cubicBezTo>
                  <a:pt x="89927" y="116375"/>
                  <a:pt x="96523" y="133463"/>
                  <a:pt x="107075" y="146608"/>
                </a:cubicBezTo>
                <a:cubicBezTo>
                  <a:pt x="107075" y="147923"/>
                  <a:pt x="107075" y="147923"/>
                  <a:pt x="107075" y="147923"/>
                </a:cubicBezTo>
                <a:cubicBezTo>
                  <a:pt x="137413" y="189986"/>
                  <a:pt x="129498" y="211018"/>
                  <a:pt x="128179" y="212333"/>
                </a:cubicBezTo>
                <a:cubicBezTo>
                  <a:pt x="126860" y="214962"/>
                  <a:pt x="124222" y="216276"/>
                  <a:pt x="122903" y="216276"/>
                </a:cubicBezTo>
                <a:cubicBezTo>
                  <a:pt x="121584" y="216276"/>
                  <a:pt x="120265" y="216276"/>
                  <a:pt x="120265" y="214962"/>
                </a:cubicBezTo>
                <a:cubicBezTo>
                  <a:pt x="117627" y="213647"/>
                  <a:pt x="116308" y="211018"/>
                  <a:pt x="117627" y="207075"/>
                </a:cubicBezTo>
                <a:cubicBezTo>
                  <a:pt x="117627" y="207075"/>
                  <a:pt x="124222" y="191301"/>
                  <a:pt x="97842" y="154495"/>
                </a:cubicBezTo>
                <a:cubicBezTo>
                  <a:pt x="84651" y="138721"/>
                  <a:pt x="79375" y="120318"/>
                  <a:pt x="79375" y="99286"/>
                </a:cubicBezTo>
                <a:cubicBezTo>
                  <a:pt x="79375" y="50650"/>
                  <a:pt x="118946" y="9901"/>
                  <a:pt x="169069" y="9901"/>
                </a:cubicBezTo>
                <a:close/>
                <a:moveTo>
                  <a:pt x="39107" y="1482"/>
                </a:moveTo>
                <a:cubicBezTo>
                  <a:pt x="39107" y="1482"/>
                  <a:pt x="39107" y="1482"/>
                  <a:pt x="79917" y="31115"/>
                </a:cubicBezTo>
                <a:cubicBezTo>
                  <a:pt x="82550" y="33809"/>
                  <a:pt x="82550" y="37850"/>
                  <a:pt x="81234" y="40544"/>
                </a:cubicBezTo>
                <a:cubicBezTo>
                  <a:pt x="79917" y="41891"/>
                  <a:pt x="78601" y="43238"/>
                  <a:pt x="75968" y="43238"/>
                </a:cubicBezTo>
                <a:cubicBezTo>
                  <a:pt x="74651" y="43238"/>
                  <a:pt x="73335" y="41891"/>
                  <a:pt x="72019" y="41891"/>
                </a:cubicBezTo>
                <a:lnTo>
                  <a:pt x="32525" y="10911"/>
                </a:lnTo>
                <a:cubicBezTo>
                  <a:pt x="29892" y="8217"/>
                  <a:pt x="28575" y="5523"/>
                  <a:pt x="31208" y="2829"/>
                </a:cubicBezTo>
                <a:cubicBezTo>
                  <a:pt x="32525" y="135"/>
                  <a:pt x="36474" y="-1212"/>
                  <a:pt x="39107" y="1482"/>
                </a:cubicBezTo>
                <a:close/>
                <a:moveTo>
                  <a:pt x="299086" y="1451"/>
                </a:moveTo>
                <a:cubicBezTo>
                  <a:pt x="301705" y="-1212"/>
                  <a:pt x="305634" y="119"/>
                  <a:pt x="306944" y="2782"/>
                </a:cubicBezTo>
                <a:cubicBezTo>
                  <a:pt x="309563" y="5445"/>
                  <a:pt x="308254" y="8108"/>
                  <a:pt x="305634" y="10771"/>
                </a:cubicBezTo>
                <a:cubicBezTo>
                  <a:pt x="305634" y="10771"/>
                  <a:pt x="305634" y="10771"/>
                  <a:pt x="267653" y="38732"/>
                </a:cubicBezTo>
                <a:cubicBezTo>
                  <a:pt x="266343" y="40063"/>
                  <a:pt x="265033" y="40063"/>
                  <a:pt x="265033" y="40063"/>
                </a:cubicBezTo>
                <a:cubicBezTo>
                  <a:pt x="262414" y="40063"/>
                  <a:pt x="261104" y="38732"/>
                  <a:pt x="259795" y="37400"/>
                </a:cubicBezTo>
                <a:cubicBezTo>
                  <a:pt x="257175" y="34737"/>
                  <a:pt x="258485" y="30743"/>
                  <a:pt x="261104" y="29411"/>
                </a:cubicBezTo>
                <a:close/>
              </a:path>
            </a:pathLst>
          </a:custGeom>
          <a:solidFill>
            <a:schemeClr val="bg1"/>
          </a:solidFill>
          <a:ln w="12700" cap="flat">
            <a:noFill/>
            <a:miter lim="400000"/>
          </a:ln>
          <a:effectLst/>
        </p:spPr>
        <p:txBody>
          <a:bodyPr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>
              <a:latin typeface="+mj-lt"/>
            </a:endParaRPr>
          </a:p>
        </p:txBody>
      </p:sp>
      <p:sp>
        <p:nvSpPr>
          <p:cNvPr id="17" name="任意多边形: 形状 54">
            <a:extLst>
              <a:ext uri="{FF2B5EF4-FFF2-40B4-BE49-F238E27FC236}">
                <a16:creationId xmlns:a16="http://schemas.microsoft.com/office/drawing/2014/main" id="{BF21FF54-67A0-46D7-9453-EBDA42C05776}"/>
              </a:ext>
            </a:extLst>
          </p:cNvPr>
          <p:cNvSpPr/>
          <p:nvPr/>
        </p:nvSpPr>
        <p:spPr>
          <a:xfrm>
            <a:off x="4174599" y="4557473"/>
            <a:ext cx="354966" cy="365901"/>
          </a:xfrm>
          <a:custGeom>
            <a:avLst/>
            <a:gdLst>
              <a:gd name="connsiteX0" fmla="*/ 157951 w 327026"/>
              <a:gd name="connsiteY0" fmla="*/ 134938 h 337100"/>
              <a:gd name="connsiteX1" fmla="*/ 327026 w 327026"/>
              <a:gd name="connsiteY1" fmla="*/ 239958 h 337100"/>
              <a:gd name="connsiteX2" fmla="*/ 259660 w 327026"/>
              <a:gd name="connsiteY2" fmla="*/ 254398 h 337100"/>
              <a:gd name="connsiteX3" fmla="*/ 295325 w 327026"/>
              <a:gd name="connsiteY3" fmla="*/ 305595 h 337100"/>
              <a:gd name="connsiteX4" fmla="*/ 292683 w 327026"/>
              <a:gd name="connsiteY4" fmla="*/ 334475 h 337100"/>
              <a:gd name="connsiteX5" fmla="*/ 263623 w 327026"/>
              <a:gd name="connsiteY5" fmla="*/ 326599 h 337100"/>
              <a:gd name="connsiteX6" fmla="*/ 227959 w 327026"/>
              <a:gd name="connsiteY6" fmla="*/ 275402 h 337100"/>
              <a:gd name="connsiteX7" fmla="*/ 192294 w 327026"/>
              <a:gd name="connsiteY7" fmla="*/ 333162 h 337100"/>
              <a:gd name="connsiteX8" fmla="*/ 153988 w 327026"/>
              <a:gd name="connsiteY8" fmla="*/ 137564 h 337100"/>
              <a:gd name="connsiteX9" fmla="*/ 157951 w 327026"/>
              <a:gd name="connsiteY9" fmla="*/ 134938 h 337100"/>
              <a:gd name="connsiteX10" fmla="*/ 287448 w 327026"/>
              <a:gd name="connsiteY10" fmla="*/ 96838 h 337100"/>
              <a:gd name="connsiteX11" fmla="*/ 270368 w 327026"/>
              <a:gd name="connsiteY11" fmla="*/ 108528 h 337100"/>
              <a:gd name="connsiteX12" fmla="*/ 280879 w 327026"/>
              <a:gd name="connsiteY12" fmla="*/ 150092 h 337100"/>
              <a:gd name="connsiteX13" fmla="*/ 301899 w 327026"/>
              <a:gd name="connsiteY13" fmla="*/ 182563 h 337100"/>
              <a:gd name="connsiteX14" fmla="*/ 303213 w 327026"/>
              <a:gd name="connsiteY14" fmla="*/ 161781 h 337100"/>
              <a:gd name="connsiteX15" fmla="*/ 287448 w 327026"/>
              <a:gd name="connsiteY15" fmla="*/ 96838 h 337100"/>
              <a:gd name="connsiteX16" fmla="*/ 160474 w 327026"/>
              <a:gd name="connsiteY16" fmla="*/ 0 h 337100"/>
              <a:gd name="connsiteX17" fmla="*/ 322263 w 327026"/>
              <a:gd name="connsiteY17" fmla="*/ 161925 h 337100"/>
              <a:gd name="connsiteX18" fmla="*/ 314371 w 327026"/>
              <a:gd name="connsiteY18" fmla="*/ 211951 h 337100"/>
              <a:gd name="connsiteX19" fmla="*/ 242026 w 327026"/>
              <a:gd name="connsiteY19" fmla="*/ 165875 h 337100"/>
              <a:gd name="connsiteX20" fmla="*/ 259126 w 327026"/>
              <a:gd name="connsiteY20" fmla="*/ 139545 h 337100"/>
              <a:gd name="connsiteX21" fmla="*/ 244657 w 327026"/>
              <a:gd name="connsiteY21" fmla="*/ 94785 h 337100"/>
              <a:gd name="connsiteX22" fmla="*/ 203881 w 327026"/>
              <a:gd name="connsiteY22" fmla="*/ 63190 h 337100"/>
              <a:gd name="connsiteX23" fmla="*/ 186781 w 327026"/>
              <a:gd name="connsiteY23" fmla="*/ 22380 h 337100"/>
              <a:gd name="connsiteX24" fmla="*/ 160474 w 327026"/>
              <a:gd name="connsiteY24" fmla="*/ 19747 h 337100"/>
              <a:gd name="connsiteX25" fmla="*/ 74975 w 327026"/>
              <a:gd name="connsiteY25" fmla="*/ 48709 h 337100"/>
              <a:gd name="connsiteX26" fmla="*/ 86814 w 327026"/>
              <a:gd name="connsiteY26" fmla="*/ 86886 h 337100"/>
              <a:gd name="connsiteX27" fmla="*/ 53930 w 327026"/>
              <a:gd name="connsiteY27" fmla="*/ 111899 h 337100"/>
              <a:gd name="connsiteX28" fmla="*/ 53930 w 327026"/>
              <a:gd name="connsiteY28" fmla="*/ 140862 h 337100"/>
              <a:gd name="connsiteX29" fmla="*/ 59191 w 327026"/>
              <a:gd name="connsiteY29" fmla="*/ 157976 h 337100"/>
              <a:gd name="connsiteX30" fmla="*/ 21046 w 327026"/>
              <a:gd name="connsiteY30" fmla="*/ 181672 h 337100"/>
              <a:gd name="connsiteX31" fmla="*/ 35515 w 327026"/>
              <a:gd name="connsiteY31" fmla="*/ 227748 h 337100"/>
              <a:gd name="connsiteX32" fmla="*/ 59191 w 327026"/>
              <a:gd name="connsiteY32" fmla="*/ 190887 h 337100"/>
              <a:gd name="connsiteX33" fmla="*/ 89444 w 327026"/>
              <a:gd name="connsiteY33" fmla="*/ 198786 h 337100"/>
              <a:gd name="connsiteX34" fmla="*/ 122328 w 327026"/>
              <a:gd name="connsiteY34" fmla="*/ 215900 h 337100"/>
              <a:gd name="connsiteX35" fmla="*/ 96021 w 327026"/>
              <a:gd name="connsiteY35" fmla="*/ 248812 h 337100"/>
              <a:gd name="connsiteX36" fmla="*/ 86814 w 327026"/>
              <a:gd name="connsiteY36" fmla="*/ 283040 h 337100"/>
              <a:gd name="connsiteX37" fmla="*/ 160474 w 327026"/>
              <a:gd name="connsiteY37" fmla="*/ 304103 h 337100"/>
              <a:gd name="connsiteX38" fmla="*/ 167051 w 327026"/>
              <a:gd name="connsiteY38" fmla="*/ 302787 h 337100"/>
              <a:gd name="connsiteX39" fmla="*/ 170997 w 327026"/>
              <a:gd name="connsiteY39" fmla="*/ 322534 h 337100"/>
              <a:gd name="connsiteX40" fmla="*/ 160474 w 327026"/>
              <a:gd name="connsiteY40" fmla="*/ 323850 h 337100"/>
              <a:gd name="connsiteX41" fmla="*/ 0 w 327026"/>
              <a:gd name="connsiteY41" fmla="*/ 161925 h 337100"/>
              <a:gd name="connsiteX42" fmla="*/ 160474 w 327026"/>
              <a:gd name="connsiteY42" fmla="*/ 0 h 337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327026" h="337100">
                <a:moveTo>
                  <a:pt x="157951" y="134938"/>
                </a:moveTo>
                <a:cubicBezTo>
                  <a:pt x="157951" y="134938"/>
                  <a:pt x="157951" y="134938"/>
                  <a:pt x="327026" y="239958"/>
                </a:cubicBezTo>
                <a:cubicBezTo>
                  <a:pt x="327026" y="239958"/>
                  <a:pt x="327026" y="239958"/>
                  <a:pt x="259660" y="254398"/>
                </a:cubicBezTo>
                <a:lnTo>
                  <a:pt x="295325" y="305595"/>
                </a:lnTo>
                <a:cubicBezTo>
                  <a:pt x="301929" y="316097"/>
                  <a:pt x="300608" y="327911"/>
                  <a:pt x="292683" y="334475"/>
                </a:cubicBezTo>
                <a:cubicBezTo>
                  <a:pt x="283436" y="339726"/>
                  <a:pt x="271548" y="337101"/>
                  <a:pt x="263623" y="326599"/>
                </a:cubicBezTo>
                <a:cubicBezTo>
                  <a:pt x="263623" y="326599"/>
                  <a:pt x="263623" y="326599"/>
                  <a:pt x="227959" y="275402"/>
                </a:cubicBezTo>
                <a:cubicBezTo>
                  <a:pt x="227959" y="275402"/>
                  <a:pt x="227959" y="275402"/>
                  <a:pt x="192294" y="333162"/>
                </a:cubicBezTo>
                <a:cubicBezTo>
                  <a:pt x="192294" y="333162"/>
                  <a:pt x="192294" y="333162"/>
                  <a:pt x="153988" y="137564"/>
                </a:cubicBezTo>
                <a:cubicBezTo>
                  <a:pt x="153988" y="137564"/>
                  <a:pt x="153988" y="137564"/>
                  <a:pt x="157951" y="134938"/>
                </a:cubicBezTo>
                <a:close/>
                <a:moveTo>
                  <a:pt x="287448" y="96838"/>
                </a:moveTo>
                <a:cubicBezTo>
                  <a:pt x="280879" y="99436"/>
                  <a:pt x="272996" y="103332"/>
                  <a:pt x="270368" y="108528"/>
                </a:cubicBezTo>
                <a:cubicBezTo>
                  <a:pt x="265113" y="117620"/>
                  <a:pt x="271682" y="143597"/>
                  <a:pt x="280879" y="150092"/>
                </a:cubicBezTo>
                <a:cubicBezTo>
                  <a:pt x="292703" y="159184"/>
                  <a:pt x="299272" y="170873"/>
                  <a:pt x="301899" y="182563"/>
                </a:cubicBezTo>
                <a:cubicBezTo>
                  <a:pt x="303213" y="176069"/>
                  <a:pt x="303213" y="168276"/>
                  <a:pt x="303213" y="161781"/>
                </a:cubicBezTo>
                <a:cubicBezTo>
                  <a:pt x="303213" y="138402"/>
                  <a:pt x="297958" y="116321"/>
                  <a:pt x="287448" y="96838"/>
                </a:cubicBezTo>
                <a:close/>
                <a:moveTo>
                  <a:pt x="160474" y="0"/>
                </a:moveTo>
                <a:cubicBezTo>
                  <a:pt x="249918" y="0"/>
                  <a:pt x="322263" y="72405"/>
                  <a:pt x="322263" y="161925"/>
                </a:cubicBezTo>
                <a:cubicBezTo>
                  <a:pt x="322263" y="179039"/>
                  <a:pt x="319632" y="196153"/>
                  <a:pt x="314371" y="211951"/>
                </a:cubicBezTo>
                <a:cubicBezTo>
                  <a:pt x="314371" y="211951"/>
                  <a:pt x="314371" y="211951"/>
                  <a:pt x="242026" y="165875"/>
                </a:cubicBezTo>
                <a:cubicBezTo>
                  <a:pt x="247288" y="157976"/>
                  <a:pt x="257811" y="147444"/>
                  <a:pt x="259126" y="139545"/>
                </a:cubicBezTo>
                <a:cubicBezTo>
                  <a:pt x="260441" y="127697"/>
                  <a:pt x="251234" y="97418"/>
                  <a:pt x="244657" y="94785"/>
                </a:cubicBezTo>
                <a:cubicBezTo>
                  <a:pt x="238080" y="90836"/>
                  <a:pt x="218350" y="71089"/>
                  <a:pt x="203881" y="63190"/>
                </a:cubicBezTo>
                <a:cubicBezTo>
                  <a:pt x="193358" y="57924"/>
                  <a:pt x="188096" y="36861"/>
                  <a:pt x="186781" y="22380"/>
                </a:cubicBezTo>
                <a:cubicBezTo>
                  <a:pt x="177574" y="21063"/>
                  <a:pt x="169681" y="19747"/>
                  <a:pt x="160474" y="19747"/>
                </a:cubicBezTo>
                <a:cubicBezTo>
                  <a:pt x="128905" y="19747"/>
                  <a:pt x="98652" y="30279"/>
                  <a:pt x="74975" y="48709"/>
                </a:cubicBezTo>
                <a:cubicBezTo>
                  <a:pt x="81552" y="59241"/>
                  <a:pt x="93390" y="78988"/>
                  <a:pt x="86814" y="86886"/>
                </a:cubicBezTo>
                <a:cubicBezTo>
                  <a:pt x="78921" y="100051"/>
                  <a:pt x="53930" y="100051"/>
                  <a:pt x="53930" y="111899"/>
                </a:cubicBezTo>
                <a:cubicBezTo>
                  <a:pt x="53930" y="123747"/>
                  <a:pt x="52614" y="135596"/>
                  <a:pt x="53930" y="140862"/>
                </a:cubicBezTo>
                <a:cubicBezTo>
                  <a:pt x="55245" y="146128"/>
                  <a:pt x="69714" y="150077"/>
                  <a:pt x="59191" y="157976"/>
                </a:cubicBezTo>
                <a:cubicBezTo>
                  <a:pt x="52614" y="164558"/>
                  <a:pt x="32884" y="175090"/>
                  <a:pt x="21046" y="181672"/>
                </a:cubicBezTo>
                <a:cubicBezTo>
                  <a:pt x="22361" y="197470"/>
                  <a:pt x="27622" y="213267"/>
                  <a:pt x="35515" y="227748"/>
                </a:cubicBezTo>
                <a:cubicBezTo>
                  <a:pt x="38145" y="219850"/>
                  <a:pt x="49984" y="192204"/>
                  <a:pt x="59191" y="190887"/>
                </a:cubicBezTo>
                <a:cubicBezTo>
                  <a:pt x="69714" y="188254"/>
                  <a:pt x="78921" y="185621"/>
                  <a:pt x="89444" y="198786"/>
                </a:cubicBezTo>
                <a:cubicBezTo>
                  <a:pt x="99967" y="211951"/>
                  <a:pt x="114436" y="215900"/>
                  <a:pt x="122328" y="215900"/>
                </a:cubicBezTo>
                <a:cubicBezTo>
                  <a:pt x="130220" y="215900"/>
                  <a:pt x="121013" y="243546"/>
                  <a:pt x="96021" y="248812"/>
                </a:cubicBezTo>
                <a:cubicBezTo>
                  <a:pt x="72345" y="252761"/>
                  <a:pt x="106544" y="283040"/>
                  <a:pt x="86814" y="283040"/>
                </a:cubicBezTo>
                <a:cubicBezTo>
                  <a:pt x="109175" y="296204"/>
                  <a:pt x="134167" y="304103"/>
                  <a:pt x="160474" y="304103"/>
                </a:cubicBezTo>
                <a:cubicBezTo>
                  <a:pt x="163105" y="304103"/>
                  <a:pt x="165735" y="302787"/>
                  <a:pt x="167051" y="302787"/>
                </a:cubicBezTo>
                <a:cubicBezTo>
                  <a:pt x="167051" y="302787"/>
                  <a:pt x="167051" y="302787"/>
                  <a:pt x="170997" y="322534"/>
                </a:cubicBezTo>
                <a:cubicBezTo>
                  <a:pt x="168366" y="322534"/>
                  <a:pt x="164420" y="323850"/>
                  <a:pt x="160474" y="323850"/>
                </a:cubicBezTo>
                <a:cubicBezTo>
                  <a:pt x="72345" y="323850"/>
                  <a:pt x="0" y="251445"/>
                  <a:pt x="0" y="161925"/>
                </a:cubicBezTo>
                <a:cubicBezTo>
                  <a:pt x="0" y="72405"/>
                  <a:pt x="72345" y="0"/>
                  <a:pt x="160474" y="0"/>
                </a:cubicBezTo>
                <a:close/>
              </a:path>
            </a:pathLst>
          </a:custGeom>
          <a:solidFill>
            <a:schemeClr val="bg1"/>
          </a:solidFill>
          <a:ln w="12700" cap="flat">
            <a:noFill/>
            <a:miter lim="400000"/>
          </a:ln>
          <a:effectLst/>
        </p:spPr>
        <p:txBody>
          <a:bodyPr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>
              <a:latin typeface="+mj-lt"/>
            </a:endParaRPr>
          </a:p>
        </p:txBody>
      </p:sp>
      <p:sp>
        <p:nvSpPr>
          <p:cNvPr id="18" name="任意多边形: 形状 55">
            <a:extLst>
              <a:ext uri="{FF2B5EF4-FFF2-40B4-BE49-F238E27FC236}">
                <a16:creationId xmlns:a16="http://schemas.microsoft.com/office/drawing/2014/main" id="{5F7D330D-2EA0-432B-8741-785B9BDB054F}"/>
              </a:ext>
            </a:extLst>
          </p:cNvPr>
          <p:cNvSpPr/>
          <p:nvPr/>
        </p:nvSpPr>
        <p:spPr>
          <a:xfrm>
            <a:off x="5906088" y="4578360"/>
            <a:ext cx="365893" cy="365891"/>
          </a:xfrm>
          <a:custGeom>
            <a:avLst/>
            <a:gdLst>
              <a:gd name="connsiteX0" fmla="*/ 199497 w 331788"/>
              <a:gd name="connsiteY0" fmla="*/ 265112 h 331787"/>
              <a:gd name="connsiteX1" fmla="*/ 209798 w 331788"/>
              <a:gd name="connsiteY1" fmla="*/ 279217 h 331787"/>
              <a:gd name="connsiteX2" fmla="*/ 238126 w 331788"/>
              <a:gd name="connsiteY2" fmla="*/ 315118 h 331787"/>
              <a:gd name="connsiteX3" fmla="*/ 166018 w 331788"/>
              <a:gd name="connsiteY3" fmla="*/ 331787 h 331787"/>
              <a:gd name="connsiteX4" fmla="*/ 122238 w 331788"/>
              <a:gd name="connsiteY4" fmla="*/ 325376 h 331787"/>
              <a:gd name="connsiteX5" fmla="*/ 199497 w 331788"/>
              <a:gd name="connsiteY5" fmla="*/ 265112 h 331787"/>
              <a:gd name="connsiteX6" fmla="*/ 190500 w 331788"/>
              <a:gd name="connsiteY6" fmla="*/ 228600 h 331787"/>
              <a:gd name="connsiteX7" fmla="*/ 201490 w 331788"/>
              <a:gd name="connsiteY7" fmla="*/ 228600 h 331787"/>
              <a:gd name="connsiteX8" fmla="*/ 206375 w 331788"/>
              <a:gd name="connsiteY8" fmla="*/ 236394 h 331787"/>
              <a:gd name="connsiteX9" fmla="*/ 200269 w 331788"/>
              <a:gd name="connsiteY9" fmla="*/ 242888 h 331787"/>
              <a:gd name="connsiteX10" fmla="*/ 190500 w 331788"/>
              <a:gd name="connsiteY10" fmla="*/ 228600 h 331787"/>
              <a:gd name="connsiteX11" fmla="*/ 146452 w 331788"/>
              <a:gd name="connsiteY11" fmla="*/ 228600 h 331787"/>
              <a:gd name="connsiteX12" fmla="*/ 164590 w 331788"/>
              <a:gd name="connsiteY12" fmla="*/ 229897 h 331787"/>
              <a:gd name="connsiteX13" fmla="*/ 165885 w 331788"/>
              <a:gd name="connsiteY13" fmla="*/ 229897 h 331787"/>
              <a:gd name="connsiteX14" fmla="*/ 173659 w 331788"/>
              <a:gd name="connsiteY14" fmla="*/ 229897 h 331787"/>
              <a:gd name="connsiteX15" fmla="*/ 190501 w 331788"/>
              <a:gd name="connsiteY15" fmla="*/ 253240 h 331787"/>
              <a:gd name="connsiteX16" fmla="*/ 103699 w 331788"/>
              <a:gd name="connsiteY16" fmla="*/ 320675 h 331787"/>
              <a:gd name="connsiteX17" fmla="*/ 77788 w 331788"/>
              <a:gd name="connsiteY17" fmla="*/ 306410 h 331787"/>
              <a:gd name="connsiteX18" fmla="*/ 112768 w 331788"/>
              <a:gd name="connsiteY18" fmla="*/ 244162 h 331787"/>
              <a:gd name="connsiteX19" fmla="*/ 121837 w 331788"/>
              <a:gd name="connsiteY19" fmla="*/ 245459 h 331787"/>
              <a:gd name="connsiteX20" fmla="*/ 146452 w 331788"/>
              <a:gd name="connsiteY20" fmla="*/ 228600 h 331787"/>
              <a:gd name="connsiteX21" fmla="*/ 323851 w 331788"/>
              <a:gd name="connsiteY21" fmla="*/ 217487 h 331787"/>
              <a:gd name="connsiteX22" fmla="*/ 249631 w 331788"/>
              <a:gd name="connsiteY22" fmla="*/ 307975 h 331787"/>
              <a:gd name="connsiteX23" fmla="*/ 207963 w 331788"/>
              <a:gd name="connsiteY23" fmla="*/ 253682 h 331787"/>
              <a:gd name="connsiteX24" fmla="*/ 218380 w 331788"/>
              <a:gd name="connsiteY24" fmla="*/ 243341 h 331787"/>
              <a:gd name="connsiteX25" fmla="*/ 227495 w 331788"/>
              <a:gd name="connsiteY25" fmla="*/ 244634 h 331787"/>
              <a:gd name="connsiteX26" fmla="*/ 253537 w 331788"/>
              <a:gd name="connsiteY26" fmla="*/ 225243 h 331787"/>
              <a:gd name="connsiteX27" fmla="*/ 323851 w 331788"/>
              <a:gd name="connsiteY27" fmla="*/ 217487 h 331787"/>
              <a:gd name="connsiteX28" fmla="*/ 3175 w 331788"/>
              <a:gd name="connsiteY28" fmla="*/ 196850 h 331787"/>
              <a:gd name="connsiteX29" fmla="*/ 93642 w 331788"/>
              <a:gd name="connsiteY29" fmla="*/ 222902 h 331787"/>
              <a:gd name="connsiteX30" fmla="*/ 100013 w 331788"/>
              <a:gd name="connsiteY30" fmla="*/ 235927 h 331787"/>
              <a:gd name="connsiteX31" fmla="*/ 65610 w 331788"/>
              <a:gd name="connsiteY31" fmla="*/ 298450 h 331787"/>
              <a:gd name="connsiteX32" fmla="*/ 3175 w 331788"/>
              <a:gd name="connsiteY32" fmla="*/ 196850 h 331787"/>
              <a:gd name="connsiteX33" fmla="*/ 146517 w 331788"/>
              <a:gd name="connsiteY33" fmla="*/ 192087 h 331787"/>
              <a:gd name="connsiteX34" fmla="*/ 163513 w 331788"/>
              <a:gd name="connsiteY34" fmla="*/ 215900 h 331787"/>
              <a:gd name="connsiteX35" fmla="*/ 147825 w 331788"/>
              <a:gd name="connsiteY35" fmla="*/ 214577 h 331787"/>
              <a:gd name="connsiteX36" fmla="*/ 141288 w 331788"/>
              <a:gd name="connsiteY36" fmla="*/ 200025 h 331787"/>
              <a:gd name="connsiteX37" fmla="*/ 146517 w 331788"/>
              <a:gd name="connsiteY37" fmla="*/ 192087 h 331787"/>
              <a:gd name="connsiteX38" fmla="*/ 277877 w 331788"/>
              <a:gd name="connsiteY38" fmla="*/ 160337 h 331787"/>
              <a:gd name="connsiteX39" fmla="*/ 314326 w 331788"/>
              <a:gd name="connsiteY39" fmla="*/ 204624 h 331787"/>
              <a:gd name="connsiteX40" fmla="*/ 253143 w 331788"/>
              <a:gd name="connsiteY40" fmla="*/ 211137 h 331787"/>
              <a:gd name="connsiteX41" fmla="*/ 249238 w 331788"/>
              <a:gd name="connsiteY41" fmla="*/ 203322 h 331787"/>
              <a:gd name="connsiteX42" fmla="*/ 277877 w 331788"/>
              <a:gd name="connsiteY42" fmla="*/ 160337 h 331787"/>
              <a:gd name="connsiteX43" fmla="*/ 290513 w 331788"/>
              <a:gd name="connsiteY43" fmla="*/ 153987 h 331787"/>
              <a:gd name="connsiteX44" fmla="*/ 331788 w 331788"/>
              <a:gd name="connsiteY44" fmla="*/ 167061 h 331787"/>
              <a:gd name="connsiteX45" fmla="*/ 329125 w 331788"/>
              <a:gd name="connsiteY45" fmla="*/ 198437 h 331787"/>
              <a:gd name="connsiteX46" fmla="*/ 290513 w 331788"/>
              <a:gd name="connsiteY46" fmla="*/ 153987 h 331787"/>
              <a:gd name="connsiteX47" fmla="*/ 113341 w 331788"/>
              <a:gd name="connsiteY47" fmla="*/ 139700 h 331787"/>
              <a:gd name="connsiteX48" fmla="*/ 130085 w 331788"/>
              <a:gd name="connsiteY48" fmla="*/ 169324 h 331787"/>
              <a:gd name="connsiteX49" fmla="*/ 136525 w 331788"/>
              <a:gd name="connsiteY49" fmla="*/ 178340 h 331787"/>
              <a:gd name="connsiteX50" fmla="*/ 128797 w 331788"/>
              <a:gd name="connsiteY50" fmla="*/ 191219 h 331787"/>
              <a:gd name="connsiteX51" fmla="*/ 121069 w 331788"/>
              <a:gd name="connsiteY51" fmla="*/ 189932 h 331787"/>
              <a:gd name="connsiteX52" fmla="*/ 95310 w 331788"/>
              <a:gd name="connsiteY52" fmla="*/ 207963 h 331787"/>
              <a:gd name="connsiteX53" fmla="*/ 1288 w 331788"/>
              <a:gd name="connsiteY53" fmla="*/ 179628 h 331787"/>
              <a:gd name="connsiteX54" fmla="*/ 0 w 331788"/>
              <a:gd name="connsiteY54" fmla="*/ 165460 h 331787"/>
              <a:gd name="connsiteX55" fmla="*/ 1288 w 331788"/>
              <a:gd name="connsiteY55" fmla="*/ 151292 h 331787"/>
              <a:gd name="connsiteX56" fmla="*/ 113341 w 331788"/>
              <a:gd name="connsiteY56" fmla="*/ 139700 h 331787"/>
              <a:gd name="connsiteX57" fmla="*/ 186315 w 331788"/>
              <a:gd name="connsiteY57" fmla="*/ 138112 h 331787"/>
              <a:gd name="connsiteX58" fmla="*/ 268288 w 331788"/>
              <a:gd name="connsiteY58" fmla="*/ 149780 h 331787"/>
              <a:gd name="connsiteX59" fmla="*/ 238829 w 331788"/>
              <a:gd name="connsiteY59" fmla="*/ 193860 h 331787"/>
              <a:gd name="connsiteX60" fmla="*/ 227301 w 331788"/>
              <a:gd name="connsiteY60" fmla="*/ 191267 h 331787"/>
              <a:gd name="connsiteX61" fmla="*/ 200404 w 331788"/>
              <a:gd name="connsiteY61" fmla="*/ 214604 h 331787"/>
              <a:gd name="connsiteX62" fmla="*/ 179911 w 331788"/>
              <a:gd name="connsiteY62" fmla="*/ 215900 h 331787"/>
              <a:gd name="connsiteX63" fmla="*/ 155575 w 331788"/>
              <a:gd name="connsiteY63" fmla="*/ 179599 h 331787"/>
              <a:gd name="connsiteX64" fmla="*/ 173507 w 331788"/>
              <a:gd name="connsiteY64" fmla="*/ 154966 h 331787"/>
              <a:gd name="connsiteX65" fmla="*/ 186315 w 331788"/>
              <a:gd name="connsiteY65" fmla="*/ 138112 h 331787"/>
              <a:gd name="connsiteX66" fmla="*/ 168276 w 331788"/>
              <a:gd name="connsiteY66" fmla="*/ 138112 h 331787"/>
              <a:gd name="connsiteX67" fmla="*/ 161661 w 331788"/>
              <a:gd name="connsiteY67" fmla="*/ 145566 h 331787"/>
              <a:gd name="connsiteX68" fmla="*/ 145786 w 331788"/>
              <a:gd name="connsiteY68" fmla="*/ 166687 h 331787"/>
              <a:gd name="connsiteX69" fmla="*/ 141817 w 331788"/>
              <a:gd name="connsiteY69" fmla="*/ 161718 h 331787"/>
              <a:gd name="connsiteX70" fmla="*/ 128588 w 331788"/>
              <a:gd name="connsiteY70" fmla="*/ 139354 h 331787"/>
              <a:gd name="connsiteX71" fmla="*/ 168276 w 331788"/>
              <a:gd name="connsiteY71" fmla="*/ 138112 h 331787"/>
              <a:gd name="connsiteX72" fmla="*/ 220028 w 331788"/>
              <a:gd name="connsiteY72" fmla="*/ 103187 h 331787"/>
              <a:gd name="connsiteX73" fmla="*/ 232728 w 331788"/>
              <a:gd name="connsiteY73" fmla="*/ 105784 h 331787"/>
              <a:gd name="connsiteX74" fmla="*/ 237808 w 331788"/>
              <a:gd name="connsiteY74" fmla="*/ 105784 h 331787"/>
              <a:gd name="connsiteX75" fmla="*/ 246698 w 331788"/>
              <a:gd name="connsiteY75" fmla="*/ 118773 h 331787"/>
              <a:gd name="connsiteX76" fmla="*/ 255588 w 331788"/>
              <a:gd name="connsiteY76" fmla="*/ 131762 h 331787"/>
              <a:gd name="connsiteX77" fmla="*/ 198438 w 331788"/>
              <a:gd name="connsiteY77" fmla="*/ 125267 h 331787"/>
              <a:gd name="connsiteX78" fmla="*/ 220028 w 331788"/>
              <a:gd name="connsiteY78" fmla="*/ 103187 h 331787"/>
              <a:gd name="connsiteX79" fmla="*/ 317236 w 331788"/>
              <a:gd name="connsiteY79" fmla="*/ 98425 h 331787"/>
              <a:gd name="connsiteX80" fmla="*/ 331788 w 331788"/>
              <a:gd name="connsiteY80" fmla="*/ 152400 h 331787"/>
              <a:gd name="connsiteX81" fmla="*/ 292100 w 331788"/>
              <a:gd name="connsiteY81" fmla="*/ 140552 h 331787"/>
              <a:gd name="connsiteX82" fmla="*/ 317236 w 331788"/>
              <a:gd name="connsiteY82" fmla="*/ 98425 h 331787"/>
              <a:gd name="connsiteX83" fmla="*/ 286068 w 331788"/>
              <a:gd name="connsiteY83" fmla="*/ 52387 h 331787"/>
              <a:gd name="connsiteX84" fmla="*/ 309563 w 331788"/>
              <a:gd name="connsiteY84" fmla="*/ 84748 h 331787"/>
              <a:gd name="connsiteX85" fmla="*/ 278236 w 331788"/>
              <a:gd name="connsiteY85" fmla="*/ 136525 h 331787"/>
              <a:gd name="connsiteX86" fmla="*/ 276931 w 331788"/>
              <a:gd name="connsiteY86" fmla="*/ 136525 h 331787"/>
              <a:gd name="connsiteX87" fmla="*/ 258657 w 331788"/>
              <a:gd name="connsiteY87" fmla="*/ 110636 h 331787"/>
              <a:gd name="connsiteX88" fmla="*/ 250825 w 331788"/>
              <a:gd name="connsiteY88" fmla="*/ 98986 h 331787"/>
              <a:gd name="connsiteX89" fmla="*/ 259962 w 331788"/>
              <a:gd name="connsiteY89" fmla="*/ 78275 h 331787"/>
              <a:gd name="connsiteX90" fmla="*/ 258657 w 331788"/>
              <a:gd name="connsiteY90" fmla="*/ 70509 h 331787"/>
              <a:gd name="connsiteX91" fmla="*/ 286068 w 331788"/>
              <a:gd name="connsiteY91" fmla="*/ 52387 h 331787"/>
              <a:gd name="connsiteX92" fmla="*/ 73025 w 331788"/>
              <a:gd name="connsiteY92" fmla="*/ 28575 h 331787"/>
              <a:gd name="connsiteX93" fmla="*/ 107950 w 331788"/>
              <a:gd name="connsiteY93" fmla="*/ 126377 h 331787"/>
              <a:gd name="connsiteX94" fmla="*/ 3175 w 331788"/>
              <a:gd name="connsiteY94" fmla="*/ 138113 h 331787"/>
              <a:gd name="connsiteX95" fmla="*/ 73025 w 331788"/>
              <a:gd name="connsiteY95" fmla="*/ 28575 h 331787"/>
              <a:gd name="connsiteX96" fmla="*/ 203200 w 331788"/>
              <a:gd name="connsiteY96" fmla="*/ 4762 h 331787"/>
              <a:gd name="connsiteX97" fmla="*/ 274638 w 331788"/>
              <a:gd name="connsiteY97" fmla="*/ 41817 h 331787"/>
              <a:gd name="connsiteX98" fmla="*/ 251258 w 331788"/>
              <a:gd name="connsiteY98" fmla="*/ 57150 h 331787"/>
              <a:gd name="connsiteX99" fmla="*/ 233074 w 331788"/>
              <a:gd name="connsiteY99" fmla="*/ 50761 h 331787"/>
              <a:gd name="connsiteX100" fmla="*/ 225281 w 331788"/>
              <a:gd name="connsiteY100" fmla="*/ 52039 h 331787"/>
              <a:gd name="connsiteX101" fmla="*/ 203200 w 331788"/>
              <a:gd name="connsiteY101" fmla="*/ 4762 h 331787"/>
              <a:gd name="connsiteX102" fmla="*/ 165260 w 331788"/>
              <a:gd name="connsiteY102" fmla="*/ 0 h 331787"/>
              <a:gd name="connsiteX103" fmla="*/ 185786 w 331788"/>
              <a:gd name="connsiteY103" fmla="*/ 1290 h 331787"/>
              <a:gd name="connsiteX104" fmla="*/ 212725 w 331788"/>
              <a:gd name="connsiteY104" fmla="*/ 59333 h 331787"/>
              <a:gd name="connsiteX105" fmla="*/ 205028 w 331788"/>
              <a:gd name="connsiteY105" fmla="*/ 77390 h 331787"/>
              <a:gd name="connsiteX106" fmla="*/ 208876 w 331788"/>
              <a:gd name="connsiteY106" fmla="*/ 91579 h 331787"/>
              <a:gd name="connsiteX107" fmla="*/ 179371 w 331788"/>
              <a:gd name="connsiteY107" fmla="*/ 122535 h 331787"/>
              <a:gd name="connsiteX108" fmla="*/ 176806 w 331788"/>
              <a:gd name="connsiteY108" fmla="*/ 122535 h 331787"/>
              <a:gd name="connsiteX109" fmla="*/ 122927 w 331788"/>
              <a:gd name="connsiteY109" fmla="*/ 123825 h 331787"/>
              <a:gd name="connsiteX110" fmla="*/ 85725 w 331788"/>
              <a:gd name="connsiteY110" fmla="*/ 20637 h 331787"/>
              <a:gd name="connsiteX111" fmla="*/ 165260 w 331788"/>
              <a:gd name="connsiteY111" fmla="*/ 0 h 331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</a:cxnLst>
            <a:rect l="l" t="t" r="r" b="b"/>
            <a:pathLst>
              <a:path w="331788" h="331787">
                <a:moveTo>
                  <a:pt x="199497" y="265112"/>
                </a:moveTo>
                <a:cubicBezTo>
                  <a:pt x="203360" y="270241"/>
                  <a:pt x="205935" y="274088"/>
                  <a:pt x="209798" y="279217"/>
                </a:cubicBezTo>
                <a:cubicBezTo>
                  <a:pt x="222674" y="295885"/>
                  <a:pt x="231688" y="307425"/>
                  <a:pt x="238126" y="315118"/>
                </a:cubicBezTo>
                <a:cubicBezTo>
                  <a:pt x="216236" y="325376"/>
                  <a:pt x="191771" y="331787"/>
                  <a:pt x="166018" y="331787"/>
                </a:cubicBezTo>
                <a:cubicBezTo>
                  <a:pt x="150566" y="331787"/>
                  <a:pt x="136402" y="329223"/>
                  <a:pt x="122238" y="325376"/>
                </a:cubicBezTo>
                <a:cubicBezTo>
                  <a:pt x="141553" y="312554"/>
                  <a:pt x="169881" y="293321"/>
                  <a:pt x="199497" y="265112"/>
                </a:cubicBezTo>
                <a:close/>
                <a:moveTo>
                  <a:pt x="190500" y="228600"/>
                </a:moveTo>
                <a:cubicBezTo>
                  <a:pt x="194163" y="228600"/>
                  <a:pt x="197827" y="228600"/>
                  <a:pt x="201490" y="228600"/>
                </a:cubicBezTo>
                <a:cubicBezTo>
                  <a:pt x="202712" y="231198"/>
                  <a:pt x="203933" y="233796"/>
                  <a:pt x="206375" y="236394"/>
                </a:cubicBezTo>
                <a:cubicBezTo>
                  <a:pt x="203933" y="237693"/>
                  <a:pt x="201490" y="240290"/>
                  <a:pt x="200269" y="242888"/>
                </a:cubicBezTo>
                <a:cubicBezTo>
                  <a:pt x="196606" y="237693"/>
                  <a:pt x="194163" y="233796"/>
                  <a:pt x="190500" y="228600"/>
                </a:cubicBezTo>
                <a:close/>
                <a:moveTo>
                  <a:pt x="146452" y="228600"/>
                </a:moveTo>
                <a:cubicBezTo>
                  <a:pt x="152930" y="228600"/>
                  <a:pt x="159408" y="229897"/>
                  <a:pt x="164590" y="229897"/>
                </a:cubicBezTo>
                <a:cubicBezTo>
                  <a:pt x="164590" y="229897"/>
                  <a:pt x="164590" y="229897"/>
                  <a:pt x="165885" y="229897"/>
                </a:cubicBezTo>
                <a:cubicBezTo>
                  <a:pt x="168477" y="229897"/>
                  <a:pt x="171068" y="229897"/>
                  <a:pt x="173659" y="229897"/>
                </a:cubicBezTo>
                <a:cubicBezTo>
                  <a:pt x="178841" y="237678"/>
                  <a:pt x="185319" y="245459"/>
                  <a:pt x="190501" y="253240"/>
                </a:cubicBezTo>
                <a:cubicBezTo>
                  <a:pt x="156817" y="286958"/>
                  <a:pt x="123132" y="309004"/>
                  <a:pt x="103699" y="320675"/>
                </a:cubicBezTo>
                <a:cubicBezTo>
                  <a:pt x="94630" y="316785"/>
                  <a:pt x="85561" y="311597"/>
                  <a:pt x="77788" y="306410"/>
                </a:cubicBezTo>
                <a:cubicBezTo>
                  <a:pt x="84266" y="293442"/>
                  <a:pt x="97221" y="271396"/>
                  <a:pt x="112768" y="244162"/>
                </a:cubicBezTo>
                <a:cubicBezTo>
                  <a:pt x="115359" y="245459"/>
                  <a:pt x="117950" y="245459"/>
                  <a:pt x="121837" y="245459"/>
                </a:cubicBezTo>
                <a:cubicBezTo>
                  <a:pt x="132201" y="245459"/>
                  <a:pt x="142566" y="238975"/>
                  <a:pt x="146452" y="228600"/>
                </a:cubicBezTo>
                <a:close/>
                <a:moveTo>
                  <a:pt x="323851" y="217487"/>
                </a:moveTo>
                <a:cubicBezTo>
                  <a:pt x="310830" y="256268"/>
                  <a:pt x="284788" y="287292"/>
                  <a:pt x="249631" y="307975"/>
                </a:cubicBezTo>
                <a:cubicBezTo>
                  <a:pt x="240516" y="295048"/>
                  <a:pt x="224890" y="275658"/>
                  <a:pt x="207963" y="253682"/>
                </a:cubicBezTo>
                <a:cubicBezTo>
                  <a:pt x="211869" y="249804"/>
                  <a:pt x="214474" y="247219"/>
                  <a:pt x="218380" y="243341"/>
                </a:cubicBezTo>
                <a:cubicBezTo>
                  <a:pt x="220984" y="244634"/>
                  <a:pt x="223588" y="244634"/>
                  <a:pt x="227495" y="244634"/>
                </a:cubicBezTo>
                <a:cubicBezTo>
                  <a:pt x="239214" y="244634"/>
                  <a:pt x="250933" y="236878"/>
                  <a:pt x="253537" y="225243"/>
                </a:cubicBezTo>
                <a:cubicBezTo>
                  <a:pt x="280881" y="222658"/>
                  <a:pt x="304319" y="220073"/>
                  <a:pt x="323851" y="217487"/>
                </a:cubicBezTo>
                <a:close/>
                <a:moveTo>
                  <a:pt x="3175" y="196850"/>
                </a:moveTo>
                <a:cubicBezTo>
                  <a:pt x="23562" y="204666"/>
                  <a:pt x="55417" y="215086"/>
                  <a:pt x="93642" y="222902"/>
                </a:cubicBezTo>
                <a:cubicBezTo>
                  <a:pt x="94916" y="228112"/>
                  <a:pt x="96190" y="232019"/>
                  <a:pt x="100013" y="235927"/>
                </a:cubicBezTo>
                <a:cubicBezTo>
                  <a:pt x="84723" y="261978"/>
                  <a:pt x="71981" y="284122"/>
                  <a:pt x="65610" y="298450"/>
                </a:cubicBezTo>
                <a:cubicBezTo>
                  <a:pt x="33755" y="273702"/>
                  <a:pt x="10820" y="237230"/>
                  <a:pt x="3175" y="196850"/>
                </a:cubicBezTo>
                <a:close/>
                <a:moveTo>
                  <a:pt x="146517" y="192087"/>
                </a:moveTo>
                <a:cubicBezTo>
                  <a:pt x="151747" y="200025"/>
                  <a:pt x="156976" y="207963"/>
                  <a:pt x="163513" y="215900"/>
                </a:cubicBezTo>
                <a:cubicBezTo>
                  <a:pt x="158284" y="215900"/>
                  <a:pt x="153054" y="214577"/>
                  <a:pt x="147825" y="214577"/>
                </a:cubicBezTo>
                <a:cubicBezTo>
                  <a:pt x="147825" y="209286"/>
                  <a:pt x="145210" y="203994"/>
                  <a:pt x="141288" y="200025"/>
                </a:cubicBezTo>
                <a:cubicBezTo>
                  <a:pt x="142595" y="197379"/>
                  <a:pt x="145210" y="194733"/>
                  <a:pt x="146517" y="192087"/>
                </a:cubicBezTo>
                <a:close/>
                <a:moveTo>
                  <a:pt x="277877" y="160337"/>
                </a:moveTo>
                <a:cubicBezTo>
                  <a:pt x="290894" y="175968"/>
                  <a:pt x="302610" y="190296"/>
                  <a:pt x="314326" y="204624"/>
                </a:cubicBezTo>
                <a:cubicBezTo>
                  <a:pt x="297403" y="205927"/>
                  <a:pt x="276575" y="208532"/>
                  <a:pt x="253143" y="211137"/>
                </a:cubicBezTo>
                <a:cubicBezTo>
                  <a:pt x="251842" y="207230"/>
                  <a:pt x="251842" y="204624"/>
                  <a:pt x="249238" y="203322"/>
                </a:cubicBezTo>
                <a:cubicBezTo>
                  <a:pt x="259652" y="188994"/>
                  <a:pt x="270066" y="174665"/>
                  <a:pt x="277877" y="160337"/>
                </a:cubicBezTo>
                <a:close/>
                <a:moveTo>
                  <a:pt x="290513" y="153987"/>
                </a:moveTo>
                <a:cubicBezTo>
                  <a:pt x="306490" y="159216"/>
                  <a:pt x="321136" y="163139"/>
                  <a:pt x="331788" y="167061"/>
                </a:cubicBezTo>
                <a:cubicBezTo>
                  <a:pt x="331788" y="178827"/>
                  <a:pt x="330457" y="187978"/>
                  <a:pt x="329125" y="198437"/>
                </a:cubicBezTo>
                <a:cubicBezTo>
                  <a:pt x="317142" y="185364"/>
                  <a:pt x="303828" y="170983"/>
                  <a:pt x="290513" y="153987"/>
                </a:cubicBezTo>
                <a:close/>
                <a:moveTo>
                  <a:pt x="113341" y="139700"/>
                </a:moveTo>
                <a:cubicBezTo>
                  <a:pt x="118493" y="150004"/>
                  <a:pt x="124933" y="160307"/>
                  <a:pt x="130085" y="169324"/>
                </a:cubicBezTo>
                <a:cubicBezTo>
                  <a:pt x="132661" y="171900"/>
                  <a:pt x="135237" y="175764"/>
                  <a:pt x="136525" y="178340"/>
                </a:cubicBezTo>
                <a:cubicBezTo>
                  <a:pt x="133949" y="183492"/>
                  <a:pt x="131373" y="187356"/>
                  <a:pt x="128797" y="191219"/>
                </a:cubicBezTo>
                <a:cubicBezTo>
                  <a:pt x="126221" y="189932"/>
                  <a:pt x="123645" y="189932"/>
                  <a:pt x="121069" y="189932"/>
                </a:cubicBezTo>
                <a:cubicBezTo>
                  <a:pt x="109478" y="189932"/>
                  <a:pt x="99174" y="197659"/>
                  <a:pt x="95310" y="207963"/>
                </a:cubicBezTo>
                <a:cubicBezTo>
                  <a:pt x="52807" y="200235"/>
                  <a:pt x="19320" y="187356"/>
                  <a:pt x="1288" y="179628"/>
                </a:cubicBezTo>
                <a:cubicBezTo>
                  <a:pt x="0" y="174476"/>
                  <a:pt x="0" y="170612"/>
                  <a:pt x="0" y="165460"/>
                </a:cubicBezTo>
                <a:cubicBezTo>
                  <a:pt x="0" y="160307"/>
                  <a:pt x="0" y="156444"/>
                  <a:pt x="1288" y="151292"/>
                </a:cubicBezTo>
                <a:cubicBezTo>
                  <a:pt x="23183" y="147428"/>
                  <a:pt x="64399" y="142276"/>
                  <a:pt x="113341" y="139700"/>
                </a:cubicBezTo>
                <a:close/>
                <a:moveTo>
                  <a:pt x="186315" y="138112"/>
                </a:moveTo>
                <a:cubicBezTo>
                  <a:pt x="215774" y="139408"/>
                  <a:pt x="243952" y="143298"/>
                  <a:pt x="268288" y="149780"/>
                </a:cubicBezTo>
                <a:cubicBezTo>
                  <a:pt x="259322" y="164042"/>
                  <a:pt x="249076" y="179599"/>
                  <a:pt x="238829" y="193860"/>
                </a:cubicBezTo>
                <a:cubicBezTo>
                  <a:pt x="234986" y="192564"/>
                  <a:pt x="231144" y="191267"/>
                  <a:pt x="227301" y="191267"/>
                </a:cubicBezTo>
                <a:cubicBezTo>
                  <a:pt x="213212" y="191267"/>
                  <a:pt x="201685" y="201639"/>
                  <a:pt x="200404" y="214604"/>
                </a:cubicBezTo>
                <a:cubicBezTo>
                  <a:pt x="194000" y="214604"/>
                  <a:pt x="186315" y="214604"/>
                  <a:pt x="179911" y="215900"/>
                </a:cubicBezTo>
                <a:cubicBezTo>
                  <a:pt x="170945" y="202936"/>
                  <a:pt x="163260" y="191267"/>
                  <a:pt x="155575" y="179599"/>
                </a:cubicBezTo>
                <a:cubicBezTo>
                  <a:pt x="160698" y="171820"/>
                  <a:pt x="167102" y="162745"/>
                  <a:pt x="173507" y="154966"/>
                </a:cubicBezTo>
                <a:cubicBezTo>
                  <a:pt x="177349" y="148483"/>
                  <a:pt x="182472" y="143298"/>
                  <a:pt x="186315" y="138112"/>
                </a:cubicBezTo>
                <a:close/>
                <a:moveTo>
                  <a:pt x="168276" y="138112"/>
                </a:moveTo>
                <a:cubicBezTo>
                  <a:pt x="165630" y="140597"/>
                  <a:pt x="164307" y="143081"/>
                  <a:pt x="161661" y="145566"/>
                </a:cubicBezTo>
                <a:cubicBezTo>
                  <a:pt x="156370" y="153020"/>
                  <a:pt x="151078" y="159232"/>
                  <a:pt x="145786" y="166687"/>
                </a:cubicBezTo>
                <a:cubicBezTo>
                  <a:pt x="144463" y="165445"/>
                  <a:pt x="143140" y="162960"/>
                  <a:pt x="141817" y="161718"/>
                </a:cubicBezTo>
                <a:cubicBezTo>
                  <a:pt x="137849" y="154263"/>
                  <a:pt x="132557" y="146808"/>
                  <a:pt x="128588" y="139354"/>
                </a:cubicBezTo>
                <a:cubicBezTo>
                  <a:pt x="141817" y="139354"/>
                  <a:pt x="155047" y="138112"/>
                  <a:pt x="168276" y="138112"/>
                </a:cubicBezTo>
                <a:close/>
                <a:moveTo>
                  <a:pt x="220028" y="103187"/>
                </a:moveTo>
                <a:cubicBezTo>
                  <a:pt x="223838" y="104486"/>
                  <a:pt x="227648" y="105784"/>
                  <a:pt x="232728" y="105784"/>
                </a:cubicBezTo>
                <a:cubicBezTo>
                  <a:pt x="233998" y="105784"/>
                  <a:pt x="236538" y="105784"/>
                  <a:pt x="237808" y="105784"/>
                </a:cubicBezTo>
                <a:cubicBezTo>
                  <a:pt x="241618" y="109681"/>
                  <a:pt x="244158" y="114877"/>
                  <a:pt x="246698" y="118773"/>
                </a:cubicBezTo>
                <a:cubicBezTo>
                  <a:pt x="249238" y="122670"/>
                  <a:pt x="253048" y="127865"/>
                  <a:pt x="255588" y="131762"/>
                </a:cubicBezTo>
                <a:cubicBezTo>
                  <a:pt x="237808" y="129164"/>
                  <a:pt x="218758" y="126566"/>
                  <a:pt x="198438" y="125267"/>
                </a:cubicBezTo>
                <a:cubicBezTo>
                  <a:pt x="206058" y="117474"/>
                  <a:pt x="213678" y="109681"/>
                  <a:pt x="220028" y="103187"/>
                </a:cubicBezTo>
                <a:close/>
                <a:moveTo>
                  <a:pt x="317236" y="98425"/>
                </a:moveTo>
                <a:cubicBezTo>
                  <a:pt x="325173" y="115539"/>
                  <a:pt x="329142" y="133969"/>
                  <a:pt x="331788" y="152400"/>
                </a:cubicBezTo>
                <a:cubicBezTo>
                  <a:pt x="319882" y="148450"/>
                  <a:pt x="306652" y="144501"/>
                  <a:pt x="292100" y="140552"/>
                </a:cubicBezTo>
                <a:cubicBezTo>
                  <a:pt x="301361" y="124754"/>
                  <a:pt x="310621" y="111589"/>
                  <a:pt x="317236" y="98425"/>
                </a:cubicBezTo>
                <a:close/>
                <a:moveTo>
                  <a:pt x="286068" y="52387"/>
                </a:moveTo>
                <a:cubicBezTo>
                  <a:pt x="295205" y="61448"/>
                  <a:pt x="303037" y="71803"/>
                  <a:pt x="309563" y="84748"/>
                </a:cubicBezTo>
                <a:cubicBezTo>
                  <a:pt x="301731" y="98986"/>
                  <a:pt x="289984" y="117108"/>
                  <a:pt x="278236" y="136525"/>
                </a:cubicBezTo>
                <a:cubicBezTo>
                  <a:pt x="278236" y="136525"/>
                  <a:pt x="276931" y="136525"/>
                  <a:pt x="276931" y="136525"/>
                </a:cubicBezTo>
                <a:cubicBezTo>
                  <a:pt x="270404" y="127464"/>
                  <a:pt x="265183" y="119697"/>
                  <a:pt x="258657" y="110636"/>
                </a:cubicBezTo>
                <a:cubicBezTo>
                  <a:pt x="256046" y="106753"/>
                  <a:pt x="253436" y="102870"/>
                  <a:pt x="250825" y="98986"/>
                </a:cubicBezTo>
                <a:cubicBezTo>
                  <a:pt x="256046" y="93809"/>
                  <a:pt x="259962" y="86042"/>
                  <a:pt x="259962" y="78275"/>
                </a:cubicBezTo>
                <a:cubicBezTo>
                  <a:pt x="259962" y="75687"/>
                  <a:pt x="259962" y="73098"/>
                  <a:pt x="258657" y="70509"/>
                </a:cubicBezTo>
                <a:cubicBezTo>
                  <a:pt x="269099" y="62742"/>
                  <a:pt x="278236" y="57564"/>
                  <a:pt x="286068" y="52387"/>
                </a:cubicBezTo>
                <a:close/>
                <a:moveTo>
                  <a:pt x="73025" y="28575"/>
                </a:moveTo>
                <a:cubicBezTo>
                  <a:pt x="79493" y="54655"/>
                  <a:pt x="92428" y="92472"/>
                  <a:pt x="107950" y="126377"/>
                </a:cubicBezTo>
                <a:cubicBezTo>
                  <a:pt x="63970" y="128985"/>
                  <a:pt x="25165" y="134201"/>
                  <a:pt x="3175" y="138113"/>
                </a:cubicBezTo>
                <a:cubicBezTo>
                  <a:pt x="10936" y="92472"/>
                  <a:pt x="36806" y="53351"/>
                  <a:pt x="73025" y="28575"/>
                </a:cubicBezTo>
                <a:close/>
                <a:moveTo>
                  <a:pt x="203200" y="4762"/>
                </a:moveTo>
                <a:cubicBezTo>
                  <a:pt x="230476" y="11151"/>
                  <a:pt x="255155" y="23928"/>
                  <a:pt x="274638" y="41817"/>
                </a:cubicBezTo>
                <a:cubicBezTo>
                  <a:pt x="268144" y="45650"/>
                  <a:pt x="260350" y="52039"/>
                  <a:pt x="251258" y="57150"/>
                </a:cubicBezTo>
                <a:cubicBezTo>
                  <a:pt x="246063" y="53316"/>
                  <a:pt x="239568" y="50761"/>
                  <a:pt x="233074" y="50761"/>
                </a:cubicBezTo>
                <a:cubicBezTo>
                  <a:pt x="230476" y="50761"/>
                  <a:pt x="227879" y="50761"/>
                  <a:pt x="225281" y="52039"/>
                </a:cubicBezTo>
                <a:cubicBezTo>
                  <a:pt x="216189" y="34150"/>
                  <a:pt x="208395" y="17539"/>
                  <a:pt x="203200" y="4762"/>
                </a:cubicBezTo>
                <a:close/>
                <a:moveTo>
                  <a:pt x="165260" y="0"/>
                </a:moveTo>
                <a:cubicBezTo>
                  <a:pt x="172957" y="0"/>
                  <a:pt x="179371" y="0"/>
                  <a:pt x="185786" y="1290"/>
                </a:cubicBezTo>
                <a:cubicBezTo>
                  <a:pt x="192200" y="15478"/>
                  <a:pt x="199897" y="36115"/>
                  <a:pt x="212725" y="59333"/>
                </a:cubicBezTo>
                <a:cubicBezTo>
                  <a:pt x="207594" y="63202"/>
                  <a:pt x="205028" y="69651"/>
                  <a:pt x="205028" y="77390"/>
                </a:cubicBezTo>
                <a:cubicBezTo>
                  <a:pt x="205028" y="82550"/>
                  <a:pt x="206311" y="87709"/>
                  <a:pt x="208876" y="91579"/>
                </a:cubicBezTo>
                <a:cubicBezTo>
                  <a:pt x="198614" y="100608"/>
                  <a:pt x="188351" y="110926"/>
                  <a:pt x="179371" y="122535"/>
                </a:cubicBezTo>
                <a:cubicBezTo>
                  <a:pt x="178089" y="122535"/>
                  <a:pt x="178089" y="122535"/>
                  <a:pt x="176806" y="122535"/>
                </a:cubicBezTo>
                <a:cubicBezTo>
                  <a:pt x="158846" y="122535"/>
                  <a:pt x="139604" y="123825"/>
                  <a:pt x="122927" y="123825"/>
                </a:cubicBezTo>
                <a:cubicBezTo>
                  <a:pt x="104967" y="87709"/>
                  <a:pt x="92139" y="45144"/>
                  <a:pt x="85725" y="20637"/>
                </a:cubicBezTo>
                <a:cubicBezTo>
                  <a:pt x="108816" y="7739"/>
                  <a:pt x="135755" y="0"/>
                  <a:pt x="165260" y="0"/>
                </a:cubicBezTo>
                <a:close/>
              </a:path>
            </a:pathLst>
          </a:custGeom>
          <a:solidFill>
            <a:schemeClr val="bg1"/>
          </a:solidFill>
          <a:ln w="12700" cap="flat">
            <a:noFill/>
            <a:miter lim="400000"/>
          </a:ln>
          <a:effectLst/>
        </p:spPr>
        <p:txBody>
          <a:bodyPr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>
              <a:latin typeface="+mj-lt"/>
            </a:endParaRPr>
          </a:p>
        </p:txBody>
      </p:sp>
      <p:grpSp>
        <p:nvGrpSpPr>
          <p:cNvPr id="19" name="组合 18">
            <a:extLst>
              <a:ext uri="{FF2B5EF4-FFF2-40B4-BE49-F238E27FC236}">
                <a16:creationId xmlns:a16="http://schemas.microsoft.com/office/drawing/2014/main" id="{32565E8D-5A82-4E01-A211-0DA640C0269A}"/>
              </a:ext>
            </a:extLst>
          </p:cNvPr>
          <p:cNvGrpSpPr/>
          <p:nvPr/>
        </p:nvGrpSpPr>
        <p:grpSpPr>
          <a:xfrm>
            <a:off x="1259371" y="2148097"/>
            <a:ext cx="9673257" cy="1003767"/>
            <a:chOff x="1809750" y="2496470"/>
            <a:chExt cx="9673257" cy="1003767"/>
          </a:xfrm>
        </p:grpSpPr>
        <p:sp>
          <p:nvSpPr>
            <p:cNvPr id="20" name="文本框 19">
              <a:extLst>
                <a:ext uri="{FF2B5EF4-FFF2-40B4-BE49-F238E27FC236}">
                  <a16:creationId xmlns:a16="http://schemas.microsoft.com/office/drawing/2014/main" id="{73A29D43-F9B5-4543-A8CF-4F254D6D41AE}"/>
                </a:ext>
              </a:extLst>
            </p:cNvPr>
            <p:cNvSpPr txBox="1"/>
            <p:nvPr/>
          </p:nvSpPr>
          <p:spPr>
            <a:xfrm>
              <a:off x="1809751" y="2934313"/>
              <a:ext cx="9673256" cy="56592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14000"/>
                </a:lnSpc>
              </a:pPr>
              <a:r>
                <a:rPr lang="en-US" altLang="zh-CN" sz="900" dirty="0">
                  <a:solidFill>
                    <a:schemeClr val="bg1">
                      <a:lumMod val="50000"/>
                    </a:schemeClr>
                  </a:solidFill>
                  <a:latin typeface="+mj-lt"/>
                  <a:ea typeface="+mj-ea"/>
                </a:rPr>
                <a:t>A complex idea can be conveyed with just a single still image, namely making it possible to absorb large amounts of data quickly. A complex idea can be conveyed with just a single still image, namely making it possible to absorb large amounts of data quickly. A complex idea can be conveyed with just a single still image, namely making it possible to absorb large amounts of data quickly.</a:t>
              </a:r>
            </a:p>
          </p:txBody>
        </p:sp>
        <p:sp>
          <p:nvSpPr>
            <p:cNvPr id="21" name="文本框 20">
              <a:extLst>
                <a:ext uri="{FF2B5EF4-FFF2-40B4-BE49-F238E27FC236}">
                  <a16:creationId xmlns:a16="http://schemas.microsoft.com/office/drawing/2014/main" id="{53B94576-D83D-42C8-8C35-530190300FE2}"/>
                </a:ext>
              </a:extLst>
            </p:cNvPr>
            <p:cNvSpPr txBox="1"/>
            <p:nvPr/>
          </p:nvSpPr>
          <p:spPr>
            <a:xfrm>
              <a:off x="1809750" y="2496470"/>
              <a:ext cx="2366393" cy="513346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14000"/>
                </a:lnSpc>
              </a:pPr>
              <a:r>
                <a:rPr lang="tr-TR" altLang="zh-CN" sz="2400" dirty="0">
                  <a:latin typeface="+mj-lt"/>
                  <a:ea typeface="时尚中黑简体" panose="01010104010101010101" pitchFamily="2" charset="-122"/>
                </a:rPr>
                <a:t>STAGE HERE</a:t>
              </a:r>
              <a:endParaRPr lang="zh-CN" altLang="en-US" sz="2400" dirty="0">
                <a:latin typeface="+mj-lt"/>
                <a:ea typeface="时尚中黑简体" panose="01010104010101010101" pitchFamily="2" charset="-122"/>
              </a:endParaRPr>
            </a:p>
          </p:txBody>
        </p:sp>
      </p:grpSp>
      <p:sp>
        <p:nvSpPr>
          <p:cNvPr id="22" name="文本框 21">
            <a:extLst>
              <a:ext uri="{FF2B5EF4-FFF2-40B4-BE49-F238E27FC236}">
                <a16:creationId xmlns:a16="http://schemas.microsoft.com/office/drawing/2014/main" id="{91A6306F-0229-457C-B403-23AE887F2D13}"/>
              </a:ext>
            </a:extLst>
          </p:cNvPr>
          <p:cNvSpPr txBox="1"/>
          <p:nvPr/>
        </p:nvSpPr>
        <p:spPr>
          <a:xfrm>
            <a:off x="1851435" y="5563026"/>
            <a:ext cx="1514484" cy="72391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14000"/>
              </a:lnSpc>
            </a:pPr>
            <a:r>
              <a:rPr lang="tr-TR" altLang="zh-CN" dirty="0">
                <a:latin typeface="+mj-lt"/>
                <a:ea typeface="时尚中黑简体" panose="01010104010101010101" pitchFamily="2" charset="-122"/>
              </a:rPr>
              <a:t>STAGE HERE</a:t>
            </a:r>
            <a:endParaRPr lang="zh-CN" altLang="en-US" dirty="0">
              <a:latin typeface="+mj-lt"/>
              <a:ea typeface="时尚中黑简体" panose="01010104010101010101" pitchFamily="2" charset="-122"/>
            </a:endParaRP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8BF91A86-44F9-4C63-A6D7-D5CF23C5687D}"/>
              </a:ext>
            </a:extLst>
          </p:cNvPr>
          <p:cNvSpPr txBox="1"/>
          <p:nvPr/>
        </p:nvSpPr>
        <p:spPr>
          <a:xfrm>
            <a:off x="5331792" y="5563026"/>
            <a:ext cx="1514484" cy="72391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14000"/>
              </a:lnSpc>
            </a:pPr>
            <a:r>
              <a:rPr lang="tr-TR" altLang="zh-CN" dirty="0">
                <a:latin typeface="+mj-lt"/>
                <a:ea typeface="时尚中黑简体" panose="01010104010101010101" pitchFamily="2" charset="-122"/>
              </a:rPr>
              <a:t>STAGE HERE</a:t>
            </a:r>
            <a:endParaRPr lang="zh-CN" altLang="en-US" dirty="0">
              <a:latin typeface="+mj-lt"/>
              <a:ea typeface="时尚中黑简体" panose="01010104010101010101" pitchFamily="2" charset="-122"/>
            </a:endParaRP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0A2B15B7-F287-4B06-9707-3381944F5930}"/>
              </a:ext>
            </a:extLst>
          </p:cNvPr>
          <p:cNvSpPr txBox="1"/>
          <p:nvPr/>
        </p:nvSpPr>
        <p:spPr>
          <a:xfrm>
            <a:off x="8834212" y="5563026"/>
            <a:ext cx="1514484" cy="72391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14000"/>
              </a:lnSpc>
            </a:pPr>
            <a:r>
              <a:rPr lang="tr-TR" altLang="zh-CN" dirty="0">
                <a:latin typeface="+mj-lt"/>
                <a:ea typeface="时尚中黑简体" panose="01010104010101010101" pitchFamily="2" charset="-122"/>
              </a:rPr>
              <a:t>STAGE HERE</a:t>
            </a:r>
            <a:endParaRPr lang="zh-CN" altLang="en-US" dirty="0">
              <a:latin typeface="+mj-lt"/>
              <a:ea typeface="时尚中黑简体" panose="01010104010101010101" pitchFamily="2" charset="-122"/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39DEE8E9-BE2A-4B4E-B193-67D6B46FE8A7}"/>
              </a:ext>
            </a:extLst>
          </p:cNvPr>
          <p:cNvSpPr txBox="1"/>
          <p:nvPr/>
        </p:nvSpPr>
        <p:spPr>
          <a:xfrm>
            <a:off x="7053227" y="3416578"/>
            <a:ext cx="1514484" cy="72391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14000"/>
              </a:lnSpc>
            </a:pPr>
            <a:r>
              <a:rPr lang="tr-TR" altLang="zh-CN" dirty="0">
                <a:latin typeface="+mj-lt"/>
                <a:ea typeface="时尚中黑简体" panose="01010104010101010101" pitchFamily="2" charset="-122"/>
              </a:rPr>
              <a:t>STAGE HERE</a:t>
            </a:r>
            <a:endParaRPr lang="zh-CN" altLang="en-US" dirty="0">
              <a:latin typeface="+mj-lt"/>
              <a:ea typeface="时尚中黑简体" panose="01010104010101010101" pitchFamily="2" charset="-122"/>
            </a:endParaRP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E2B00844-5385-45D0-BDA1-70B734E024AD}"/>
              </a:ext>
            </a:extLst>
          </p:cNvPr>
          <p:cNvSpPr txBox="1"/>
          <p:nvPr/>
        </p:nvSpPr>
        <p:spPr>
          <a:xfrm>
            <a:off x="3573490" y="3416578"/>
            <a:ext cx="1514484" cy="72391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14000"/>
              </a:lnSpc>
            </a:pPr>
            <a:r>
              <a:rPr lang="tr-TR" altLang="zh-CN" dirty="0">
                <a:latin typeface="+mj-lt"/>
                <a:ea typeface="时尚中黑简体" panose="01010104010101010101" pitchFamily="2" charset="-122"/>
              </a:rPr>
              <a:t>STAGE HERE</a:t>
            </a:r>
            <a:endParaRPr lang="zh-CN" altLang="en-US" dirty="0">
              <a:latin typeface="+mj-lt"/>
              <a:ea typeface="时尚中黑简体" panose="0101010401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58005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5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22" grpId="0"/>
      <p:bldP spid="23" grpId="0"/>
      <p:bldP spid="24" grpId="0"/>
      <p:bldP spid="25" grpId="0"/>
      <p:bldP spid="2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A6115BFB-1B63-4F34-BD44-30BAA4F7AF34}"/>
              </a:ext>
            </a:extLst>
          </p:cNvPr>
          <p:cNvSpPr txBox="1"/>
          <p:nvPr/>
        </p:nvSpPr>
        <p:spPr>
          <a:xfrm>
            <a:off x="4675577" y="424013"/>
            <a:ext cx="2840842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tr-TR" altLang="zh-CN" sz="3600" dirty="0">
                <a:solidFill>
                  <a:srgbClr val="F47737"/>
                </a:solidFill>
                <a:latin typeface="+mj-lt"/>
                <a:ea typeface="时尚中黑简体" panose="01010104010101010101" pitchFamily="2" charset="-122"/>
              </a:rPr>
              <a:t>TITLE HERE</a:t>
            </a:r>
            <a:endParaRPr lang="zh-CN" altLang="en-US" sz="3600" dirty="0">
              <a:solidFill>
                <a:srgbClr val="F47737"/>
              </a:solidFill>
              <a:latin typeface="+mj-lt"/>
              <a:ea typeface="时尚中黑简体" panose="01010104010101010101" pitchFamily="2" charset="-122"/>
            </a:endParaRPr>
          </a:p>
        </p:txBody>
      </p:sp>
      <p:cxnSp>
        <p:nvCxnSpPr>
          <p:cNvPr id="3" name="直接连接符 2">
            <a:extLst>
              <a:ext uri="{FF2B5EF4-FFF2-40B4-BE49-F238E27FC236}">
                <a16:creationId xmlns:a16="http://schemas.microsoft.com/office/drawing/2014/main" id="{96A48B1C-7074-47B2-8A08-9C74C1F04555}"/>
              </a:ext>
            </a:extLst>
          </p:cNvPr>
          <p:cNvCxnSpPr>
            <a:cxnSpLocks/>
          </p:cNvCxnSpPr>
          <p:nvPr/>
        </p:nvCxnSpPr>
        <p:spPr>
          <a:xfrm>
            <a:off x="5807982" y="1088571"/>
            <a:ext cx="576036" cy="0"/>
          </a:xfrm>
          <a:prstGeom prst="line">
            <a:avLst/>
          </a:prstGeom>
          <a:ln w="28575" cap="rnd">
            <a:solidFill>
              <a:srgbClr val="F47737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组合 25">
            <a:extLst>
              <a:ext uri="{FF2B5EF4-FFF2-40B4-BE49-F238E27FC236}">
                <a16:creationId xmlns:a16="http://schemas.microsoft.com/office/drawing/2014/main" id="{09D06364-8497-4E26-9A54-285AACC90D6E}"/>
              </a:ext>
            </a:extLst>
          </p:cNvPr>
          <p:cNvGrpSpPr/>
          <p:nvPr/>
        </p:nvGrpSpPr>
        <p:grpSpPr>
          <a:xfrm>
            <a:off x="2871809" y="2316488"/>
            <a:ext cx="6448382" cy="2225024"/>
            <a:chOff x="2871809" y="1978351"/>
            <a:chExt cx="6448382" cy="2225024"/>
          </a:xfrm>
        </p:grpSpPr>
        <p:grpSp>
          <p:nvGrpSpPr>
            <p:cNvPr id="5" name="组合 4">
              <a:extLst>
                <a:ext uri="{FF2B5EF4-FFF2-40B4-BE49-F238E27FC236}">
                  <a16:creationId xmlns:a16="http://schemas.microsoft.com/office/drawing/2014/main" id="{AA26CBDC-E027-40DC-83B7-058029CDB20F}"/>
                </a:ext>
              </a:extLst>
            </p:cNvPr>
            <p:cNvGrpSpPr/>
            <p:nvPr/>
          </p:nvGrpSpPr>
          <p:grpSpPr>
            <a:xfrm>
              <a:off x="4804687" y="2294038"/>
              <a:ext cx="1354015" cy="1354012"/>
              <a:chOff x="4804687" y="2294038"/>
              <a:chExt cx="1354015" cy="1354012"/>
            </a:xfrm>
          </p:grpSpPr>
          <p:sp>
            <p:nvSpPr>
              <p:cNvPr id="6" name="ïṧḷïḓê-任意多边形: 形状 4">
                <a:extLst>
                  <a:ext uri="{FF2B5EF4-FFF2-40B4-BE49-F238E27FC236}">
                    <a16:creationId xmlns:a16="http://schemas.microsoft.com/office/drawing/2014/main" id="{2281BD64-EF33-4C8C-868C-E45A04F5C9BB}"/>
                  </a:ext>
                </a:extLst>
              </p:cNvPr>
              <p:cNvSpPr/>
              <p:nvPr/>
            </p:nvSpPr>
            <p:spPr>
              <a:xfrm>
                <a:off x="4804687" y="2294038"/>
                <a:ext cx="1354015" cy="1354012"/>
              </a:xfrm>
              <a:custGeom>
                <a:avLst/>
                <a:gdLst>
                  <a:gd name="connsiteX0" fmla="*/ 1124074 w 1583637"/>
                  <a:gd name="connsiteY0" fmla="*/ 252493 h 1583637"/>
                  <a:gd name="connsiteX1" fmla="*/ 1247256 w 1583637"/>
                  <a:gd name="connsiteY1" fmla="*/ 149126 h 1583637"/>
                  <a:gd name="connsiteX2" fmla="*/ 1345663 w 1583637"/>
                  <a:gd name="connsiteY2" fmla="*/ 231701 h 1583637"/>
                  <a:gd name="connsiteX3" fmla="*/ 1265256 w 1583637"/>
                  <a:gd name="connsiteY3" fmla="*/ 370961 h 1583637"/>
                  <a:gd name="connsiteX4" fmla="*/ 1393012 w 1583637"/>
                  <a:gd name="connsiteY4" fmla="*/ 592241 h 1583637"/>
                  <a:gd name="connsiteX5" fmla="*/ 1553818 w 1583637"/>
                  <a:gd name="connsiteY5" fmla="*/ 592237 h 1583637"/>
                  <a:gd name="connsiteX6" fmla="*/ 1576125 w 1583637"/>
                  <a:gd name="connsiteY6" fmla="*/ 718748 h 1583637"/>
                  <a:gd name="connsiteX7" fmla="*/ 1425015 w 1583637"/>
                  <a:gd name="connsiteY7" fmla="*/ 773743 h 1583637"/>
                  <a:gd name="connsiteX8" fmla="*/ 1380646 w 1583637"/>
                  <a:gd name="connsiteY8" fmla="*/ 1025372 h 1583637"/>
                  <a:gd name="connsiteX9" fmla="*/ 1503833 w 1583637"/>
                  <a:gd name="connsiteY9" fmla="*/ 1128733 h 1583637"/>
                  <a:gd name="connsiteX10" fmla="*/ 1439602 w 1583637"/>
                  <a:gd name="connsiteY10" fmla="*/ 1239984 h 1583637"/>
                  <a:gd name="connsiteX11" fmla="*/ 1288495 w 1583637"/>
                  <a:gd name="connsiteY11" fmla="*/ 1184982 h 1583637"/>
                  <a:gd name="connsiteX12" fmla="*/ 1092761 w 1583637"/>
                  <a:gd name="connsiteY12" fmla="*/ 1349222 h 1583637"/>
                  <a:gd name="connsiteX13" fmla="*/ 1120689 w 1583637"/>
                  <a:gd name="connsiteY13" fmla="*/ 1507584 h 1583637"/>
                  <a:gd name="connsiteX14" fmla="*/ 999974 w 1583637"/>
                  <a:gd name="connsiteY14" fmla="*/ 1551521 h 1583637"/>
                  <a:gd name="connsiteX15" fmla="*/ 919574 w 1583637"/>
                  <a:gd name="connsiteY15" fmla="*/ 1412257 h 1583637"/>
                  <a:gd name="connsiteX16" fmla="*/ 664062 w 1583637"/>
                  <a:gd name="connsiteY16" fmla="*/ 1412257 h 1583637"/>
                  <a:gd name="connsiteX17" fmla="*/ 583663 w 1583637"/>
                  <a:gd name="connsiteY17" fmla="*/ 1551521 h 1583637"/>
                  <a:gd name="connsiteX18" fmla="*/ 462948 w 1583637"/>
                  <a:gd name="connsiteY18" fmla="*/ 1507584 h 1583637"/>
                  <a:gd name="connsiteX19" fmla="*/ 490876 w 1583637"/>
                  <a:gd name="connsiteY19" fmla="*/ 1349222 h 1583637"/>
                  <a:gd name="connsiteX20" fmla="*/ 295142 w 1583637"/>
                  <a:gd name="connsiteY20" fmla="*/ 1184981 h 1583637"/>
                  <a:gd name="connsiteX21" fmla="*/ 144035 w 1583637"/>
                  <a:gd name="connsiteY21" fmla="*/ 1239984 h 1583637"/>
                  <a:gd name="connsiteX22" fmla="*/ 79804 w 1583637"/>
                  <a:gd name="connsiteY22" fmla="*/ 1128733 h 1583637"/>
                  <a:gd name="connsiteX23" fmla="*/ 202991 w 1583637"/>
                  <a:gd name="connsiteY23" fmla="*/ 1025372 h 1583637"/>
                  <a:gd name="connsiteX24" fmla="*/ 158622 w 1583637"/>
                  <a:gd name="connsiteY24" fmla="*/ 773743 h 1583637"/>
                  <a:gd name="connsiteX25" fmla="*/ 7512 w 1583637"/>
                  <a:gd name="connsiteY25" fmla="*/ 718748 h 1583637"/>
                  <a:gd name="connsiteX26" fmla="*/ 29819 w 1583637"/>
                  <a:gd name="connsiteY26" fmla="*/ 592237 h 1583637"/>
                  <a:gd name="connsiteX27" fmla="*/ 190625 w 1583637"/>
                  <a:gd name="connsiteY27" fmla="*/ 592241 h 1583637"/>
                  <a:gd name="connsiteX28" fmla="*/ 318381 w 1583637"/>
                  <a:gd name="connsiteY28" fmla="*/ 370961 h 1583637"/>
                  <a:gd name="connsiteX29" fmla="*/ 237974 w 1583637"/>
                  <a:gd name="connsiteY29" fmla="*/ 231701 h 1583637"/>
                  <a:gd name="connsiteX30" fmla="*/ 336381 w 1583637"/>
                  <a:gd name="connsiteY30" fmla="*/ 149126 h 1583637"/>
                  <a:gd name="connsiteX31" fmla="*/ 459563 w 1583637"/>
                  <a:gd name="connsiteY31" fmla="*/ 252493 h 1583637"/>
                  <a:gd name="connsiteX32" fmla="*/ 699666 w 1583637"/>
                  <a:gd name="connsiteY32" fmla="*/ 165103 h 1583637"/>
                  <a:gd name="connsiteX33" fmla="*/ 727586 w 1583637"/>
                  <a:gd name="connsiteY33" fmla="*/ 6739 h 1583637"/>
                  <a:gd name="connsiteX34" fmla="*/ 856051 w 1583637"/>
                  <a:gd name="connsiteY34" fmla="*/ 6739 h 1583637"/>
                  <a:gd name="connsiteX35" fmla="*/ 883970 w 1583637"/>
                  <a:gd name="connsiteY35" fmla="*/ 165102 h 1583637"/>
                  <a:gd name="connsiteX36" fmla="*/ 1124073 w 1583637"/>
                  <a:gd name="connsiteY36" fmla="*/ 252493 h 1583637"/>
                  <a:gd name="connsiteX37" fmla="*/ 1124074 w 1583637"/>
                  <a:gd name="connsiteY37" fmla="*/ 252493 h 1583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83637" h="1583637">
                    <a:moveTo>
                      <a:pt x="1124074" y="252493"/>
                    </a:moveTo>
                    <a:lnTo>
                      <a:pt x="1247256" y="149126"/>
                    </a:lnTo>
                    <a:lnTo>
                      <a:pt x="1345663" y="231701"/>
                    </a:lnTo>
                    <a:lnTo>
                      <a:pt x="1265256" y="370961"/>
                    </a:lnTo>
                    <a:cubicBezTo>
                      <a:pt x="1322430" y="435278"/>
                      <a:pt x="1365899" y="510569"/>
                      <a:pt x="1393012" y="592241"/>
                    </a:cubicBezTo>
                    <a:lnTo>
                      <a:pt x="1553818" y="592237"/>
                    </a:lnTo>
                    <a:lnTo>
                      <a:pt x="1576125" y="718748"/>
                    </a:lnTo>
                    <a:lnTo>
                      <a:pt x="1425015" y="773743"/>
                    </a:lnTo>
                    <a:cubicBezTo>
                      <a:pt x="1427471" y="859762"/>
                      <a:pt x="1412374" y="945380"/>
                      <a:pt x="1380646" y="1025372"/>
                    </a:cubicBezTo>
                    <a:lnTo>
                      <a:pt x="1503833" y="1128733"/>
                    </a:lnTo>
                    <a:lnTo>
                      <a:pt x="1439602" y="1239984"/>
                    </a:lnTo>
                    <a:lnTo>
                      <a:pt x="1288495" y="1184982"/>
                    </a:lnTo>
                    <a:cubicBezTo>
                      <a:pt x="1235084" y="1252456"/>
                      <a:pt x="1168484" y="1308339"/>
                      <a:pt x="1092761" y="1349222"/>
                    </a:cubicBezTo>
                    <a:lnTo>
                      <a:pt x="1120689" y="1507584"/>
                    </a:lnTo>
                    <a:lnTo>
                      <a:pt x="999974" y="1551521"/>
                    </a:lnTo>
                    <a:lnTo>
                      <a:pt x="919574" y="1412257"/>
                    </a:lnTo>
                    <a:cubicBezTo>
                      <a:pt x="835287" y="1429613"/>
                      <a:pt x="748348" y="1429613"/>
                      <a:pt x="664062" y="1412257"/>
                    </a:cubicBezTo>
                    <a:lnTo>
                      <a:pt x="583663" y="1551521"/>
                    </a:lnTo>
                    <a:lnTo>
                      <a:pt x="462948" y="1507584"/>
                    </a:lnTo>
                    <a:lnTo>
                      <a:pt x="490876" y="1349222"/>
                    </a:lnTo>
                    <a:cubicBezTo>
                      <a:pt x="415153" y="1308339"/>
                      <a:pt x="348553" y="1252455"/>
                      <a:pt x="295142" y="1184981"/>
                    </a:cubicBezTo>
                    <a:lnTo>
                      <a:pt x="144035" y="1239984"/>
                    </a:lnTo>
                    <a:lnTo>
                      <a:pt x="79804" y="1128733"/>
                    </a:lnTo>
                    <a:lnTo>
                      <a:pt x="202991" y="1025372"/>
                    </a:lnTo>
                    <a:cubicBezTo>
                      <a:pt x="171263" y="945380"/>
                      <a:pt x="156166" y="859762"/>
                      <a:pt x="158622" y="773743"/>
                    </a:cubicBezTo>
                    <a:lnTo>
                      <a:pt x="7512" y="718748"/>
                    </a:lnTo>
                    <a:lnTo>
                      <a:pt x="29819" y="592237"/>
                    </a:lnTo>
                    <a:lnTo>
                      <a:pt x="190625" y="592241"/>
                    </a:lnTo>
                    <a:cubicBezTo>
                      <a:pt x="217738" y="510569"/>
                      <a:pt x="261208" y="435277"/>
                      <a:pt x="318381" y="370961"/>
                    </a:cubicBezTo>
                    <a:lnTo>
                      <a:pt x="237974" y="231701"/>
                    </a:lnTo>
                    <a:lnTo>
                      <a:pt x="336381" y="149126"/>
                    </a:lnTo>
                    <a:lnTo>
                      <a:pt x="459563" y="252493"/>
                    </a:lnTo>
                    <a:cubicBezTo>
                      <a:pt x="532831" y="207356"/>
                      <a:pt x="614527" y="177621"/>
                      <a:pt x="699666" y="165103"/>
                    </a:cubicBezTo>
                    <a:lnTo>
                      <a:pt x="727586" y="6739"/>
                    </a:lnTo>
                    <a:lnTo>
                      <a:pt x="856051" y="6739"/>
                    </a:lnTo>
                    <a:lnTo>
                      <a:pt x="883970" y="165102"/>
                    </a:lnTo>
                    <a:cubicBezTo>
                      <a:pt x="969110" y="177621"/>
                      <a:pt x="1050806" y="207356"/>
                      <a:pt x="1124073" y="252493"/>
                    </a:cubicBezTo>
                    <a:lnTo>
                      <a:pt x="1124074" y="252493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lIns="0" tIns="0" rIns="0" bIns="0" anchor="ctr"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ctr"/>
                <a:endParaRPr>
                  <a:latin typeface="+mj-lt"/>
                  <a:ea typeface="时尚中黑简体" panose="01010104010101010101" pitchFamily="2" charset="-122"/>
                </a:endParaRPr>
              </a:p>
            </p:txBody>
          </p:sp>
          <p:sp>
            <p:nvSpPr>
              <p:cNvPr id="7" name="ïṧḷïḓê-Oval 5">
                <a:extLst>
                  <a:ext uri="{FF2B5EF4-FFF2-40B4-BE49-F238E27FC236}">
                    <a16:creationId xmlns:a16="http://schemas.microsoft.com/office/drawing/2014/main" id="{54ACA9A7-085F-40C4-95B5-C8791A500DB1}"/>
                  </a:ext>
                </a:extLst>
              </p:cNvPr>
              <p:cNvSpPr/>
              <p:nvPr/>
            </p:nvSpPr>
            <p:spPr>
              <a:xfrm>
                <a:off x="5061660" y="2551010"/>
                <a:ext cx="840068" cy="840068"/>
              </a:xfrm>
              <a:prstGeom prst="ellipse">
                <a:avLst/>
              </a:prstGeom>
              <a:solidFill>
                <a:schemeClr val="bg1"/>
              </a:solidFill>
              <a:ln w="571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anchor="ctr" anchorCtr="1">
                <a:norm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ctr"/>
                <a:r>
                  <a:rPr lang="tr-TR" altLang="zh-CN" sz="1400" dirty="0">
                    <a:solidFill>
                      <a:schemeClr val="tx1"/>
                    </a:solidFill>
                    <a:latin typeface="+mj-lt"/>
                    <a:ea typeface="时尚中黑简体" panose="01010104010101010101" pitchFamily="2" charset="-122"/>
                  </a:rPr>
                  <a:t>TITLE HERE</a:t>
                </a:r>
                <a:endParaRPr lang="zh-CN" altLang="en-US" sz="1400" dirty="0">
                  <a:solidFill>
                    <a:schemeClr val="tx1"/>
                  </a:solidFill>
                  <a:latin typeface="+mj-lt"/>
                  <a:ea typeface="时尚中黑简体" panose="01010104010101010101" pitchFamily="2" charset="-122"/>
                </a:endParaRPr>
              </a:p>
            </p:txBody>
          </p:sp>
        </p:grpSp>
        <p:grpSp>
          <p:nvGrpSpPr>
            <p:cNvPr id="8" name="组合 7">
              <a:extLst>
                <a:ext uri="{FF2B5EF4-FFF2-40B4-BE49-F238E27FC236}">
                  <a16:creationId xmlns:a16="http://schemas.microsoft.com/office/drawing/2014/main" id="{A7677450-3689-4D48-AA2B-C3C58976B534}"/>
                </a:ext>
              </a:extLst>
            </p:cNvPr>
            <p:cNvGrpSpPr/>
            <p:nvPr/>
          </p:nvGrpSpPr>
          <p:grpSpPr>
            <a:xfrm>
              <a:off x="7966176" y="2311291"/>
              <a:ext cx="1354015" cy="1354012"/>
              <a:chOff x="7966176" y="2311291"/>
              <a:chExt cx="1354015" cy="1354012"/>
            </a:xfrm>
          </p:grpSpPr>
          <p:sp>
            <p:nvSpPr>
              <p:cNvPr id="9" name="ïṧḷïḓê-任意多边形: 形状 10">
                <a:extLst>
                  <a:ext uri="{FF2B5EF4-FFF2-40B4-BE49-F238E27FC236}">
                    <a16:creationId xmlns:a16="http://schemas.microsoft.com/office/drawing/2014/main" id="{A8377594-250B-4FD2-B794-7B2A1D5FED7C}"/>
                  </a:ext>
                </a:extLst>
              </p:cNvPr>
              <p:cNvSpPr/>
              <p:nvPr/>
            </p:nvSpPr>
            <p:spPr>
              <a:xfrm>
                <a:off x="7966176" y="2311291"/>
                <a:ext cx="1354015" cy="1354012"/>
              </a:xfrm>
              <a:custGeom>
                <a:avLst/>
                <a:gdLst>
                  <a:gd name="connsiteX0" fmla="*/ 1124074 w 1583637"/>
                  <a:gd name="connsiteY0" fmla="*/ 252493 h 1583637"/>
                  <a:gd name="connsiteX1" fmla="*/ 1247256 w 1583637"/>
                  <a:gd name="connsiteY1" fmla="*/ 149126 h 1583637"/>
                  <a:gd name="connsiteX2" fmla="*/ 1345663 w 1583637"/>
                  <a:gd name="connsiteY2" fmla="*/ 231701 h 1583637"/>
                  <a:gd name="connsiteX3" fmla="*/ 1265256 w 1583637"/>
                  <a:gd name="connsiteY3" fmla="*/ 370961 h 1583637"/>
                  <a:gd name="connsiteX4" fmla="*/ 1393012 w 1583637"/>
                  <a:gd name="connsiteY4" fmla="*/ 592241 h 1583637"/>
                  <a:gd name="connsiteX5" fmla="*/ 1553818 w 1583637"/>
                  <a:gd name="connsiteY5" fmla="*/ 592237 h 1583637"/>
                  <a:gd name="connsiteX6" fmla="*/ 1576125 w 1583637"/>
                  <a:gd name="connsiteY6" fmla="*/ 718748 h 1583637"/>
                  <a:gd name="connsiteX7" fmla="*/ 1425015 w 1583637"/>
                  <a:gd name="connsiteY7" fmla="*/ 773743 h 1583637"/>
                  <a:gd name="connsiteX8" fmla="*/ 1380646 w 1583637"/>
                  <a:gd name="connsiteY8" fmla="*/ 1025372 h 1583637"/>
                  <a:gd name="connsiteX9" fmla="*/ 1503833 w 1583637"/>
                  <a:gd name="connsiteY9" fmla="*/ 1128733 h 1583637"/>
                  <a:gd name="connsiteX10" fmla="*/ 1439602 w 1583637"/>
                  <a:gd name="connsiteY10" fmla="*/ 1239984 h 1583637"/>
                  <a:gd name="connsiteX11" fmla="*/ 1288495 w 1583637"/>
                  <a:gd name="connsiteY11" fmla="*/ 1184982 h 1583637"/>
                  <a:gd name="connsiteX12" fmla="*/ 1092761 w 1583637"/>
                  <a:gd name="connsiteY12" fmla="*/ 1349222 h 1583637"/>
                  <a:gd name="connsiteX13" fmla="*/ 1120689 w 1583637"/>
                  <a:gd name="connsiteY13" fmla="*/ 1507584 h 1583637"/>
                  <a:gd name="connsiteX14" fmla="*/ 999974 w 1583637"/>
                  <a:gd name="connsiteY14" fmla="*/ 1551521 h 1583637"/>
                  <a:gd name="connsiteX15" fmla="*/ 919574 w 1583637"/>
                  <a:gd name="connsiteY15" fmla="*/ 1412257 h 1583637"/>
                  <a:gd name="connsiteX16" fmla="*/ 664062 w 1583637"/>
                  <a:gd name="connsiteY16" fmla="*/ 1412257 h 1583637"/>
                  <a:gd name="connsiteX17" fmla="*/ 583663 w 1583637"/>
                  <a:gd name="connsiteY17" fmla="*/ 1551521 h 1583637"/>
                  <a:gd name="connsiteX18" fmla="*/ 462948 w 1583637"/>
                  <a:gd name="connsiteY18" fmla="*/ 1507584 h 1583637"/>
                  <a:gd name="connsiteX19" fmla="*/ 490876 w 1583637"/>
                  <a:gd name="connsiteY19" fmla="*/ 1349222 h 1583637"/>
                  <a:gd name="connsiteX20" fmla="*/ 295142 w 1583637"/>
                  <a:gd name="connsiteY20" fmla="*/ 1184981 h 1583637"/>
                  <a:gd name="connsiteX21" fmla="*/ 144035 w 1583637"/>
                  <a:gd name="connsiteY21" fmla="*/ 1239984 h 1583637"/>
                  <a:gd name="connsiteX22" fmla="*/ 79804 w 1583637"/>
                  <a:gd name="connsiteY22" fmla="*/ 1128733 h 1583637"/>
                  <a:gd name="connsiteX23" fmla="*/ 202991 w 1583637"/>
                  <a:gd name="connsiteY23" fmla="*/ 1025372 h 1583637"/>
                  <a:gd name="connsiteX24" fmla="*/ 158622 w 1583637"/>
                  <a:gd name="connsiteY24" fmla="*/ 773743 h 1583637"/>
                  <a:gd name="connsiteX25" fmla="*/ 7512 w 1583637"/>
                  <a:gd name="connsiteY25" fmla="*/ 718748 h 1583637"/>
                  <a:gd name="connsiteX26" fmla="*/ 29819 w 1583637"/>
                  <a:gd name="connsiteY26" fmla="*/ 592237 h 1583637"/>
                  <a:gd name="connsiteX27" fmla="*/ 190625 w 1583637"/>
                  <a:gd name="connsiteY27" fmla="*/ 592241 h 1583637"/>
                  <a:gd name="connsiteX28" fmla="*/ 318381 w 1583637"/>
                  <a:gd name="connsiteY28" fmla="*/ 370961 h 1583637"/>
                  <a:gd name="connsiteX29" fmla="*/ 237974 w 1583637"/>
                  <a:gd name="connsiteY29" fmla="*/ 231701 h 1583637"/>
                  <a:gd name="connsiteX30" fmla="*/ 336381 w 1583637"/>
                  <a:gd name="connsiteY30" fmla="*/ 149126 h 1583637"/>
                  <a:gd name="connsiteX31" fmla="*/ 459563 w 1583637"/>
                  <a:gd name="connsiteY31" fmla="*/ 252493 h 1583637"/>
                  <a:gd name="connsiteX32" fmla="*/ 699666 w 1583637"/>
                  <a:gd name="connsiteY32" fmla="*/ 165103 h 1583637"/>
                  <a:gd name="connsiteX33" fmla="*/ 727586 w 1583637"/>
                  <a:gd name="connsiteY33" fmla="*/ 6739 h 1583637"/>
                  <a:gd name="connsiteX34" fmla="*/ 856051 w 1583637"/>
                  <a:gd name="connsiteY34" fmla="*/ 6739 h 1583637"/>
                  <a:gd name="connsiteX35" fmla="*/ 883970 w 1583637"/>
                  <a:gd name="connsiteY35" fmla="*/ 165102 h 1583637"/>
                  <a:gd name="connsiteX36" fmla="*/ 1124073 w 1583637"/>
                  <a:gd name="connsiteY36" fmla="*/ 252493 h 1583637"/>
                  <a:gd name="connsiteX37" fmla="*/ 1124074 w 1583637"/>
                  <a:gd name="connsiteY37" fmla="*/ 252493 h 1583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83637" h="1583637">
                    <a:moveTo>
                      <a:pt x="1124074" y="252493"/>
                    </a:moveTo>
                    <a:lnTo>
                      <a:pt x="1247256" y="149126"/>
                    </a:lnTo>
                    <a:lnTo>
                      <a:pt x="1345663" y="231701"/>
                    </a:lnTo>
                    <a:lnTo>
                      <a:pt x="1265256" y="370961"/>
                    </a:lnTo>
                    <a:cubicBezTo>
                      <a:pt x="1322430" y="435278"/>
                      <a:pt x="1365899" y="510569"/>
                      <a:pt x="1393012" y="592241"/>
                    </a:cubicBezTo>
                    <a:lnTo>
                      <a:pt x="1553818" y="592237"/>
                    </a:lnTo>
                    <a:lnTo>
                      <a:pt x="1576125" y="718748"/>
                    </a:lnTo>
                    <a:lnTo>
                      <a:pt x="1425015" y="773743"/>
                    </a:lnTo>
                    <a:cubicBezTo>
                      <a:pt x="1427471" y="859762"/>
                      <a:pt x="1412374" y="945380"/>
                      <a:pt x="1380646" y="1025372"/>
                    </a:cubicBezTo>
                    <a:lnTo>
                      <a:pt x="1503833" y="1128733"/>
                    </a:lnTo>
                    <a:lnTo>
                      <a:pt x="1439602" y="1239984"/>
                    </a:lnTo>
                    <a:lnTo>
                      <a:pt x="1288495" y="1184982"/>
                    </a:lnTo>
                    <a:cubicBezTo>
                      <a:pt x="1235084" y="1252456"/>
                      <a:pt x="1168484" y="1308339"/>
                      <a:pt x="1092761" y="1349222"/>
                    </a:cubicBezTo>
                    <a:lnTo>
                      <a:pt x="1120689" y="1507584"/>
                    </a:lnTo>
                    <a:lnTo>
                      <a:pt x="999974" y="1551521"/>
                    </a:lnTo>
                    <a:lnTo>
                      <a:pt x="919574" y="1412257"/>
                    </a:lnTo>
                    <a:cubicBezTo>
                      <a:pt x="835287" y="1429613"/>
                      <a:pt x="748348" y="1429613"/>
                      <a:pt x="664062" y="1412257"/>
                    </a:cubicBezTo>
                    <a:lnTo>
                      <a:pt x="583663" y="1551521"/>
                    </a:lnTo>
                    <a:lnTo>
                      <a:pt x="462948" y="1507584"/>
                    </a:lnTo>
                    <a:lnTo>
                      <a:pt x="490876" y="1349222"/>
                    </a:lnTo>
                    <a:cubicBezTo>
                      <a:pt x="415153" y="1308339"/>
                      <a:pt x="348553" y="1252455"/>
                      <a:pt x="295142" y="1184981"/>
                    </a:cubicBezTo>
                    <a:lnTo>
                      <a:pt x="144035" y="1239984"/>
                    </a:lnTo>
                    <a:lnTo>
                      <a:pt x="79804" y="1128733"/>
                    </a:lnTo>
                    <a:lnTo>
                      <a:pt x="202991" y="1025372"/>
                    </a:lnTo>
                    <a:cubicBezTo>
                      <a:pt x="171263" y="945380"/>
                      <a:pt x="156166" y="859762"/>
                      <a:pt x="158622" y="773743"/>
                    </a:cubicBezTo>
                    <a:lnTo>
                      <a:pt x="7512" y="718748"/>
                    </a:lnTo>
                    <a:lnTo>
                      <a:pt x="29819" y="592237"/>
                    </a:lnTo>
                    <a:lnTo>
                      <a:pt x="190625" y="592241"/>
                    </a:lnTo>
                    <a:cubicBezTo>
                      <a:pt x="217738" y="510569"/>
                      <a:pt x="261208" y="435277"/>
                      <a:pt x="318381" y="370961"/>
                    </a:cubicBezTo>
                    <a:lnTo>
                      <a:pt x="237974" y="231701"/>
                    </a:lnTo>
                    <a:lnTo>
                      <a:pt x="336381" y="149126"/>
                    </a:lnTo>
                    <a:lnTo>
                      <a:pt x="459563" y="252493"/>
                    </a:lnTo>
                    <a:cubicBezTo>
                      <a:pt x="532831" y="207356"/>
                      <a:pt x="614527" y="177621"/>
                      <a:pt x="699666" y="165103"/>
                    </a:cubicBezTo>
                    <a:lnTo>
                      <a:pt x="727586" y="6739"/>
                    </a:lnTo>
                    <a:lnTo>
                      <a:pt x="856051" y="6739"/>
                    </a:lnTo>
                    <a:lnTo>
                      <a:pt x="883970" y="165102"/>
                    </a:lnTo>
                    <a:cubicBezTo>
                      <a:pt x="969110" y="177621"/>
                      <a:pt x="1050806" y="207356"/>
                      <a:pt x="1124073" y="252493"/>
                    </a:cubicBezTo>
                    <a:lnTo>
                      <a:pt x="1124074" y="252493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none" lIns="0" tIns="0" rIns="0" bIns="0" anchor="ctr" anchorCtr="1">
                <a:norm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ctr" defTabSz="1777956">
                  <a:lnSpc>
                    <a:spcPct val="120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lang="zh-CN" altLang="en-US" sz="1400">
                    <a:solidFill>
                      <a:schemeClr val="tx1"/>
                    </a:solidFill>
                    <a:latin typeface="+mj-lt"/>
                    <a:ea typeface="时尚中黑简体" panose="01010104010101010101" pitchFamily="2" charset="-122"/>
                  </a:rPr>
                  <a:t>关键词</a:t>
                </a:r>
              </a:p>
            </p:txBody>
          </p:sp>
          <p:sp>
            <p:nvSpPr>
              <p:cNvPr id="10" name="ïṧḷïḓê-Oval 9">
                <a:extLst>
                  <a:ext uri="{FF2B5EF4-FFF2-40B4-BE49-F238E27FC236}">
                    <a16:creationId xmlns:a16="http://schemas.microsoft.com/office/drawing/2014/main" id="{7EB3E38B-38C5-4555-870F-59DFD9796479}"/>
                  </a:ext>
                </a:extLst>
              </p:cNvPr>
              <p:cNvSpPr/>
              <p:nvPr/>
            </p:nvSpPr>
            <p:spPr>
              <a:xfrm>
                <a:off x="8223149" y="2568263"/>
                <a:ext cx="840068" cy="840068"/>
              </a:xfrm>
              <a:prstGeom prst="ellipse">
                <a:avLst/>
              </a:prstGeom>
              <a:solidFill>
                <a:schemeClr val="bg1"/>
              </a:solidFill>
              <a:ln w="571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anchor="ctr" anchorCtr="1">
                <a:norm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ctr"/>
                <a:r>
                  <a:rPr lang="tr-TR" altLang="zh-CN" sz="1400" dirty="0">
                    <a:solidFill>
                      <a:schemeClr val="tx1"/>
                    </a:solidFill>
                    <a:latin typeface="+mj-lt"/>
                    <a:ea typeface="时尚中黑简体" panose="01010104010101010101" pitchFamily="2" charset="-122"/>
                  </a:rPr>
                  <a:t>TITLE HERE</a:t>
                </a:r>
                <a:endParaRPr lang="zh-CN" altLang="en-US" sz="1400" dirty="0">
                  <a:solidFill>
                    <a:schemeClr val="tx1"/>
                  </a:solidFill>
                  <a:latin typeface="+mj-lt"/>
                  <a:ea typeface="时尚中黑简体" panose="01010104010101010101" pitchFamily="2" charset="-122"/>
                </a:endParaRPr>
              </a:p>
            </p:txBody>
          </p:sp>
        </p:grpSp>
        <p:sp>
          <p:nvSpPr>
            <p:cNvPr id="11" name="ïṧḷïḓê-Arc 10">
              <a:extLst>
                <a:ext uri="{FF2B5EF4-FFF2-40B4-BE49-F238E27FC236}">
                  <a16:creationId xmlns:a16="http://schemas.microsoft.com/office/drawing/2014/main" id="{D04FB16E-D180-4E59-B20E-85EBE0BD1B85}"/>
                </a:ext>
              </a:extLst>
            </p:cNvPr>
            <p:cNvSpPr/>
            <p:nvPr/>
          </p:nvSpPr>
          <p:spPr>
            <a:xfrm rot="19051047">
              <a:off x="4025027" y="1978352"/>
              <a:ext cx="1432729" cy="1432729"/>
            </a:xfrm>
            <a:prstGeom prst="arc">
              <a:avLst/>
            </a:prstGeom>
            <a:ln w="28575">
              <a:solidFill>
                <a:schemeClr val="bg1">
                  <a:lumMod val="85000"/>
                </a:schemeClr>
              </a:solidFill>
              <a:prstDash val="sysDash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0" tIns="0" rIns="0" bIns="0" anchor="ctr"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endParaRPr>
                <a:latin typeface="+mj-lt"/>
                <a:ea typeface="时尚中黑简体" panose="01010104010101010101" pitchFamily="2" charset="-122"/>
              </a:endParaRPr>
            </a:p>
          </p:txBody>
        </p:sp>
        <p:sp>
          <p:nvSpPr>
            <p:cNvPr id="12" name="ïṧḷïḓê-Arc 11">
              <a:extLst>
                <a:ext uri="{FF2B5EF4-FFF2-40B4-BE49-F238E27FC236}">
                  <a16:creationId xmlns:a16="http://schemas.microsoft.com/office/drawing/2014/main" id="{DBE1746D-6E7F-4993-BBF2-93D24D7A9C43}"/>
                </a:ext>
              </a:extLst>
            </p:cNvPr>
            <p:cNvSpPr/>
            <p:nvPr/>
          </p:nvSpPr>
          <p:spPr>
            <a:xfrm rot="19051047">
              <a:off x="7128908" y="1978351"/>
              <a:ext cx="1432729" cy="1432729"/>
            </a:xfrm>
            <a:prstGeom prst="arc">
              <a:avLst/>
            </a:prstGeom>
            <a:ln w="28575">
              <a:solidFill>
                <a:schemeClr val="bg1">
                  <a:lumMod val="85000"/>
                </a:schemeClr>
              </a:solidFill>
              <a:prstDash val="sysDash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0" tIns="0" rIns="0" bIns="0" anchor="ctr"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endParaRPr>
                <a:latin typeface="+mj-lt"/>
                <a:ea typeface="时尚中黑简体" panose="01010104010101010101" pitchFamily="2" charset="-122"/>
              </a:endParaRPr>
            </a:p>
          </p:txBody>
        </p:sp>
        <p:sp>
          <p:nvSpPr>
            <p:cNvPr id="13" name="is1ide-Arc 12">
              <a:extLst>
                <a:ext uri="{FF2B5EF4-FFF2-40B4-BE49-F238E27FC236}">
                  <a16:creationId xmlns:a16="http://schemas.microsoft.com/office/drawing/2014/main" id="{CF0785DC-CE57-4E1F-BC65-938805DE6204}"/>
                </a:ext>
              </a:extLst>
            </p:cNvPr>
            <p:cNvSpPr/>
            <p:nvPr/>
          </p:nvSpPr>
          <p:spPr>
            <a:xfrm rot="2548953" flipV="1">
              <a:off x="5285748" y="2652823"/>
              <a:ext cx="1432729" cy="1432729"/>
            </a:xfrm>
            <a:prstGeom prst="arc">
              <a:avLst/>
            </a:prstGeom>
            <a:ln w="28575">
              <a:solidFill>
                <a:schemeClr val="bg1">
                  <a:lumMod val="85000"/>
                </a:schemeClr>
              </a:solidFill>
              <a:prstDash val="sysDash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0" tIns="0" rIns="0" bIns="0" anchor="ctr"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endParaRPr>
                <a:latin typeface="+mj-lt"/>
                <a:ea typeface="时尚中黑简体" panose="01010104010101010101" pitchFamily="2" charset="-122"/>
              </a:endParaRPr>
            </a:p>
          </p:txBody>
        </p:sp>
        <p:grpSp>
          <p:nvGrpSpPr>
            <p:cNvPr id="14" name="组合 13">
              <a:extLst>
                <a:ext uri="{FF2B5EF4-FFF2-40B4-BE49-F238E27FC236}">
                  <a16:creationId xmlns:a16="http://schemas.microsoft.com/office/drawing/2014/main" id="{2B0A8A00-8678-48A9-B9B2-E6A9C45A4D10}"/>
                </a:ext>
              </a:extLst>
            </p:cNvPr>
            <p:cNvGrpSpPr/>
            <p:nvPr/>
          </p:nvGrpSpPr>
          <p:grpSpPr>
            <a:xfrm>
              <a:off x="2871809" y="2252236"/>
              <a:ext cx="1951143" cy="1951139"/>
              <a:chOff x="2871809" y="2252236"/>
              <a:chExt cx="1951143" cy="1951139"/>
            </a:xfrm>
          </p:grpSpPr>
          <p:sp>
            <p:nvSpPr>
              <p:cNvPr id="15" name="ïṧḷïḓê-任意多边形: 形状 2">
                <a:extLst>
                  <a:ext uri="{FF2B5EF4-FFF2-40B4-BE49-F238E27FC236}">
                    <a16:creationId xmlns:a16="http://schemas.microsoft.com/office/drawing/2014/main" id="{298612CB-B249-44C0-8AF5-AD576CC8A201}"/>
                  </a:ext>
                </a:extLst>
              </p:cNvPr>
              <p:cNvSpPr/>
              <p:nvPr/>
            </p:nvSpPr>
            <p:spPr>
              <a:xfrm>
                <a:off x="2871809" y="2252236"/>
                <a:ext cx="1951143" cy="1951139"/>
              </a:xfrm>
              <a:custGeom>
                <a:avLst/>
                <a:gdLst>
                  <a:gd name="connsiteX0" fmla="*/ 1124074 w 1583637"/>
                  <a:gd name="connsiteY0" fmla="*/ 252493 h 1583637"/>
                  <a:gd name="connsiteX1" fmla="*/ 1247256 w 1583637"/>
                  <a:gd name="connsiteY1" fmla="*/ 149126 h 1583637"/>
                  <a:gd name="connsiteX2" fmla="*/ 1345663 w 1583637"/>
                  <a:gd name="connsiteY2" fmla="*/ 231701 h 1583637"/>
                  <a:gd name="connsiteX3" fmla="*/ 1265256 w 1583637"/>
                  <a:gd name="connsiteY3" fmla="*/ 370961 h 1583637"/>
                  <a:gd name="connsiteX4" fmla="*/ 1393012 w 1583637"/>
                  <a:gd name="connsiteY4" fmla="*/ 592241 h 1583637"/>
                  <a:gd name="connsiteX5" fmla="*/ 1553818 w 1583637"/>
                  <a:gd name="connsiteY5" fmla="*/ 592237 h 1583637"/>
                  <a:gd name="connsiteX6" fmla="*/ 1576125 w 1583637"/>
                  <a:gd name="connsiteY6" fmla="*/ 718748 h 1583637"/>
                  <a:gd name="connsiteX7" fmla="*/ 1425015 w 1583637"/>
                  <a:gd name="connsiteY7" fmla="*/ 773743 h 1583637"/>
                  <a:gd name="connsiteX8" fmla="*/ 1380646 w 1583637"/>
                  <a:gd name="connsiteY8" fmla="*/ 1025372 h 1583637"/>
                  <a:gd name="connsiteX9" fmla="*/ 1503833 w 1583637"/>
                  <a:gd name="connsiteY9" fmla="*/ 1128733 h 1583637"/>
                  <a:gd name="connsiteX10" fmla="*/ 1439602 w 1583637"/>
                  <a:gd name="connsiteY10" fmla="*/ 1239984 h 1583637"/>
                  <a:gd name="connsiteX11" fmla="*/ 1288495 w 1583637"/>
                  <a:gd name="connsiteY11" fmla="*/ 1184982 h 1583637"/>
                  <a:gd name="connsiteX12" fmla="*/ 1092761 w 1583637"/>
                  <a:gd name="connsiteY12" fmla="*/ 1349222 h 1583637"/>
                  <a:gd name="connsiteX13" fmla="*/ 1120689 w 1583637"/>
                  <a:gd name="connsiteY13" fmla="*/ 1507584 h 1583637"/>
                  <a:gd name="connsiteX14" fmla="*/ 999974 w 1583637"/>
                  <a:gd name="connsiteY14" fmla="*/ 1551521 h 1583637"/>
                  <a:gd name="connsiteX15" fmla="*/ 919574 w 1583637"/>
                  <a:gd name="connsiteY15" fmla="*/ 1412257 h 1583637"/>
                  <a:gd name="connsiteX16" fmla="*/ 664062 w 1583637"/>
                  <a:gd name="connsiteY16" fmla="*/ 1412257 h 1583637"/>
                  <a:gd name="connsiteX17" fmla="*/ 583663 w 1583637"/>
                  <a:gd name="connsiteY17" fmla="*/ 1551521 h 1583637"/>
                  <a:gd name="connsiteX18" fmla="*/ 462948 w 1583637"/>
                  <a:gd name="connsiteY18" fmla="*/ 1507584 h 1583637"/>
                  <a:gd name="connsiteX19" fmla="*/ 490876 w 1583637"/>
                  <a:gd name="connsiteY19" fmla="*/ 1349222 h 1583637"/>
                  <a:gd name="connsiteX20" fmla="*/ 295142 w 1583637"/>
                  <a:gd name="connsiteY20" fmla="*/ 1184981 h 1583637"/>
                  <a:gd name="connsiteX21" fmla="*/ 144035 w 1583637"/>
                  <a:gd name="connsiteY21" fmla="*/ 1239984 h 1583637"/>
                  <a:gd name="connsiteX22" fmla="*/ 79804 w 1583637"/>
                  <a:gd name="connsiteY22" fmla="*/ 1128733 h 1583637"/>
                  <a:gd name="connsiteX23" fmla="*/ 202991 w 1583637"/>
                  <a:gd name="connsiteY23" fmla="*/ 1025372 h 1583637"/>
                  <a:gd name="connsiteX24" fmla="*/ 158622 w 1583637"/>
                  <a:gd name="connsiteY24" fmla="*/ 773743 h 1583637"/>
                  <a:gd name="connsiteX25" fmla="*/ 7512 w 1583637"/>
                  <a:gd name="connsiteY25" fmla="*/ 718748 h 1583637"/>
                  <a:gd name="connsiteX26" fmla="*/ 29819 w 1583637"/>
                  <a:gd name="connsiteY26" fmla="*/ 592237 h 1583637"/>
                  <a:gd name="connsiteX27" fmla="*/ 190625 w 1583637"/>
                  <a:gd name="connsiteY27" fmla="*/ 592241 h 1583637"/>
                  <a:gd name="connsiteX28" fmla="*/ 318381 w 1583637"/>
                  <a:gd name="connsiteY28" fmla="*/ 370961 h 1583637"/>
                  <a:gd name="connsiteX29" fmla="*/ 237974 w 1583637"/>
                  <a:gd name="connsiteY29" fmla="*/ 231701 h 1583637"/>
                  <a:gd name="connsiteX30" fmla="*/ 336381 w 1583637"/>
                  <a:gd name="connsiteY30" fmla="*/ 149126 h 1583637"/>
                  <a:gd name="connsiteX31" fmla="*/ 459563 w 1583637"/>
                  <a:gd name="connsiteY31" fmla="*/ 252493 h 1583637"/>
                  <a:gd name="connsiteX32" fmla="*/ 699666 w 1583637"/>
                  <a:gd name="connsiteY32" fmla="*/ 165103 h 1583637"/>
                  <a:gd name="connsiteX33" fmla="*/ 727586 w 1583637"/>
                  <a:gd name="connsiteY33" fmla="*/ 6739 h 1583637"/>
                  <a:gd name="connsiteX34" fmla="*/ 856051 w 1583637"/>
                  <a:gd name="connsiteY34" fmla="*/ 6739 h 1583637"/>
                  <a:gd name="connsiteX35" fmla="*/ 883970 w 1583637"/>
                  <a:gd name="connsiteY35" fmla="*/ 165102 h 1583637"/>
                  <a:gd name="connsiteX36" fmla="*/ 1124073 w 1583637"/>
                  <a:gd name="connsiteY36" fmla="*/ 252493 h 1583637"/>
                  <a:gd name="connsiteX37" fmla="*/ 1124074 w 1583637"/>
                  <a:gd name="connsiteY37" fmla="*/ 252493 h 1583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83637" h="1583637">
                    <a:moveTo>
                      <a:pt x="1124074" y="252493"/>
                    </a:moveTo>
                    <a:lnTo>
                      <a:pt x="1247256" y="149126"/>
                    </a:lnTo>
                    <a:lnTo>
                      <a:pt x="1345663" y="231701"/>
                    </a:lnTo>
                    <a:lnTo>
                      <a:pt x="1265256" y="370961"/>
                    </a:lnTo>
                    <a:cubicBezTo>
                      <a:pt x="1322430" y="435278"/>
                      <a:pt x="1365899" y="510569"/>
                      <a:pt x="1393012" y="592241"/>
                    </a:cubicBezTo>
                    <a:lnTo>
                      <a:pt x="1553818" y="592237"/>
                    </a:lnTo>
                    <a:lnTo>
                      <a:pt x="1576125" y="718748"/>
                    </a:lnTo>
                    <a:lnTo>
                      <a:pt x="1425015" y="773743"/>
                    </a:lnTo>
                    <a:cubicBezTo>
                      <a:pt x="1427471" y="859762"/>
                      <a:pt x="1412374" y="945380"/>
                      <a:pt x="1380646" y="1025372"/>
                    </a:cubicBezTo>
                    <a:lnTo>
                      <a:pt x="1503833" y="1128733"/>
                    </a:lnTo>
                    <a:lnTo>
                      <a:pt x="1439602" y="1239984"/>
                    </a:lnTo>
                    <a:lnTo>
                      <a:pt x="1288495" y="1184982"/>
                    </a:lnTo>
                    <a:cubicBezTo>
                      <a:pt x="1235084" y="1252456"/>
                      <a:pt x="1168484" y="1308339"/>
                      <a:pt x="1092761" y="1349222"/>
                    </a:cubicBezTo>
                    <a:lnTo>
                      <a:pt x="1120689" y="1507584"/>
                    </a:lnTo>
                    <a:lnTo>
                      <a:pt x="999974" y="1551521"/>
                    </a:lnTo>
                    <a:lnTo>
                      <a:pt x="919574" y="1412257"/>
                    </a:lnTo>
                    <a:cubicBezTo>
                      <a:pt x="835287" y="1429613"/>
                      <a:pt x="748348" y="1429613"/>
                      <a:pt x="664062" y="1412257"/>
                    </a:cubicBezTo>
                    <a:lnTo>
                      <a:pt x="583663" y="1551521"/>
                    </a:lnTo>
                    <a:lnTo>
                      <a:pt x="462948" y="1507584"/>
                    </a:lnTo>
                    <a:lnTo>
                      <a:pt x="490876" y="1349222"/>
                    </a:lnTo>
                    <a:cubicBezTo>
                      <a:pt x="415153" y="1308339"/>
                      <a:pt x="348553" y="1252455"/>
                      <a:pt x="295142" y="1184981"/>
                    </a:cubicBezTo>
                    <a:lnTo>
                      <a:pt x="144035" y="1239984"/>
                    </a:lnTo>
                    <a:lnTo>
                      <a:pt x="79804" y="1128733"/>
                    </a:lnTo>
                    <a:lnTo>
                      <a:pt x="202991" y="1025372"/>
                    </a:lnTo>
                    <a:cubicBezTo>
                      <a:pt x="171263" y="945380"/>
                      <a:pt x="156166" y="859762"/>
                      <a:pt x="158622" y="773743"/>
                    </a:cubicBezTo>
                    <a:lnTo>
                      <a:pt x="7512" y="718748"/>
                    </a:lnTo>
                    <a:lnTo>
                      <a:pt x="29819" y="592237"/>
                    </a:lnTo>
                    <a:lnTo>
                      <a:pt x="190625" y="592241"/>
                    </a:lnTo>
                    <a:cubicBezTo>
                      <a:pt x="217738" y="510569"/>
                      <a:pt x="261208" y="435277"/>
                      <a:pt x="318381" y="370961"/>
                    </a:cubicBezTo>
                    <a:lnTo>
                      <a:pt x="237974" y="231701"/>
                    </a:lnTo>
                    <a:lnTo>
                      <a:pt x="336381" y="149126"/>
                    </a:lnTo>
                    <a:lnTo>
                      <a:pt x="459563" y="252493"/>
                    </a:lnTo>
                    <a:cubicBezTo>
                      <a:pt x="532831" y="207356"/>
                      <a:pt x="614527" y="177621"/>
                      <a:pt x="699666" y="165103"/>
                    </a:cubicBezTo>
                    <a:lnTo>
                      <a:pt x="727586" y="6739"/>
                    </a:lnTo>
                    <a:lnTo>
                      <a:pt x="856051" y="6739"/>
                    </a:lnTo>
                    <a:lnTo>
                      <a:pt x="883970" y="165102"/>
                    </a:lnTo>
                    <a:cubicBezTo>
                      <a:pt x="969110" y="177621"/>
                      <a:pt x="1050806" y="207356"/>
                      <a:pt x="1124073" y="252493"/>
                    </a:cubicBezTo>
                    <a:lnTo>
                      <a:pt x="1124074" y="252493"/>
                    </a:lnTo>
                    <a:close/>
                  </a:path>
                </a:pathLst>
              </a:custGeom>
              <a:solidFill>
                <a:srgbClr val="F47737"/>
              </a:solidFill>
              <a:ln>
                <a:noFill/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lIns="0" tIns="0" rIns="0" bIns="0" anchor="ctr"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ctr"/>
                <a:endParaRPr>
                  <a:latin typeface="+mj-lt"/>
                  <a:ea typeface="时尚中黑简体" panose="01010104010101010101" pitchFamily="2" charset="-122"/>
                </a:endParaRPr>
              </a:p>
            </p:txBody>
          </p:sp>
          <p:sp>
            <p:nvSpPr>
              <p:cNvPr id="16" name="ïṧḷïḓê-Oval 3">
                <a:extLst>
                  <a:ext uri="{FF2B5EF4-FFF2-40B4-BE49-F238E27FC236}">
                    <a16:creationId xmlns:a16="http://schemas.microsoft.com/office/drawing/2014/main" id="{6F252269-0AF0-4002-8015-B519321A6667}"/>
                  </a:ext>
                </a:extLst>
              </p:cNvPr>
              <p:cNvSpPr/>
              <p:nvPr/>
            </p:nvSpPr>
            <p:spPr>
              <a:xfrm>
                <a:off x="3242109" y="2622534"/>
                <a:ext cx="1210543" cy="1210542"/>
              </a:xfrm>
              <a:prstGeom prst="ellipse">
                <a:avLst/>
              </a:prstGeom>
              <a:solidFill>
                <a:srgbClr val="F47737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ctr"/>
                <a:endParaRPr>
                  <a:latin typeface="+mj-lt"/>
                  <a:ea typeface="时尚中黑简体" panose="01010104010101010101" pitchFamily="2" charset="-122"/>
                </a:endParaRPr>
              </a:p>
            </p:txBody>
          </p:sp>
          <p:grpSp>
            <p:nvGrpSpPr>
              <p:cNvPr id="17" name="组合 16">
                <a:extLst>
                  <a:ext uri="{FF2B5EF4-FFF2-40B4-BE49-F238E27FC236}">
                    <a16:creationId xmlns:a16="http://schemas.microsoft.com/office/drawing/2014/main" id="{EC8739D3-46FE-4969-BA66-EEE382D1F945}"/>
                  </a:ext>
                </a:extLst>
              </p:cNvPr>
              <p:cNvGrpSpPr/>
              <p:nvPr/>
            </p:nvGrpSpPr>
            <p:grpSpPr>
              <a:xfrm>
                <a:off x="3253333" y="2856779"/>
                <a:ext cx="1188094" cy="795393"/>
                <a:chOff x="3265256" y="3396025"/>
                <a:chExt cx="1188094" cy="795393"/>
              </a:xfrm>
            </p:grpSpPr>
            <p:sp>
              <p:nvSpPr>
                <p:cNvPr id="18" name="is1ide-任意多边形: 形状 23">
                  <a:extLst>
                    <a:ext uri="{FF2B5EF4-FFF2-40B4-BE49-F238E27FC236}">
                      <a16:creationId xmlns:a16="http://schemas.microsoft.com/office/drawing/2014/main" id="{9FE530C0-ABF2-4285-8DC3-024FC8D4383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06258" y="3396025"/>
                  <a:ext cx="306090" cy="291915"/>
                </a:xfrm>
                <a:custGeom>
                  <a:avLst/>
                  <a:gdLst>
                    <a:gd name="connsiteX0" fmla="*/ 315778 w 607639"/>
                    <a:gd name="connsiteY0" fmla="*/ 173080 h 579502"/>
                    <a:gd name="connsiteX1" fmla="*/ 315778 w 607639"/>
                    <a:gd name="connsiteY1" fmla="*/ 266058 h 579502"/>
                    <a:gd name="connsiteX2" fmla="*/ 303493 w 607639"/>
                    <a:gd name="connsiteY2" fmla="*/ 278325 h 579502"/>
                    <a:gd name="connsiteX3" fmla="*/ 210375 w 607639"/>
                    <a:gd name="connsiteY3" fmla="*/ 278325 h 579502"/>
                    <a:gd name="connsiteX4" fmla="*/ 303493 w 607639"/>
                    <a:gd name="connsiteY4" fmla="*/ 359925 h 579502"/>
                    <a:gd name="connsiteX5" fmla="*/ 397500 w 607639"/>
                    <a:gd name="connsiteY5" fmla="*/ 266058 h 579502"/>
                    <a:gd name="connsiteX6" fmla="*/ 315778 w 607639"/>
                    <a:gd name="connsiteY6" fmla="*/ 173080 h 579502"/>
                    <a:gd name="connsiteX7" fmla="*/ 249814 w 607639"/>
                    <a:gd name="connsiteY7" fmla="*/ 160816 h 579502"/>
                    <a:gd name="connsiteX8" fmla="*/ 198110 w 607639"/>
                    <a:gd name="connsiteY8" fmla="*/ 212449 h 579502"/>
                    <a:gd name="connsiteX9" fmla="*/ 249814 w 607639"/>
                    <a:gd name="connsiteY9" fmla="*/ 212449 h 579502"/>
                    <a:gd name="connsiteX10" fmla="*/ 303493 w 607639"/>
                    <a:gd name="connsiteY10" fmla="*/ 147835 h 579502"/>
                    <a:gd name="connsiteX11" fmla="*/ 421981 w 607639"/>
                    <a:gd name="connsiteY11" fmla="*/ 266058 h 579502"/>
                    <a:gd name="connsiteX12" fmla="*/ 303493 w 607639"/>
                    <a:gd name="connsiteY12" fmla="*/ 384370 h 579502"/>
                    <a:gd name="connsiteX13" fmla="*/ 185093 w 607639"/>
                    <a:gd name="connsiteY13" fmla="*/ 266058 h 579502"/>
                    <a:gd name="connsiteX14" fmla="*/ 197289 w 607639"/>
                    <a:gd name="connsiteY14" fmla="*/ 253880 h 579502"/>
                    <a:gd name="connsiteX15" fmla="*/ 291297 w 607639"/>
                    <a:gd name="connsiteY15" fmla="*/ 253880 h 579502"/>
                    <a:gd name="connsiteX16" fmla="*/ 291297 w 607639"/>
                    <a:gd name="connsiteY16" fmla="*/ 160013 h 579502"/>
                    <a:gd name="connsiteX17" fmla="*/ 303493 w 607639"/>
                    <a:gd name="connsiteY17" fmla="*/ 147835 h 579502"/>
                    <a:gd name="connsiteX18" fmla="*/ 262095 w 607639"/>
                    <a:gd name="connsiteY18" fmla="*/ 135133 h 579502"/>
                    <a:gd name="connsiteX19" fmla="*/ 274287 w 607639"/>
                    <a:gd name="connsiteY19" fmla="*/ 147397 h 579502"/>
                    <a:gd name="connsiteX20" fmla="*/ 274287 w 607639"/>
                    <a:gd name="connsiteY20" fmla="*/ 224713 h 579502"/>
                    <a:gd name="connsiteX21" fmla="*/ 262095 w 607639"/>
                    <a:gd name="connsiteY21" fmla="*/ 236888 h 579502"/>
                    <a:gd name="connsiteX22" fmla="*/ 184672 w 607639"/>
                    <a:gd name="connsiteY22" fmla="*/ 236888 h 579502"/>
                    <a:gd name="connsiteX23" fmla="*/ 172391 w 607639"/>
                    <a:gd name="connsiteY23" fmla="*/ 224713 h 579502"/>
                    <a:gd name="connsiteX24" fmla="*/ 262095 w 607639"/>
                    <a:gd name="connsiteY24" fmla="*/ 135133 h 579502"/>
                    <a:gd name="connsiteX25" fmla="*/ 58120 w 607639"/>
                    <a:gd name="connsiteY25" fmla="*/ 108514 h 579502"/>
                    <a:gd name="connsiteX26" fmla="*/ 58120 w 607639"/>
                    <a:gd name="connsiteY26" fmla="*/ 413970 h 579502"/>
                    <a:gd name="connsiteX27" fmla="*/ 549430 w 607639"/>
                    <a:gd name="connsiteY27" fmla="*/ 413970 h 579502"/>
                    <a:gd name="connsiteX28" fmla="*/ 549430 w 607639"/>
                    <a:gd name="connsiteY28" fmla="*/ 108514 h 579502"/>
                    <a:gd name="connsiteX29" fmla="*/ 27236 w 607639"/>
                    <a:gd name="connsiteY29" fmla="*/ 56079 h 579502"/>
                    <a:gd name="connsiteX30" fmla="*/ 27236 w 607639"/>
                    <a:gd name="connsiteY30" fmla="*/ 81319 h 579502"/>
                    <a:gd name="connsiteX31" fmla="*/ 580403 w 607639"/>
                    <a:gd name="connsiteY31" fmla="*/ 81319 h 579502"/>
                    <a:gd name="connsiteX32" fmla="*/ 580403 w 607639"/>
                    <a:gd name="connsiteY32" fmla="*/ 56079 h 579502"/>
                    <a:gd name="connsiteX33" fmla="*/ 303775 w 607639"/>
                    <a:gd name="connsiteY33" fmla="*/ 0 h 579502"/>
                    <a:gd name="connsiteX34" fmla="*/ 317393 w 607639"/>
                    <a:gd name="connsiteY34" fmla="*/ 13597 h 579502"/>
                    <a:gd name="connsiteX35" fmla="*/ 317393 w 607639"/>
                    <a:gd name="connsiteY35" fmla="*/ 28884 h 579502"/>
                    <a:gd name="connsiteX36" fmla="*/ 580403 w 607639"/>
                    <a:gd name="connsiteY36" fmla="*/ 28884 h 579502"/>
                    <a:gd name="connsiteX37" fmla="*/ 607639 w 607639"/>
                    <a:gd name="connsiteY37" fmla="*/ 56079 h 579502"/>
                    <a:gd name="connsiteX38" fmla="*/ 607639 w 607639"/>
                    <a:gd name="connsiteY38" fmla="*/ 81319 h 579502"/>
                    <a:gd name="connsiteX39" fmla="*/ 580403 w 607639"/>
                    <a:gd name="connsiteY39" fmla="*/ 108514 h 579502"/>
                    <a:gd name="connsiteX40" fmla="*/ 576665 w 607639"/>
                    <a:gd name="connsiteY40" fmla="*/ 108514 h 579502"/>
                    <a:gd name="connsiteX41" fmla="*/ 576665 w 607639"/>
                    <a:gd name="connsiteY41" fmla="*/ 413970 h 579502"/>
                    <a:gd name="connsiteX42" fmla="*/ 549430 w 607639"/>
                    <a:gd name="connsiteY42" fmla="*/ 441165 h 579502"/>
                    <a:gd name="connsiteX43" fmla="*/ 317393 w 607639"/>
                    <a:gd name="connsiteY43" fmla="*/ 441165 h 579502"/>
                    <a:gd name="connsiteX44" fmla="*/ 317393 w 607639"/>
                    <a:gd name="connsiteY44" fmla="*/ 481069 h 579502"/>
                    <a:gd name="connsiteX45" fmla="*/ 418236 w 607639"/>
                    <a:gd name="connsiteY45" fmla="*/ 554923 h 579502"/>
                    <a:gd name="connsiteX46" fmla="*/ 421173 w 607639"/>
                    <a:gd name="connsiteY46" fmla="*/ 573942 h 579502"/>
                    <a:gd name="connsiteX47" fmla="*/ 410225 w 607639"/>
                    <a:gd name="connsiteY47" fmla="*/ 579452 h 579502"/>
                    <a:gd name="connsiteX48" fmla="*/ 402215 w 607639"/>
                    <a:gd name="connsiteY48" fmla="*/ 576874 h 579502"/>
                    <a:gd name="connsiteX49" fmla="*/ 317393 w 607639"/>
                    <a:gd name="connsiteY49" fmla="*/ 514752 h 579502"/>
                    <a:gd name="connsiteX50" fmla="*/ 317393 w 607639"/>
                    <a:gd name="connsiteY50" fmla="*/ 565854 h 579502"/>
                    <a:gd name="connsiteX51" fmla="*/ 303775 w 607639"/>
                    <a:gd name="connsiteY51" fmla="*/ 579452 h 579502"/>
                    <a:gd name="connsiteX52" fmla="*/ 290157 w 607639"/>
                    <a:gd name="connsiteY52" fmla="*/ 565854 h 579502"/>
                    <a:gd name="connsiteX53" fmla="*/ 290157 w 607639"/>
                    <a:gd name="connsiteY53" fmla="*/ 514752 h 579502"/>
                    <a:gd name="connsiteX54" fmla="*/ 205424 w 607639"/>
                    <a:gd name="connsiteY54" fmla="*/ 576874 h 579502"/>
                    <a:gd name="connsiteX55" fmla="*/ 186377 w 607639"/>
                    <a:gd name="connsiteY55" fmla="*/ 573942 h 579502"/>
                    <a:gd name="connsiteX56" fmla="*/ 189314 w 607639"/>
                    <a:gd name="connsiteY56" fmla="*/ 554923 h 579502"/>
                    <a:gd name="connsiteX57" fmla="*/ 290157 w 607639"/>
                    <a:gd name="connsiteY57" fmla="*/ 481069 h 579502"/>
                    <a:gd name="connsiteX58" fmla="*/ 290157 w 607639"/>
                    <a:gd name="connsiteY58" fmla="*/ 441165 h 579502"/>
                    <a:gd name="connsiteX59" fmla="*/ 58120 w 607639"/>
                    <a:gd name="connsiteY59" fmla="*/ 441165 h 579502"/>
                    <a:gd name="connsiteX60" fmla="*/ 30885 w 607639"/>
                    <a:gd name="connsiteY60" fmla="*/ 413970 h 579502"/>
                    <a:gd name="connsiteX61" fmla="*/ 30885 w 607639"/>
                    <a:gd name="connsiteY61" fmla="*/ 108514 h 579502"/>
                    <a:gd name="connsiteX62" fmla="*/ 27236 w 607639"/>
                    <a:gd name="connsiteY62" fmla="*/ 108514 h 579502"/>
                    <a:gd name="connsiteX63" fmla="*/ 0 w 607639"/>
                    <a:gd name="connsiteY63" fmla="*/ 81319 h 579502"/>
                    <a:gd name="connsiteX64" fmla="*/ 0 w 607639"/>
                    <a:gd name="connsiteY64" fmla="*/ 56079 h 579502"/>
                    <a:gd name="connsiteX65" fmla="*/ 27236 w 607639"/>
                    <a:gd name="connsiteY65" fmla="*/ 28884 h 579502"/>
                    <a:gd name="connsiteX66" fmla="*/ 290157 w 607639"/>
                    <a:gd name="connsiteY66" fmla="*/ 28884 h 579502"/>
                    <a:gd name="connsiteX67" fmla="*/ 290157 w 607639"/>
                    <a:gd name="connsiteY67" fmla="*/ 13597 h 579502"/>
                    <a:gd name="connsiteX68" fmla="*/ 303775 w 607639"/>
                    <a:gd name="connsiteY68" fmla="*/ 0 h 5795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</a:cxnLst>
                  <a:rect l="l" t="t" r="r" b="b"/>
                  <a:pathLst>
                    <a:path w="607639" h="579502">
                      <a:moveTo>
                        <a:pt x="315778" y="173080"/>
                      </a:moveTo>
                      <a:lnTo>
                        <a:pt x="315778" y="266058"/>
                      </a:lnTo>
                      <a:cubicBezTo>
                        <a:pt x="315778" y="272814"/>
                        <a:pt x="310258" y="278325"/>
                        <a:pt x="303493" y="278325"/>
                      </a:cubicBezTo>
                      <a:lnTo>
                        <a:pt x="210375" y="278325"/>
                      </a:lnTo>
                      <a:cubicBezTo>
                        <a:pt x="216429" y="324281"/>
                        <a:pt x="255866" y="359925"/>
                        <a:pt x="303493" y="359925"/>
                      </a:cubicBezTo>
                      <a:cubicBezTo>
                        <a:pt x="355303" y="359925"/>
                        <a:pt x="397500" y="317792"/>
                        <a:pt x="397500" y="266058"/>
                      </a:cubicBezTo>
                      <a:cubicBezTo>
                        <a:pt x="397500" y="218502"/>
                        <a:pt x="361802" y="179124"/>
                        <a:pt x="315778" y="173080"/>
                      </a:cubicBezTo>
                      <a:close/>
                      <a:moveTo>
                        <a:pt x="249814" y="160816"/>
                      </a:moveTo>
                      <a:cubicBezTo>
                        <a:pt x="223740" y="165793"/>
                        <a:pt x="203093" y="186410"/>
                        <a:pt x="198110" y="212449"/>
                      </a:cubicBezTo>
                      <a:lnTo>
                        <a:pt x="249814" y="212449"/>
                      </a:lnTo>
                      <a:close/>
                      <a:moveTo>
                        <a:pt x="303493" y="147835"/>
                      </a:moveTo>
                      <a:cubicBezTo>
                        <a:pt x="368835" y="147835"/>
                        <a:pt x="421981" y="200902"/>
                        <a:pt x="421981" y="266058"/>
                      </a:cubicBezTo>
                      <a:cubicBezTo>
                        <a:pt x="421981" y="331303"/>
                        <a:pt x="368835" y="384370"/>
                        <a:pt x="303493" y="384370"/>
                      </a:cubicBezTo>
                      <a:cubicBezTo>
                        <a:pt x="238239" y="384370"/>
                        <a:pt x="185093" y="331303"/>
                        <a:pt x="185093" y="266058"/>
                      </a:cubicBezTo>
                      <a:cubicBezTo>
                        <a:pt x="185093" y="259303"/>
                        <a:pt x="190523" y="253880"/>
                        <a:pt x="197289" y="253880"/>
                      </a:cubicBezTo>
                      <a:lnTo>
                        <a:pt x="291297" y="253880"/>
                      </a:lnTo>
                      <a:lnTo>
                        <a:pt x="291297" y="160013"/>
                      </a:lnTo>
                      <a:cubicBezTo>
                        <a:pt x="291297" y="153257"/>
                        <a:pt x="296727" y="147835"/>
                        <a:pt x="303493" y="147835"/>
                      </a:cubicBezTo>
                      <a:close/>
                      <a:moveTo>
                        <a:pt x="262095" y="135133"/>
                      </a:moveTo>
                      <a:cubicBezTo>
                        <a:pt x="268859" y="135133"/>
                        <a:pt x="274287" y="140643"/>
                        <a:pt x="274287" y="147397"/>
                      </a:cubicBezTo>
                      <a:lnTo>
                        <a:pt x="274287" y="224713"/>
                      </a:lnTo>
                      <a:cubicBezTo>
                        <a:pt x="274287" y="231467"/>
                        <a:pt x="268859" y="236888"/>
                        <a:pt x="262095" y="236888"/>
                      </a:cubicBezTo>
                      <a:lnTo>
                        <a:pt x="184672" y="236888"/>
                      </a:lnTo>
                      <a:cubicBezTo>
                        <a:pt x="177909" y="236888"/>
                        <a:pt x="172391" y="231467"/>
                        <a:pt x="172391" y="224713"/>
                      </a:cubicBezTo>
                      <a:cubicBezTo>
                        <a:pt x="172391" y="175302"/>
                        <a:pt x="212616" y="135133"/>
                        <a:pt x="262095" y="135133"/>
                      </a:cubicBezTo>
                      <a:close/>
                      <a:moveTo>
                        <a:pt x="58120" y="108514"/>
                      </a:moveTo>
                      <a:lnTo>
                        <a:pt x="58120" y="413970"/>
                      </a:lnTo>
                      <a:lnTo>
                        <a:pt x="549430" y="413970"/>
                      </a:lnTo>
                      <a:lnTo>
                        <a:pt x="549430" y="108514"/>
                      </a:lnTo>
                      <a:close/>
                      <a:moveTo>
                        <a:pt x="27236" y="56079"/>
                      </a:moveTo>
                      <a:lnTo>
                        <a:pt x="27236" y="81319"/>
                      </a:lnTo>
                      <a:lnTo>
                        <a:pt x="580403" y="81319"/>
                      </a:lnTo>
                      <a:lnTo>
                        <a:pt x="580403" y="56079"/>
                      </a:lnTo>
                      <a:close/>
                      <a:moveTo>
                        <a:pt x="303775" y="0"/>
                      </a:moveTo>
                      <a:cubicBezTo>
                        <a:pt x="311341" y="0"/>
                        <a:pt x="317393" y="6132"/>
                        <a:pt x="317393" y="13597"/>
                      </a:cubicBezTo>
                      <a:lnTo>
                        <a:pt x="317393" y="28884"/>
                      </a:lnTo>
                      <a:lnTo>
                        <a:pt x="580403" y="28884"/>
                      </a:lnTo>
                      <a:cubicBezTo>
                        <a:pt x="595356" y="28884"/>
                        <a:pt x="607639" y="41148"/>
                        <a:pt x="607639" y="56079"/>
                      </a:cubicBezTo>
                      <a:lnTo>
                        <a:pt x="607639" y="81319"/>
                      </a:lnTo>
                      <a:cubicBezTo>
                        <a:pt x="607639" y="96338"/>
                        <a:pt x="595356" y="108514"/>
                        <a:pt x="580403" y="108514"/>
                      </a:cubicBezTo>
                      <a:lnTo>
                        <a:pt x="576665" y="108514"/>
                      </a:lnTo>
                      <a:lnTo>
                        <a:pt x="576665" y="413970"/>
                      </a:lnTo>
                      <a:cubicBezTo>
                        <a:pt x="576665" y="428990"/>
                        <a:pt x="564472" y="441165"/>
                        <a:pt x="549430" y="441165"/>
                      </a:cubicBezTo>
                      <a:lnTo>
                        <a:pt x="317393" y="441165"/>
                      </a:lnTo>
                      <a:lnTo>
                        <a:pt x="317393" y="481069"/>
                      </a:lnTo>
                      <a:lnTo>
                        <a:pt x="418236" y="554923"/>
                      </a:lnTo>
                      <a:cubicBezTo>
                        <a:pt x="424377" y="559366"/>
                        <a:pt x="425623" y="567898"/>
                        <a:pt x="421173" y="573942"/>
                      </a:cubicBezTo>
                      <a:cubicBezTo>
                        <a:pt x="418503" y="577585"/>
                        <a:pt x="414409" y="579452"/>
                        <a:pt x="410225" y="579452"/>
                      </a:cubicBezTo>
                      <a:cubicBezTo>
                        <a:pt x="407466" y="579452"/>
                        <a:pt x="404618" y="578652"/>
                        <a:pt x="402215" y="576874"/>
                      </a:cubicBezTo>
                      <a:lnTo>
                        <a:pt x="317393" y="514752"/>
                      </a:lnTo>
                      <a:lnTo>
                        <a:pt x="317393" y="565854"/>
                      </a:lnTo>
                      <a:cubicBezTo>
                        <a:pt x="317393" y="573408"/>
                        <a:pt x="311341" y="579452"/>
                        <a:pt x="303775" y="579452"/>
                      </a:cubicBezTo>
                      <a:cubicBezTo>
                        <a:pt x="296299" y="579452"/>
                        <a:pt x="290157" y="573408"/>
                        <a:pt x="290157" y="565854"/>
                      </a:cubicBezTo>
                      <a:lnTo>
                        <a:pt x="290157" y="514752"/>
                      </a:lnTo>
                      <a:lnTo>
                        <a:pt x="205424" y="576874"/>
                      </a:lnTo>
                      <a:cubicBezTo>
                        <a:pt x="199372" y="581318"/>
                        <a:pt x="190827" y="579985"/>
                        <a:pt x="186377" y="573942"/>
                      </a:cubicBezTo>
                      <a:cubicBezTo>
                        <a:pt x="181927" y="567898"/>
                        <a:pt x="183262" y="559366"/>
                        <a:pt x="189314" y="554923"/>
                      </a:cubicBezTo>
                      <a:lnTo>
                        <a:pt x="290157" y="481069"/>
                      </a:lnTo>
                      <a:lnTo>
                        <a:pt x="290157" y="441165"/>
                      </a:lnTo>
                      <a:lnTo>
                        <a:pt x="58120" y="441165"/>
                      </a:lnTo>
                      <a:cubicBezTo>
                        <a:pt x="43167" y="441165"/>
                        <a:pt x="30885" y="428990"/>
                        <a:pt x="30885" y="413970"/>
                      </a:cubicBezTo>
                      <a:lnTo>
                        <a:pt x="30885" y="108514"/>
                      </a:lnTo>
                      <a:lnTo>
                        <a:pt x="27236" y="108514"/>
                      </a:lnTo>
                      <a:cubicBezTo>
                        <a:pt x="12194" y="108514"/>
                        <a:pt x="0" y="96338"/>
                        <a:pt x="0" y="81319"/>
                      </a:cubicBezTo>
                      <a:lnTo>
                        <a:pt x="0" y="56079"/>
                      </a:lnTo>
                      <a:cubicBezTo>
                        <a:pt x="0" y="41148"/>
                        <a:pt x="12194" y="28884"/>
                        <a:pt x="27236" y="28884"/>
                      </a:cubicBezTo>
                      <a:lnTo>
                        <a:pt x="290157" y="28884"/>
                      </a:lnTo>
                      <a:lnTo>
                        <a:pt x="290157" y="13597"/>
                      </a:lnTo>
                      <a:cubicBezTo>
                        <a:pt x="290157" y="6132"/>
                        <a:pt x="296299" y="0"/>
                        <a:pt x="303775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lIns="0" tIns="0" rIns="0" bIns="0" anchor="ctr">
                  <a:scene3d>
                    <a:camera prst="orthographicFront"/>
                    <a:lightRig rig="threePt" dir="t"/>
                  </a:scene3d>
                  <a:sp3d contourW="12700"/>
                </a:bodyPr>
                <a:lstStyle/>
                <a:p>
                  <a:pPr algn="ctr"/>
                  <a:endParaRPr>
                    <a:latin typeface="+mj-lt"/>
                    <a:ea typeface="时尚中黑简体" panose="01010104010101010101" pitchFamily="2" charset="-122"/>
                  </a:endParaRPr>
                </a:p>
              </p:txBody>
            </p:sp>
            <p:sp>
              <p:nvSpPr>
                <p:cNvPr id="19" name="is1ide-文本框 24">
                  <a:extLst>
                    <a:ext uri="{FF2B5EF4-FFF2-40B4-BE49-F238E27FC236}">
                      <a16:creationId xmlns:a16="http://schemas.microsoft.com/office/drawing/2014/main" id="{49084CD6-D4A7-4E2A-816A-31FCBC50748A}"/>
                    </a:ext>
                  </a:extLst>
                </p:cNvPr>
                <p:cNvSpPr txBox="1"/>
                <p:nvPr/>
              </p:nvSpPr>
              <p:spPr>
                <a:xfrm>
                  <a:off x="3265256" y="3627154"/>
                  <a:ext cx="1188094" cy="56426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anchor="ctr" anchorCtr="0">
                  <a:normAutofit/>
                  <a:scene3d>
                    <a:camera prst="orthographicFront"/>
                    <a:lightRig rig="threePt" dir="t"/>
                  </a:scene3d>
                  <a:sp3d contourW="12700"/>
                </a:bodyPr>
                <a:lstStyle/>
                <a:p>
                  <a:pPr algn="ctr"/>
                  <a:r>
                    <a:rPr lang="tr-TR" altLang="zh-CN" sz="1600" dirty="0">
                      <a:solidFill>
                        <a:schemeClr val="bg1"/>
                      </a:solidFill>
                      <a:latin typeface="+mj-lt"/>
                      <a:ea typeface="时尚中黑简体" panose="01010104010101010101" pitchFamily="2" charset="-122"/>
                    </a:rPr>
                    <a:t>TITLE HERE</a:t>
                  </a:r>
                  <a:endParaRPr lang="zh-CN" altLang="en-US" sz="1600" dirty="0">
                    <a:solidFill>
                      <a:schemeClr val="bg1"/>
                    </a:solidFill>
                    <a:latin typeface="+mj-lt"/>
                    <a:ea typeface="时尚中黑简体" panose="01010104010101010101" pitchFamily="2" charset="-122"/>
                  </a:endParaRPr>
                </a:p>
              </p:txBody>
            </p:sp>
          </p:grpSp>
        </p:grpSp>
        <p:grpSp>
          <p:nvGrpSpPr>
            <p:cNvPr id="20" name="组合 19">
              <a:extLst>
                <a:ext uri="{FF2B5EF4-FFF2-40B4-BE49-F238E27FC236}">
                  <a16:creationId xmlns:a16="http://schemas.microsoft.com/office/drawing/2014/main" id="{BEFF1446-C68A-4155-9728-553091AFEC7A}"/>
                </a:ext>
              </a:extLst>
            </p:cNvPr>
            <p:cNvGrpSpPr/>
            <p:nvPr/>
          </p:nvGrpSpPr>
          <p:grpSpPr>
            <a:xfrm>
              <a:off x="6092077" y="2252236"/>
              <a:ext cx="1951143" cy="1951139"/>
              <a:chOff x="6092077" y="2252236"/>
              <a:chExt cx="1951143" cy="1951139"/>
            </a:xfrm>
          </p:grpSpPr>
          <p:sp>
            <p:nvSpPr>
              <p:cNvPr id="21" name="ïṧḷïḓê-任意多边形: 形状 7">
                <a:extLst>
                  <a:ext uri="{FF2B5EF4-FFF2-40B4-BE49-F238E27FC236}">
                    <a16:creationId xmlns:a16="http://schemas.microsoft.com/office/drawing/2014/main" id="{014B7993-A707-4BC3-B15E-3B7FB76EB826}"/>
                  </a:ext>
                </a:extLst>
              </p:cNvPr>
              <p:cNvSpPr/>
              <p:nvPr/>
            </p:nvSpPr>
            <p:spPr>
              <a:xfrm>
                <a:off x="6092077" y="2252236"/>
                <a:ext cx="1951143" cy="1951139"/>
              </a:xfrm>
              <a:custGeom>
                <a:avLst/>
                <a:gdLst>
                  <a:gd name="connsiteX0" fmla="*/ 1124074 w 1583637"/>
                  <a:gd name="connsiteY0" fmla="*/ 252493 h 1583637"/>
                  <a:gd name="connsiteX1" fmla="*/ 1247256 w 1583637"/>
                  <a:gd name="connsiteY1" fmla="*/ 149126 h 1583637"/>
                  <a:gd name="connsiteX2" fmla="*/ 1345663 w 1583637"/>
                  <a:gd name="connsiteY2" fmla="*/ 231701 h 1583637"/>
                  <a:gd name="connsiteX3" fmla="*/ 1265256 w 1583637"/>
                  <a:gd name="connsiteY3" fmla="*/ 370961 h 1583637"/>
                  <a:gd name="connsiteX4" fmla="*/ 1393012 w 1583637"/>
                  <a:gd name="connsiteY4" fmla="*/ 592241 h 1583637"/>
                  <a:gd name="connsiteX5" fmla="*/ 1553818 w 1583637"/>
                  <a:gd name="connsiteY5" fmla="*/ 592237 h 1583637"/>
                  <a:gd name="connsiteX6" fmla="*/ 1576125 w 1583637"/>
                  <a:gd name="connsiteY6" fmla="*/ 718748 h 1583637"/>
                  <a:gd name="connsiteX7" fmla="*/ 1425015 w 1583637"/>
                  <a:gd name="connsiteY7" fmla="*/ 773743 h 1583637"/>
                  <a:gd name="connsiteX8" fmla="*/ 1380646 w 1583637"/>
                  <a:gd name="connsiteY8" fmla="*/ 1025372 h 1583637"/>
                  <a:gd name="connsiteX9" fmla="*/ 1503833 w 1583637"/>
                  <a:gd name="connsiteY9" fmla="*/ 1128733 h 1583637"/>
                  <a:gd name="connsiteX10" fmla="*/ 1439602 w 1583637"/>
                  <a:gd name="connsiteY10" fmla="*/ 1239984 h 1583637"/>
                  <a:gd name="connsiteX11" fmla="*/ 1288495 w 1583637"/>
                  <a:gd name="connsiteY11" fmla="*/ 1184982 h 1583637"/>
                  <a:gd name="connsiteX12" fmla="*/ 1092761 w 1583637"/>
                  <a:gd name="connsiteY12" fmla="*/ 1349222 h 1583637"/>
                  <a:gd name="connsiteX13" fmla="*/ 1120689 w 1583637"/>
                  <a:gd name="connsiteY13" fmla="*/ 1507584 h 1583637"/>
                  <a:gd name="connsiteX14" fmla="*/ 999974 w 1583637"/>
                  <a:gd name="connsiteY14" fmla="*/ 1551521 h 1583637"/>
                  <a:gd name="connsiteX15" fmla="*/ 919574 w 1583637"/>
                  <a:gd name="connsiteY15" fmla="*/ 1412257 h 1583637"/>
                  <a:gd name="connsiteX16" fmla="*/ 664062 w 1583637"/>
                  <a:gd name="connsiteY16" fmla="*/ 1412257 h 1583637"/>
                  <a:gd name="connsiteX17" fmla="*/ 583663 w 1583637"/>
                  <a:gd name="connsiteY17" fmla="*/ 1551521 h 1583637"/>
                  <a:gd name="connsiteX18" fmla="*/ 462948 w 1583637"/>
                  <a:gd name="connsiteY18" fmla="*/ 1507584 h 1583637"/>
                  <a:gd name="connsiteX19" fmla="*/ 490876 w 1583637"/>
                  <a:gd name="connsiteY19" fmla="*/ 1349222 h 1583637"/>
                  <a:gd name="connsiteX20" fmla="*/ 295142 w 1583637"/>
                  <a:gd name="connsiteY20" fmla="*/ 1184981 h 1583637"/>
                  <a:gd name="connsiteX21" fmla="*/ 144035 w 1583637"/>
                  <a:gd name="connsiteY21" fmla="*/ 1239984 h 1583637"/>
                  <a:gd name="connsiteX22" fmla="*/ 79804 w 1583637"/>
                  <a:gd name="connsiteY22" fmla="*/ 1128733 h 1583637"/>
                  <a:gd name="connsiteX23" fmla="*/ 202991 w 1583637"/>
                  <a:gd name="connsiteY23" fmla="*/ 1025372 h 1583637"/>
                  <a:gd name="connsiteX24" fmla="*/ 158622 w 1583637"/>
                  <a:gd name="connsiteY24" fmla="*/ 773743 h 1583637"/>
                  <a:gd name="connsiteX25" fmla="*/ 7512 w 1583637"/>
                  <a:gd name="connsiteY25" fmla="*/ 718748 h 1583637"/>
                  <a:gd name="connsiteX26" fmla="*/ 29819 w 1583637"/>
                  <a:gd name="connsiteY26" fmla="*/ 592237 h 1583637"/>
                  <a:gd name="connsiteX27" fmla="*/ 190625 w 1583637"/>
                  <a:gd name="connsiteY27" fmla="*/ 592241 h 1583637"/>
                  <a:gd name="connsiteX28" fmla="*/ 318381 w 1583637"/>
                  <a:gd name="connsiteY28" fmla="*/ 370961 h 1583637"/>
                  <a:gd name="connsiteX29" fmla="*/ 237974 w 1583637"/>
                  <a:gd name="connsiteY29" fmla="*/ 231701 h 1583637"/>
                  <a:gd name="connsiteX30" fmla="*/ 336381 w 1583637"/>
                  <a:gd name="connsiteY30" fmla="*/ 149126 h 1583637"/>
                  <a:gd name="connsiteX31" fmla="*/ 459563 w 1583637"/>
                  <a:gd name="connsiteY31" fmla="*/ 252493 h 1583637"/>
                  <a:gd name="connsiteX32" fmla="*/ 699666 w 1583637"/>
                  <a:gd name="connsiteY32" fmla="*/ 165103 h 1583637"/>
                  <a:gd name="connsiteX33" fmla="*/ 727586 w 1583637"/>
                  <a:gd name="connsiteY33" fmla="*/ 6739 h 1583637"/>
                  <a:gd name="connsiteX34" fmla="*/ 856051 w 1583637"/>
                  <a:gd name="connsiteY34" fmla="*/ 6739 h 1583637"/>
                  <a:gd name="connsiteX35" fmla="*/ 883970 w 1583637"/>
                  <a:gd name="connsiteY35" fmla="*/ 165102 h 1583637"/>
                  <a:gd name="connsiteX36" fmla="*/ 1124073 w 1583637"/>
                  <a:gd name="connsiteY36" fmla="*/ 252493 h 1583637"/>
                  <a:gd name="connsiteX37" fmla="*/ 1124074 w 1583637"/>
                  <a:gd name="connsiteY37" fmla="*/ 252493 h 1583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83637" h="1583637">
                    <a:moveTo>
                      <a:pt x="1124074" y="252493"/>
                    </a:moveTo>
                    <a:lnTo>
                      <a:pt x="1247256" y="149126"/>
                    </a:lnTo>
                    <a:lnTo>
                      <a:pt x="1345663" y="231701"/>
                    </a:lnTo>
                    <a:lnTo>
                      <a:pt x="1265256" y="370961"/>
                    </a:lnTo>
                    <a:cubicBezTo>
                      <a:pt x="1322430" y="435278"/>
                      <a:pt x="1365899" y="510569"/>
                      <a:pt x="1393012" y="592241"/>
                    </a:cubicBezTo>
                    <a:lnTo>
                      <a:pt x="1553818" y="592237"/>
                    </a:lnTo>
                    <a:lnTo>
                      <a:pt x="1576125" y="718748"/>
                    </a:lnTo>
                    <a:lnTo>
                      <a:pt x="1425015" y="773743"/>
                    </a:lnTo>
                    <a:cubicBezTo>
                      <a:pt x="1427471" y="859762"/>
                      <a:pt x="1412374" y="945380"/>
                      <a:pt x="1380646" y="1025372"/>
                    </a:cubicBezTo>
                    <a:lnTo>
                      <a:pt x="1503833" y="1128733"/>
                    </a:lnTo>
                    <a:lnTo>
                      <a:pt x="1439602" y="1239984"/>
                    </a:lnTo>
                    <a:lnTo>
                      <a:pt x="1288495" y="1184982"/>
                    </a:lnTo>
                    <a:cubicBezTo>
                      <a:pt x="1235084" y="1252456"/>
                      <a:pt x="1168484" y="1308339"/>
                      <a:pt x="1092761" y="1349222"/>
                    </a:cubicBezTo>
                    <a:lnTo>
                      <a:pt x="1120689" y="1507584"/>
                    </a:lnTo>
                    <a:lnTo>
                      <a:pt x="999974" y="1551521"/>
                    </a:lnTo>
                    <a:lnTo>
                      <a:pt x="919574" y="1412257"/>
                    </a:lnTo>
                    <a:cubicBezTo>
                      <a:pt x="835287" y="1429613"/>
                      <a:pt x="748348" y="1429613"/>
                      <a:pt x="664062" y="1412257"/>
                    </a:cubicBezTo>
                    <a:lnTo>
                      <a:pt x="583663" y="1551521"/>
                    </a:lnTo>
                    <a:lnTo>
                      <a:pt x="462948" y="1507584"/>
                    </a:lnTo>
                    <a:lnTo>
                      <a:pt x="490876" y="1349222"/>
                    </a:lnTo>
                    <a:cubicBezTo>
                      <a:pt x="415153" y="1308339"/>
                      <a:pt x="348553" y="1252455"/>
                      <a:pt x="295142" y="1184981"/>
                    </a:cubicBezTo>
                    <a:lnTo>
                      <a:pt x="144035" y="1239984"/>
                    </a:lnTo>
                    <a:lnTo>
                      <a:pt x="79804" y="1128733"/>
                    </a:lnTo>
                    <a:lnTo>
                      <a:pt x="202991" y="1025372"/>
                    </a:lnTo>
                    <a:cubicBezTo>
                      <a:pt x="171263" y="945380"/>
                      <a:pt x="156166" y="859762"/>
                      <a:pt x="158622" y="773743"/>
                    </a:cubicBezTo>
                    <a:lnTo>
                      <a:pt x="7512" y="718748"/>
                    </a:lnTo>
                    <a:lnTo>
                      <a:pt x="29819" y="592237"/>
                    </a:lnTo>
                    <a:lnTo>
                      <a:pt x="190625" y="592241"/>
                    </a:lnTo>
                    <a:cubicBezTo>
                      <a:pt x="217738" y="510569"/>
                      <a:pt x="261208" y="435277"/>
                      <a:pt x="318381" y="370961"/>
                    </a:cubicBezTo>
                    <a:lnTo>
                      <a:pt x="237974" y="231701"/>
                    </a:lnTo>
                    <a:lnTo>
                      <a:pt x="336381" y="149126"/>
                    </a:lnTo>
                    <a:lnTo>
                      <a:pt x="459563" y="252493"/>
                    </a:lnTo>
                    <a:cubicBezTo>
                      <a:pt x="532831" y="207356"/>
                      <a:pt x="614527" y="177621"/>
                      <a:pt x="699666" y="165103"/>
                    </a:cubicBezTo>
                    <a:lnTo>
                      <a:pt x="727586" y="6739"/>
                    </a:lnTo>
                    <a:lnTo>
                      <a:pt x="856051" y="6739"/>
                    </a:lnTo>
                    <a:lnTo>
                      <a:pt x="883970" y="165102"/>
                    </a:lnTo>
                    <a:cubicBezTo>
                      <a:pt x="969110" y="177621"/>
                      <a:pt x="1050806" y="207356"/>
                      <a:pt x="1124073" y="252493"/>
                    </a:cubicBezTo>
                    <a:lnTo>
                      <a:pt x="1124074" y="252493"/>
                    </a:lnTo>
                    <a:close/>
                  </a:path>
                </a:pathLst>
              </a:custGeom>
              <a:solidFill>
                <a:srgbClr val="F47737"/>
              </a:solidFill>
              <a:ln>
                <a:noFill/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lIns="0" tIns="0" rIns="0" bIns="0" anchor="ctr"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ctr"/>
                <a:endParaRPr>
                  <a:latin typeface="+mj-lt"/>
                  <a:ea typeface="时尚中黑简体" panose="01010104010101010101" pitchFamily="2" charset="-122"/>
                </a:endParaRPr>
              </a:p>
            </p:txBody>
          </p:sp>
          <p:sp>
            <p:nvSpPr>
              <p:cNvPr id="22" name="ïṧḷïḓê-Oval 7">
                <a:extLst>
                  <a:ext uri="{FF2B5EF4-FFF2-40B4-BE49-F238E27FC236}">
                    <a16:creationId xmlns:a16="http://schemas.microsoft.com/office/drawing/2014/main" id="{2DC64F5C-9E18-4A26-88CE-5C3EEDB6A356}"/>
                  </a:ext>
                </a:extLst>
              </p:cNvPr>
              <p:cNvSpPr/>
              <p:nvPr/>
            </p:nvSpPr>
            <p:spPr>
              <a:xfrm>
                <a:off x="6462377" y="2622534"/>
                <a:ext cx="1210543" cy="1210542"/>
              </a:xfrm>
              <a:prstGeom prst="ellipse">
                <a:avLst/>
              </a:prstGeom>
              <a:solidFill>
                <a:srgbClr val="F47737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ctr"/>
                <a:endParaRPr>
                  <a:latin typeface="+mj-lt"/>
                  <a:ea typeface="时尚中黑简体" panose="01010104010101010101" pitchFamily="2" charset="-122"/>
                </a:endParaRPr>
              </a:p>
            </p:txBody>
          </p:sp>
          <p:grpSp>
            <p:nvGrpSpPr>
              <p:cNvPr id="23" name="组合 22">
                <a:extLst>
                  <a:ext uri="{FF2B5EF4-FFF2-40B4-BE49-F238E27FC236}">
                    <a16:creationId xmlns:a16="http://schemas.microsoft.com/office/drawing/2014/main" id="{F6C1FA71-ABEC-4096-B2ED-4B2C5052BE7E}"/>
                  </a:ext>
                </a:extLst>
              </p:cNvPr>
              <p:cNvGrpSpPr/>
              <p:nvPr/>
            </p:nvGrpSpPr>
            <p:grpSpPr>
              <a:xfrm>
                <a:off x="6473601" y="2852930"/>
                <a:ext cx="1188094" cy="795471"/>
                <a:chOff x="3265256" y="3395947"/>
                <a:chExt cx="1188094" cy="795471"/>
              </a:xfrm>
            </p:grpSpPr>
            <p:sp>
              <p:nvSpPr>
                <p:cNvPr id="24" name="is1ide-任意多边形: 形状 58">
                  <a:extLst>
                    <a:ext uri="{FF2B5EF4-FFF2-40B4-BE49-F238E27FC236}">
                      <a16:creationId xmlns:a16="http://schemas.microsoft.com/office/drawing/2014/main" id="{83E3534F-790E-4B4B-9A44-DED4DD3F3F6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06258" y="3395947"/>
                  <a:ext cx="306090" cy="276832"/>
                </a:xfrm>
                <a:custGeom>
                  <a:avLst/>
                  <a:gdLst>
                    <a:gd name="connsiteX0" fmla="*/ 503202 w 607568"/>
                    <a:gd name="connsiteY0" fmla="*/ 459310 h 549494"/>
                    <a:gd name="connsiteX1" fmla="*/ 548364 w 607568"/>
                    <a:gd name="connsiteY1" fmla="*/ 504402 h 549494"/>
                    <a:gd name="connsiteX2" fmla="*/ 503202 w 607568"/>
                    <a:gd name="connsiteY2" fmla="*/ 549494 h 549494"/>
                    <a:gd name="connsiteX3" fmla="*/ 458040 w 607568"/>
                    <a:gd name="connsiteY3" fmla="*/ 504402 h 549494"/>
                    <a:gd name="connsiteX4" fmla="*/ 503202 w 607568"/>
                    <a:gd name="connsiteY4" fmla="*/ 459310 h 549494"/>
                    <a:gd name="connsiteX5" fmla="*/ 197795 w 607568"/>
                    <a:gd name="connsiteY5" fmla="*/ 459310 h 549494"/>
                    <a:gd name="connsiteX6" fmla="*/ 242957 w 607568"/>
                    <a:gd name="connsiteY6" fmla="*/ 504402 h 549494"/>
                    <a:gd name="connsiteX7" fmla="*/ 197795 w 607568"/>
                    <a:gd name="connsiteY7" fmla="*/ 549494 h 549494"/>
                    <a:gd name="connsiteX8" fmla="*/ 152633 w 607568"/>
                    <a:gd name="connsiteY8" fmla="*/ 504402 h 549494"/>
                    <a:gd name="connsiteX9" fmla="*/ 197795 w 607568"/>
                    <a:gd name="connsiteY9" fmla="*/ 459310 h 549494"/>
                    <a:gd name="connsiteX10" fmla="*/ 143318 w 607568"/>
                    <a:gd name="connsiteY10" fmla="*/ 390791 h 549494"/>
                    <a:gd name="connsiteX11" fmla="*/ 554573 w 607568"/>
                    <a:gd name="connsiteY11" fmla="*/ 390791 h 549494"/>
                    <a:gd name="connsiteX12" fmla="*/ 554573 w 607568"/>
                    <a:gd name="connsiteY12" fmla="*/ 437435 h 549494"/>
                    <a:gd name="connsiteX13" fmla="*/ 143318 w 607568"/>
                    <a:gd name="connsiteY13" fmla="*/ 437435 h 549494"/>
                    <a:gd name="connsiteX14" fmla="*/ 115304 w 607568"/>
                    <a:gd name="connsiteY14" fmla="*/ 313028 h 549494"/>
                    <a:gd name="connsiteX15" fmla="*/ 582659 w 607568"/>
                    <a:gd name="connsiteY15" fmla="*/ 313028 h 549494"/>
                    <a:gd name="connsiteX16" fmla="*/ 582659 w 607568"/>
                    <a:gd name="connsiteY16" fmla="*/ 359672 h 549494"/>
                    <a:gd name="connsiteX17" fmla="*/ 115304 w 607568"/>
                    <a:gd name="connsiteY17" fmla="*/ 359672 h 549494"/>
                    <a:gd name="connsiteX18" fmla="*/ 0 w 607568"/>
                    <a:gd name="connsiteY18" fmla="*/ 169922 h 549494"/>
                    <a:gd name="connsiteX19" fmla="*/ 78962 w 607568"/>
                    <a:gd name="connsiteY19" fmla="*/ 169922 h 549494"/>
                    <a:gd name="connsiteX20" fmla="*/ 108516 w 607568"/>
                    <a:gd name="connsiteY20" fmla="*/ 235254 h 549494"/>
                    <a:gd name="connsiteX21" fmla="*/ 607568 w 607568"/>
                    <a:gd name="connsiteY21" fmla="*/ 235254 h 549494"/>
                    <a:gd name="connsiteX22" fmla="*/ 607568 w 607568"/>
                    <a:gd name="connsiteY22" fmla="*/ 281909 h 549494"/>
                    <a:gd name="connsiteX23" fmla="*/ 78428 w 607568"/>
                    <a:gd name="connsiteY23" fmla="*/ 281909 h 549494"/>
                    <a:gd name="connsiteX24" fmla="*/ 48798 w 607568"/>
                    <a:gd name="connsiteY24" fmla="*/ 216577 h 549494"/>
                    <a:gd name="connsiteX25" fmla="*/ 0 w 607568"/>
                    <a:gd name="connsiteY25" fmla="*/ 216577 h 549494"/>
                    <a:gd name="connsiteX26" fmla="*/ 257720 w 607568"/>
                    <a:gd name="connsiteY26" fmla="*/ 0 h 549494"/>
                    <a:gd name="connsiteX27" fmla="*/ 254207 w 607568"/>
                    <a:gd name="connsiteY27" fmla="*/ 30201 h 549494"/>
                    <a:gd name="connsiteX28" fmla="*/ 407797 w 607568"/>
                    <a:gd name="connsiteY28" fmla="*/ 197372 h 549494"/>
                    <a:gd name="connsiteX29" fmla="*/ 241147 w 607568"/>
                    <a:gd name="connsiteY29" fmla="*/ 144063 h 549494"/>
                    <a:gd name="connsiteX30" fmla="*/ 237633 w 607568"/>
                    <a:gd name="connsiteY30" fmla="*/ 174264 h 549494"/>
                    <a:gd name="connsiteX31" fmla="*/ 115586 w 607568"/>
                    <a:gd name="connsiteY31" fmla="*/ 71993 h 5494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607568" h="549494">
                      <a:moveTo>
                        <a:pt x="503202" y="459310"/>
                      </a:moveTo>
                      <a:cubicBezTo>
                        <a:pt x="528144" y="459310"/>
                        <a:pt x="548364" y="479498"/>
                        <a:pt x="548364" y="504402"/>
                      </a:cubicBezTo>
                      <a:cubicBezTo>
                        <a:pt x="548364" y="529306"/>
                        <a:pt x="528144" y="549494"/>
                        <a:pt x="503202" y="549494"/>
                      </a:cubicBezTo>
                      <a:cubicBezTo>
                        <a:pt x="478260" y="549494"/>
                        <a:pt x="458040" y="529306"/>
                        <a:pt x="458040" y="504402"/>
                      </a:cubicBezTo>
                      <a:cubicBezTo>
                        <a:pt x="458040" y="479498"/>
                        <a:pt x="478260" y="459310"/>
                        <a:pt x="503202" y="459310"/>
                      </a:cubicBezTo>
                      <a:close/>
                      <a:moveTo>
                        <a:pt x="197795" y="459310"/>
                      </a:moveTo>
                      <a:cubicBezTo>
                        <a:pt x="222737" y="459310"/>
                        <a:pt x="242957" y="479498"/>
                        <a:pt x="242957" y="504402"/>
                      </a:cubicBezTo>
                      <a:cubicBezTo>
                        <a:pt x="242957" y="529306"/>
                        <a:pt x="222737" y="549494"/>
                        <a:pt x="197795" y="549494"/>
                      </a:cubicBezTo>
                      <a:cubicBezTo>
                        <a:pt x="172853" y="549494"/>
                        <a:pt x="152633" y="529306"/>
                        <a:pt x="152633" y="504402"/>
                      </a:cubicBezTo>
                      <a:cubicBezTo>
                        <a:pt x="152633" y="479498"/>
                        <a:pt x="172853" y="459310"/>
                        <a:pt x="197795" y="459310"/>
                      </a:cubicBezTo>
                      <a:close/>
                      <a:moveTo>
                        <a:pt x="143318" y="390791"/>
                      </a:moveTo>
                      <a:lnTo>
                        <a:pt x="554573" y="390791"/>
                      </a:lnTo>
                      <a:lnTo>
                        <a:pt x="554573" y="437435"/>
                      </a:lnTo>
                      <a:lnTo>
                        <a:pt x="143318" y="437435"/>
                      </a:lnTo>
                      <a:close/>
                      <a:moveTo>
                        <a:pt x="115304" y="313028"/>
                      </a:moveTo>
                      <a:lnTo>
                        <a:pt x="582659" y="313028"/>
                      </a:lnTo>
                      <a:lnTo>
                        <a:pt x="582659" y="359672"/>
                      </a:lnTo>
                      <a:lnTo>
                        <a:pt x="115304" y="359672"/>
                      </a:lnTo>
                      <a:close/>
                      <a:moveTo>
                        <a:pt x="0" y="169922"/>
                      </a:moveTo>
                      <a:lnTo>
                        <a:pt x="78962" y="169922"/>
                      </a:lnTo>
                      <a:lnTo>
                        <a:pt x="108516" y="235254"/>
                      </a:lnTo>
                      <a:lnTo>
                        <a:pt x="607568" y="235254"/>
                      </a:lnTo>
                      <a:lnTo>
                        <a:pt x="607568" y="281909"/>
                      </a:lnTo>
                      <a:lnTo>
                        <a:pt x="78428" y="281909"/>
                      </a:lnTo>
                      <a:lnTo>
                        <a:pt x="48798" y="216577"/>
                      </a:lnTo>
                      <a:lnTo>
                        <a:pt x="0" y="216577"/>
                      </a:lnTo>
                      <a:close/>
                      <a:moveTo>
                        <a:pt x="257720" y="0"/>
                      </a:moveTo>
                      <a:lnTo>
                        <a:pt x="254207" y="30201"/>
                      </a:lnTo>
                      <a:cubicBezTo>
                        <a:pt x="405964" y="47665"/>
                        <a:pt x="407797" y="197372"/>
                        <a:pt x="407797" y="197372"/>
                      </a:cubicBezTo>
                      <a:cubicBezTo>
                        <a:pt x="407797" y="197372"/>
                        <a:pt x="364340" y="158248"/>
                        <a:pt x="241147" y="144063"/>
                      </a:cubicBezTo>
                      <a:lnTo>
                        <a:pt x="237633" y="174264"/>
                      </a:lnTo>
                      <a:lnTo>
                        <a:pt x="115586" y="71993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lIns="0" tIns="0" rIns="0" bIns="0" anchor="ctr">
                  <a:scene3d>
                    <a:camera prst="orthographicFront"/>
                    <a:lightRig rig="threePt" dir="t"/>
                  </a:scene3d>
                  <a:sp3d contourW="12700"/>
                </a:bodyPr>
                <a:lstStyle/>
                <a:p>
                  <a:pPr algn="ctr"/>
                  <a:endParaRPr>
                    <a:latin typeface="+mj-lt"/>
                    <a:ea typeface="时尚中黑简体" panose="01010104010101010101" pitchFamily="2" charset="-122"/>
                  </a:endParaRPr>
                </a:p>
              </p:txBody>
            </p:sp>
            <p:sp>
              <p:nvSpPr>
                <p:cNvPr id="25" name="is1ide-文本框 59">
                  <a:extLst>
                    <a:ext uri="{FF2B5EF4-FFF2-40B4-BE49-F238E27FC236}">
                      <a16:creationId xmlns:a16="http://schemas.microsoft.com/office/drawing/2014/main" id="{B34B543E-4261-47C2-B9EC-5F3E2FB79EA9}"/>
                    </a:ext>
                  </a:extLst>
                </p:cNvPr>
                <p:cNvSpPr txBox="1"/>
                <p:nvPr/>
              </p:nvSpPr>
              <p:spPr>
                <a:xfrm>
                  <a:off x="3265256" y="3627154"/>
                  <a:ext cx="1188094" cy="56426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anchor="ctr" anchorCtr="0">
                  <a:normAutofit/>
                  <a:scene3d>
                    <a:camera prst="orthographicFront"/>
                    <a:lightRig rig="threePt" dir="t"/>
                  </a:scene3d>
                  <a:sp3d contourW="12700"/>
                </a:bodyPr>
                <a:lstStyle/>
                <a:p>
                  <a:pPr algn="ctr"/>
                  <a:r>
                    <a:rPr lang="tr-TR" altLang="zh-CN" sz="1600" dirty="0">
                      <a:solidFill>
                        <a:schemeClr val="bg1"/>
                      </a:solidFill>
                      <a:latin typeface="+mj-lt"/>
                      <a:ea typeface="时尚中黑简体" panose="01010104010101010101" pitchFamily="2" charset="-122"/>
                    </a:rPr>
                    <a:t>TITLE HERE</a:t>
                  </a:r>
                  <a:endParaRPr lang="zh-CN" altLang="en-US" sz="1600" dirty="0">
                    <a:solidFill>
                      <a:schemeClr val="bg1"/>
                    </a:solidFill>
                    <a:latin typeface="+mj-lt"/>
                    <a:ea typeface="时尚中黑简体" panose="01010104010101010101" pitchFamily="2" charset="-122"/>
                  </a:endParaRPr>
                </a:p>
              </p:txBody>
            </p:sp>
          </p:grpSp>
        </p:grpSp>
      </p:grpSp>
      <p:grpSp>
        <p:nvGrpSpPr>
          <p:cNvPr id="27" name="组合 26">
            <a:extLst>
              <a:ext uri="{FF2B5EF4-FFF2-40B4-BE49-F238E27FC236}">
                <a16:creationId xmlns:a16="http://schemas.microsoft.com/office/drawing/2014/main" id="{120F356E-EEE9-4778-88C4-F21A71F25436}"/>
              </a:ext>
            </a:extLst>
          </p:cNvPr>
          <p:cNvGrpSpPr/>
          <p:nvPr/>
        </p:nvGrpSpPr>
        <p:grpSpPr>
          <a:xfrm>
            <a:off x="1259371" y="4943677"/>
            <a:ext cx="9673257" cy="1003767"/>
            <a:chOff x="1809750" y="2496470"/>
            <a:chExt cx="9673257" cy="1003767"/>
          </a:xfrm>
        </p:grpSpPr>
        <p:sp>
          <p:nvSpPr>
            <p:cNvPr id="28" name="文本框 27">
              <a:extLst>
                <a:ext uri="{FF2B5EF4-FFF2-40B4-BE49-F238E27FC236}">
                  <a16:creationId xmlns:a16="http://schemas.microsoft.com/office/drawing/2014/main" id="{D161C193-D1F0-4DB6-983E-CD9C7370A8F4}"/>
                </a:ext>
              </a:extLst>
            </p:cNvPr>
            <p:cNvSpPr txBox="1"/>
            <p:nvPr/>
          </p:nvSpPr>
          <p:spPr>
            <a:xfrm>
              <a:off x="1809751" y="2934313"/>
              <a:ext cx="9673256" cy="56592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14000"/>
                </a:lnSpc>
              </a:pPr>
              <a:r>
                <a:rPr lang="en-US" altLang="zh-CN" sz="900" dirty="0">
                  <a:solidFill>
                    <a:schemeClr val="bg1">
                      <a:lumMod val="50000"/>
                    </a:schemeClr>
                  </a:solidFill>
                  <a:latin typeface="+mj-lt"/>
                  <a:ea typeface="+mj-ea"/>
                </a:rPr>
                <a:t>A complex idea can be conveyed with just a single still image, namely making it possible to absorb large amounts of data quickly. A complex idea can be conveyed with just a single still image, namely making it possible to absorb large amounts of data quickly. A complex idea can be conveyed with just a single still image, namely making it possible to absorb large amounts of data quickly.</a:t>
              </a:r>
            </a:p>
          </p:txBody>
        </p:sp>
        <p:sp>
          <p:nvSpPr>
            <p:cNvPr id="29" name="文本框 28">
              <a:extLst>
                <a:ext uri="{FF2B5EF4-FFF2-40B4-BE49-F238E27FC236}">
                  <a16:creationId xmlns:a16="http://schemas.microsoft.com/office/drawing/2014/main" id="{4A3A0721-D861-4C01-9F27-431B0BAC3BA8}"/>
                </a:ext>
              </a:extLst>
            </p:cNvPr>
            <p:cNvSpPr txBox="1"/>
            <p:nvPr/>
          </p:nvSpPr>
          <p:spPr>
            <a:xfrm>
              <a:off x="1809750" y="2496470"/>
              <a:ext cx="2434963" cy="513346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14000"/>
                </a:lnSpc>
              </a:pPr>
              <a:r>
                <a:rPr lang="tr-TR" altLang="zh-CN" sz="2400" dirty="0">
                  <a:latin typeface="+mj-lt"/>
                  <a:ea typeface="时尚中黑简体" panose="01010104010101010101" pitchFamily="2" charset="-122"/>
                </a:rPr>
                <a:t>TITLE HERE</a:t>
              </a:r>
              <a:endParaRPr lang="zh-CN" altLang="en-US" sz="2400" dirty="0">
                <a:latin typeface="+mj-lt"/>
                <a:ea typeface="时尚中黑简体" panose="01010104010101010101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54436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A6115BFB-1B63-4F34-BD44-30BAA4F7AF34}"/>
              </a:ext>
            </a:extLst>
          </p:cNvPr>
          <p:cNvSpPr txBox="1"/>
          <p:nvPr/>
        </p:nvSpPr>
        <p:spPr>
          <a:xfrm>
            <a:off x="4675577" y="424013"/>
            <a:ext cx="2840842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tr-TR" altLang="zh-CN" sz="3600" dirty="0">
                <a:solidFill>
                  <a:srgbClr val="F47737"/>
                </a:solidFill>
                <a:latin typeface="+mj-lt"/>
                <a:ea typeface="时尚中黑简体" panose="01010104010101010101" pitchFamily="2" charset="-122"/>
              </a:rPr>
              <a:t>TITLE HERE</a:t>
            </a:r>
            <a:endParaRPr lang="zh-CN" altLang="en-US" sz="3600" dirty="0">
              <a:solidFill>
                <a:srgbClr val="F47737"/>
              </a:solidFill>
              <a:latin typeface="+mj-lt"/>
              <a:ea typeface="时尚中黑简体" panose="01010104010101010101" pitchFamily="2" charset="-122"/>
            </a:endParaRPr>
          </a:p>
        </p:txBody>
      </p:sp>
      <p:cxnSp>
        <p:nvCxnSpPr>
          <p:cNvPr id="3" name="直接连接符 2">
            <a:extLst>
              <a:ext uri="{FF2B5EF4-FFF2-40B4-BE49-F238E27FC236}">
                <a16:creationId xmlns:a16="http://schemas.microsoft.com/office/drawing/2014/main" id="{96A48B1C-7074-47B2-8A08-9C74C1F04555}"/>
              </a:ext>
            </a:extLst>
          </p:cNvPr>
          <p:cNvCxnSpPr>
            <a:cxnSpLocks/>
          </p:cNvCxnSpPr>
          <p:nvPr/>
        </p:nvCxnSpPr>
        <p:spPr>
          <a:xfrm>
            <a:off x="5807982" y="1088571"/>
            <a:ext cx="576036" cy="0"/>
          </a:xfrm>
          <a:prstGeom prst="line">
            <a:avLst/>
          </a:prstGeom>
          <a:ln w="28575" cap="rnd">
            <a:solidFill>
              <a:srgbClr val="F47737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56">
            <a:extLst>
              <a:ext uri="{FF2B5EF4-FFF2-40B4-BE49-F238E27FC236}">
                <a16:creationId xmlns:a16="http://schemas.microsoft.com/office/drawing/2014/main" id="{365727F3-F0E9-4A8F-B7E9-D86786697E41}"/>
              </a:ext>
            </a:extLst>
          </p:cNvPr>
          <p:cNvSpPr/>
          <p:nvPr/>
        </p:nvSpPr>
        <p:spPr>
          <a:xfrm>
            <a:off x="1333502" y="2223288"/>
            <a:ext cx="3062541" cy="130838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>
              <a:latin typeface="+mj-lt"/>
              <a:ea typeface="时尚中黑简体" panose="01010104010101010101" pitchFamily="2" charset="-122"/>
            </a:endParaRPr>
          </a:p>
        </p:txBody>
      </p:sp>
      <p:sp>
        <p:nvSpPr>
          <p:cNvPr id="6" name="Rectangle 57">
            <a:extLst>
              <a:ext uri="{FF2B5EF4-FFF2-40B4-BE49-F238E27FC236}">
                <a16:creationId xmlns:a16="http://schemas.microsoft.com/office/drawing/2014/main" id="{16E7CC5D-BE73-48B9-83F1-8C334D3A2397}"/>
              </a:ext>
            </a:extLst>
          </p:cNvPr>
          <p:cNvSpPr/>
          <p:nvPr/>
        </p:nvSpPr>
        <p:spPr>
          <a:xfrm>
            <a:off x="1333502" y="3531679"/>
            <a:ext cx="3062541" cy="348759"/>
          </a:xfrm>
          <a:prstGeom prst="rect">
            <a:avLst/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>
              <a:latin typeface="+mj-lt"/>
              <a:ea typeface="时尚中黑简体" panose="01010104010101010101" pitchFamily="2" charset="-122"/>
            </a:endParaRPr>
          </a:p>
        </p:txBody>
      </p:sp>
      <p:sp>
        <p:nvSpPr>
          <p:cNvPr id="7" name="Rectangle 58">
            <a:extLst>
              <a:ext uri="{FF2B5EF4-FFF2-40B4-BE49-F238E27FC236}">
                <a16:creationId xmlns:a16="http://schemas.microsoft.com/office/drawing/2014/main" id="{7E83EFD8-A614-4A16-A64A-8723C0F5C919}"/>
              </a:ext>
            </a:extLst>
          </p:cNvPr>
          <p:cNvSpPr/>
          <p:nvPr/>
        </p:nvSpPr>
        <p:spPr>
          <a:xfrm>
            <a:off x="1333502" y="3880437"/>
            <a:ext cx="3062541" cy="348759"/>
          </a:xfrm>
          <a:prstGeom prst="rect">
            <a:avLst/>
          </a:prstGeom>
          <a:solidFill>
            <a:schemeClr val="bg1">
              <a:lumMod val="75000"/>
              <a:alpha val="3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>
              <a:latin typeface="+mj-lt"/>
              <a:ea typeface="时尚中黑简体" panose="01010104010101010101" pitchFamily="2" charset="-122"/>
            </a:endParaRPr>
          </a:p>
        </p:txBody>
      </p:sp>
      <p:sp>
        <p:nvSpPr>
          <p:cNvPr id="8" name="Rectangle 59">
            <a:extLst>
              <a:ext uri="{FF2B5EF4-FFF2-40B4-BE49-F238E27FC236}">
                <a16:creationId xmlns:a16="http://schemas.microsoft.com/office/drawing/2014/main" id="{462CF78A-6934-41B6-88B0-310D2D824406}"/>
              </a:ext>
            </a:extLst>
          </p:cNvPr>
          <p:cNvSpPr/>
          <p:nvPr/>
        </p:nvSpPr>
        <p:spPr>
          <a:xfrm>
            <a:off x="1333502" y="4229195"/>
            <a:ext cx="3062541" cy="348759"/>
          </a:xfrm>
          <a:prstGeom prst="rect">
            <a:avLst/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>
              <a:latin typeface="+mj-lt"/>
              <a:ea typeface="时尚中黑简体" panose="01010104010101010101" pitchFamily="2" charset="-122"/>
            </a:endParaRPr>
          </a:p>
        </p:txBody>
      </p:sp>
      <p:sp>
        <p:nvSpPr>
          <p:cNvPr id="9" name="Rectangle 60">
            <a:extLst>
              <a:ext uri="{FF2B5EF4-FFF2-40B4-BE49-F238E27FC236}">
                <a16:creationId xmlns:a16="http://schemas.microsoft.com/office/drawing/2014/main" id="{CC85AFD0-C807-4DD8-8D23-F9C71782C6EF}"/>
              </a:ext>
            </a:extLst>
          </p:cNvPr>
          <p:cNvSpPr/>
          <p:nvPr/>
        </p:nvSpPr>
        <p:spPr>
          <a:xfrm>
            <a:off x="1333502" y="4577954"/>
            <a:ext cx="3062541" cy="348759"/>
          </a:xfrm>
          <a:prstGeom prst="rect">
            <a:avLst/>
          </a:prstGeom>
          <a:solidFill>
            <a:schemeClr val="bg1">
              <a:lumMod val="75000"/>
              <a:alpha val="3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>
              <a:latin typeface="+mj-lt"/>
              <a:ea typeface="时尚中黑简体" panose="01010104010101010101" pitchFamily="2" charset="-122"/>
            </a:endParaRPr>
          </a:p>
        </p:txBody>
      </p:sp>
      <p:sp>
        <p:nvSpPr>
          <p:cNvPr id="10" name="TextBox 63">
            <a:extLst>
              <a:ext uri="{FF2B5EF4-FFF2-40B4-BE49-F238E27FC236}">
                <a16:creationId xmlns:a16="http://schemas.microsoft.com/office/drawing/2014/main" id="{FC13D29D-C42D-4F13-A9CD-8A7FF90143FA}"/>
              </a:ext>
            </a:extLst>
          </p:cNvPr>
          <p:cNvSpPr txBox="1"/>
          <p:nvPr/>
        </p:nvSpPr>
        <p:spPr>
          <a:xfrm>
            <a:off x="2365399" y="2444652"/>
            <a:ext cx="846409" cy="819107"/>
          </a:xfrm>
          <a:prstGeom prst="rect">
            <a:avLst/>
          </a:prstGeom>
          <a:noFill/>
          <a:ln>
            <a:noFill/>
          </a:ln>
        </p:spPr>
        <p:txBody>
          <a:bodyPr wrap="none">
            <a:normAutofit fontScale="92500" lnSpcReduction="10000"/>
          </a:bodyPr>
          <a:lstStyle/>
          <a:p>
            <a:pPr algn="ctr"/>
            <a:r>
              <a:rPr lang="id-ID" sz="5400" b="1">
                <a:solidFill>
                  <a:srgbClr val="FFFFFF"/>
                </a:solidFill>
                <a:latin typeface="+mj-lt"/>
                <a:ea typeface="时尚中黑简体" panose="01010104010101010101" pitchFamily="2" charset="-122"/>
              </a:rPr>
              <a:t>10</a:t>
            </a:r>
          </a:p>
        </p:txBody>
      </p:sp>
      <p:sp>
        <p:nvSpPr>
          <p:cNvPr id="11" name="TextBox 64">
            <a:extLst>
              <a:ext uri="{FF2B5EF4-FFF2-40B4-BE49-F238E27FC236}">
                <a16:creationId xmlns:a16="http://schemas.microsoft.com/office/drawing/2014/main" id="{F7FEBC5F-1953-4669-87F8-BDB804CF4FE7}"/>
              </a:ext>
            </a:extLst>
          </p:cNvPr>
          <p:cNvSpPr txBox="1"/>
          <p:nvPr/>
        </p:nvSpPr>
        <p:spPr>
          <a:xfrm>
            <a:off x="3122880" y="2694351"/>
            <a:ext cx="466720" cy="491464"/>
          </a:xfrm>
          <a:prstGeom prst="rect">
            <a:avLst/>
          </a:prstGeom>
          <a:noFill/>
          <a:ln>
            <a:noFill/>
          </a:ln>
        </p:spPr>
        <p:txBody>
          <a:bodyPr wrap="none">
            <a:normAutofit fontScale="92500" lnSpcReduction="10000"/>
          </a:bodyPr>
          <a:lstStyle/>
          <a:p>
            <a:pPr algn="ctr"/>
            <a:r>
              <a:rPr lang="en-US" altLang="zh-CN" sz="3000">
                <a:solidFill>
                  <a:srgbClr val="FFFFFF"/>
                </a:solidFill>
                <a:latin typeface="+mj-lt"/>
                <a:ea typeface="时尚中黑简体" panose="01010104010101010101" pitchFamily="2" charset="-122"/>
              </a:rPr>
              <a:t>%</a:t>
            </a:r>
          </a:p>
        </p:txBody>
      </p:sp>
      <p:sp>
        <p:nvSpPr>
          <p:cNvPr id="12" name="TextBox 66">
            <a:extLst>
              <a:ext uri="{FF2B5EF4-FFF2-40B4-BE49-F238E27FC236}">
                <a16:creationId xmlns:a16="http://schemas.microsoft.com/office/drawing/2014/main" id="{2009CCA9-FDC1-45E6-8908-309ADC717ECE}"/>
              </a:ext>
            </a:extLst>
          </p:cNvPr>
          <p:cNvSpPr txBox="1"/>
          <p:nvPr/>
        </p:nvSpPr>
        <p:spPr>
          <a:xfrm>
            <a:off x="2373311" y="3580729"/>
            <a:ext cx="982929" cy="245732"/>
          </a:xfrm>
          <a:prstGeom prst="rect">
            <a:avLst/>
          </a:prstGeom>
          <a:noFill/>
          <a:ln>
            <a:noFill/>
          </a:ln>
        </p:spPr>
        <p:txBody>
          <a:bodyPr wrap="none">
            <a:no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tr-TR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时尚中黑简体" panose="01010104010101010101" pitchFamily="2" charset="-122"/>
              </a:rPr>
              <a:t>Text here...</a:t>
            </a:r>
            <a:endParaRPr lang="zh-CN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时尚中黑简体" panose="01010104010101010101" pitchFamily="2" charset="-122"/>
            </a:endParaRPr>
          </a:p>
        </p:txBody>
      </p:sp>
      <p:sp>
        <p:nvSpPr>
          <p:cNvPr id="13" name="Rectangle 70">
            <a:extLst>
              <a:ext uri="{FF2B5EF4-FFF2-40B4-BE49-F238E27FC236}">
                <a16:creationId xmlns:a16="http://schemas.microsoft.com/office/drawing/2014/main" id="{B88C0F11-8572-45A2-B2DA-F7EEC83B1466}"/>
              </a:ext>
            </a:extLst>
          </p:cNvPr>
          <p:cNvSpPr/>
          <p:nvPr/>
        </p:nvSpPr>
        <p:spPr>
          <a:xfrm>
            <a:off x="1333503" y="5139708"/>
            <a:ext cx="3062541" cy="41621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>
              <a:latin typeface="+mj-lt"/>
              <a:ea typeface="时尚中黑简体" panose="01010104010101010101" pitchFamily="2" charset="-122"/>
            </a:endParaRPr>
          </a:p>
        </p:txBody>
      </p:sp>
      <p:sp>
        <p:nvSpPr>
          <p:cNvPr id="14" name="Rectangle 72">
            <a:extLst>
              <a:ext uri="{FF2B5EF4-FFF2-40B4-BE49-F238E27FC236}">
                <a16:creationId xmlns:a16="http://schemas.microsoft.com/office/drawing/2014/main" id="{3344C55B-2461-4615-B4EC-1EF8F1907A6C}"/>
              </a:ext>
            </a:extLst>
          </p:cNvPr>
          <p:cNvSpPr/>
          <p:nvPr/>
        </p:nvSpPr>
        <p:spPr>
          <a:xfrm>
            <a:off x="4564475" y="2223287"/>
            <a:ext cx="3062541" cy="1308389"/>
          </a:xfrm>
          <a:prstGeom prst="rect">
            <a:avLst/>
          </a:prstGeom>
          <a:solidFill>
            <a:srgbClr val="F47737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>
              <a:latin typeface="+mj-lt"/>
              <a:ea typeface="时尚中黑简体" panose="01010104010101010101" pitchFamily="2" charset="-122"/>
            </a:endParaRPr>
          </a:p>
        </p:txBody>
      </p:sp>
      <p:sp>
        <p:nvSpPr>
          <p:cNvPr id="15" name="Rectangle 73">
            <a:extLst>
              <a:ext uri="{FF2B5EF4-FFF2-40B4-BE49-F238E27FC236}">
                <a16:creationId xmlns:a16="http://schemas.microsoft.com/office/drawing/2014/main" id="{947FC2FA-A28F-4755-AA2B-597B830295F1}"/>
              </a:ext>
            </a:extLst>
          </p:cNvPr>
          <p:cNvSpPr/>
          <p:nvPr/>
        </p:nvSpPr>
        <p:spPr>
          <a:xfrm>
            <a:off x="4538532" y="3531679"/>
            <a:ext cx="3062541" cy="348759"/>
          </a:xfrm>
          <a:prstGeom prst="rect">
            <a:avLst/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>
              <a:latin typeface="+mj-lt"/>
              <a:ea typeface="时尚中黑简体" panose="01010104010101010101" pitchFamily="2" charset="-122"/>
            </a:endParaRPr>
          </a:p>
        </p:txBody>
      </p:sp>
      <p:sp>
        <p:nvSpPr>
          <p:cNvPr id="16" name="Rectangle 74">
            <a:extLst>
              <a:ext uri="{FF2B5EF4-FFF2-40B4-BE49-F238E27FC236}">
                <a16:creationId xmlns:a16="http://schemas.microsoft.com/office/drawing/2014/main" id="{7A548570-3E3C-4B6B-9612-C6103C4EC4C5}"/>
              </a:ext>
            </a:extLst>
          </p:cNvPr>
          <p:cNvSpPr/>
          <p:nvPr/>
        </p:nvSpPr>
        <p:spPr>
          <a:xfrm>
            <a:off x="4564475" y="3880437"/>
            <a:ext cx="3062541" cy="348759"/>
          </a:xfrm>
          <a:prstGeom prst="rect">
            <a:avLst/>
          </a:prstGeom>
          <a:solidFill>
            <a:schemeClr val="bg1">
              <a:lumMod val="75000"/>
              <a:alpha val="3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>
              <a:latin typeface="+mj-lt"/>
              <a:ea typeface="时尚中黑简体" panose="01010104010101010101" pitchFamily="2" charset="-122"/>
            </a:endParaRPr>
          </a:p>
        </p:txBody>
      </p:sp>
      <p:sp>
        <p:nvSpPr>
          <p:cNvPr id="17" name="Rectangle 75">
            <a:extLst>
              <a:ext uri="{FF2B5EF4-FFF2-40B4-BE49-F238E27FC236}">
                <a16:creationId xmlns:a16="http://schemas.microsoft.com/office/drawing/2014/main" id="{4C3AF856-7371-48E9-9AB6-72D582559174}"/>
              </a:ext>
            </a:extLst>
          </p:cNvPr>
          <p:cNvSpPr/>
          <p:nvPr/>
        </p:nvSpPr>
        <p:spPr>
          <a:xfrm>
            <a:off x="4564475" y="4229195"/>
            <a:ext cx="3062541" cy="348759"/>
          </a:xfrm>
          <a:prstGeom prst="rect">
            <a:avLst/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>
              <a:latin typeface="+mj-lt"/>
              <a:ea typeface="时尚中黑简体" panose="01010104010101010101" pitchFamily="2" charset="-122"/>
            </a:endParaRPr>
          </a:p>
        </p:txBody>
      </p:sp>
      <p:sp>
        <p:nvSpPr>
          <p:cNvPr id="18" name="Rectangle 76">
            <a:extLst>
              <a:ext uri="{FF2B5EF4-FFF2-40B4-BE49-F238E27FC236}">
                <a16:creationId xmlns:a16="http://schemas.microsoft.com/office/drawing/2014/main" id="{A8E0BB7D-D177-4238-974D-5E5A6B349CAD}"/>
              </a:ext>
            </a:extLst>
          </p:cNvPr>
          <p:cNvSpPr/>
          <p:nvPr/>
        </p:nvSpPr>
        <p:spPr>
          <a:xfrm>
            <a:off x="4564475" y="4577955"/>
            <a:ext cx="3062541" cy="348759"/>
          </a:xfrm>
          <a:prstGeom prst="rect">
            <a:avLst/>
          </a:prstGeom>
          <a:solidFill>
            <a:schemeClr val="bg1">
              <a:lumMod val="75000"/>
              <a:alpha val="3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>
              <a:latin typeface="+mj-lt"/>
              <a:ea typeface="时尚中黑简体" panose="01010104010101010101" pitchFamily="2" charset="-122"/>
            </a:endParaRPr>
          </a:p>
        </p:txBody>
      </p:sp>
      <p:sp>
        <p:nvSpPr>
          <p:cNvPr id="19" name="TextBox 82">
            <a:extLst>
              <a:ext uri="{FF2B5EF4-FFF2-40B4-BE49-F238E27FC236}">
                <a16:creationId xmlns:a16="http://schemas.microsoft.com/office/drawing/2014/main" id="{403EC2D1-6523-4C9F-AAB5-BA5DD2539291}"/>
              </a:ext>
            </a:extLst>
          </p:cNvPr>
          <p:cNvSpPr txBox="1"/>
          <p:nvPr/>
        </p:nvSpPr>
        <p:spPr>
          <a:xfrm>
            <a:off x="5622012" y="2405518"/>
            <a:ext cx="923201" cy="901017"/>
          </a:xfrm>
          <a:prstGeom prst="rect">
            <a:avLst/>
          </a:prstGeom>
          <a:noFill/>
          <a:ln>
            <a:noFill/>
          </a:ln>
        </p:spPr>
        <p:txBody>
          <a:bodyPr wrap="none">
            <a:normAutofit fontScale="92500" lnSpcReduction="10000"/>
          </a:bodyPr>
          <a:lstStyle/>
          <a:p>
            <a:pPr algn="ctr"/>
            <a:r>
              <a:rPr lang="id-ID" sz="6000" b="1">
                <a:solidFill>
                  <a:srgbClr val="FFFFFF"/>
                </a:solidFill>
                <a:latin typeface="+mj-lt"/>
                <a:ea typeface="时尚中黑简体" panose="01010104010101010101" pitchFamily="2" charset="-122"/>
              </a:rPr>
              <a:t>20</a:t>
            </a:r>
          </a:p>
        </p:txBody>
      </p:sp>
      <p:sp>
        <p:nvSpPr>
          <p:cNvPr id="20" name="TextBox 83">
            <a:extLst>
              <a:ext uri="{FF2B5EF4-FFF2-40B4-BE49-F238E27FC236}">
                <a16:creationId xmlns:a16="http://schemas.microsoft.com/office/drawing/2014/main" id="{4FD0C2F8-BA72-4843-BEA3-F2C91E3A73FD}"/>
              </a:ext>
            </a:extLst>
          </p:cNvPr>
          <p:cNvSpPr txBox="1"/>
          <p:nvPr/>
        </p:nvSpPr>
        <p:spPr>
          <a:xfrm>
            <a:off x="6401126" y="2694351"/>
            <a:ext cx="466720" cy="491464"/>
          </a:xfrm>
          <a:prstGeom prst="rect">
            <a:avLst/>
          </a:prstGeom>
          <a:noFill/>
          <a:ln>
            <a:noFill/>
          </a:ln>
        </p:spPr>
        <p:txBody>
          <a:bodyPr wrap="none">
            <a:normAutofit fontScale="92500" lnSpcReduction="10000"/>
          </a:bodyPr>
          <a:lstStyle/>
          <a:p>
            <a:pPr algn="ctr"/>
            <a:r>
              <a:rPr lang="en-US" altLang="zh-CN" sz="3000">
                <a:solidFill>
                  <a:srgbClr val="FFFFFF"/>
                </a:solidFill>
                <a:latin typeface="+mj-lt"/>
                <a:ea typeface="时尚中黑简体" panose="01010104010101010101" pitchFamily="2" charset="-122"/>
              </a:rPr>
              <a:t>%</a:t>
            </a:r>
          </a:p>
        </p:txBody>
      </p:sp>
      <p:sp>
        <p:nvSpPr>
          <p:cNvPr id="21" name="Rectangle 91">
            <a:extLst>
              <a:ext uri="{FF2B5EF4-FFF2-40B4-BE49-F238E27FC236}">
                <a16:creationId xmlns:a16="http://schemas.microsoft.com/office/drawing/2014/main" id="{D7F68663-EB71-4A8E-94E1-B1B7C26B131D}"/>
              </a:ext>
            </a:extLst>
          </p:cNvPr>
          <p:cNvSpPr/>
          <p:nvPr/>
        </p:nvSpPr>
        <p:spPr>
          <a:xfrm>
            <a:off x="4564474" y="5121688"/>
            <a:ext cx="3062542" cy="503615"/>
          </a:xfrm>
          <a:prstGeom prst="rect">
            <a:avLst/>
          </a:prstGeom>
          <a:solidFill>
            <a:srgbClr val="F47737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>
              <a:latin typeface="+mj-lt"/>
              <a:ea typeface="时尚中黑简体" panose="01010104010101010101" pitchFamily="2" charset="-122"/>
            </a:endParaRPr>
          </a:p>
        </p:txBody>
      </p:sp>
      <p:sp>
        <p:nvSpPr>
          <p:cNvPr id="22" name="Rectangle 93">
            <a:extLst>
              <a:ext uri="{FF2B5EF4-FFF2-40B4-BE49-F238E27FC236}">
                <a16:creationId xmlns:a16="http://schemas.microsoft.com/office/drawing/2014/main" id="{2206B151-94D2-46C4-A3A5-6B20B4BAD72E}"/>
              </a:ext>
            </a:extLst>
          </p:cNvPr>
          <p:cNvSpPr/>
          <p:nvPr/>
        </p:nvSpPr>
        <p:spPr>
          <a:xfrm>
            <a:off x="7795959" y="2223288"/>
            <a:ext cx="3062541" cy="130838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>
              <a:latin typeface="+mj-lt"/>
              <a:ea typeface="时尚中黑简体" panose="01010104010101010101" pitchFamily="2" charset="-122"/>
            </a:endParaRPr>
          </a:p>
        </p:txBody>
      </p:sp>
      <p:sp>
        <p:nvSpPr>
          <p:cNvPr id="23" name="Rectangle 94">
            <a:extLst>
              <a:ext uri="{FF2B5EF4-FFF2-40B4-BE49-F238E27FC236}">
                <a16:creationId xmlns:a16="http://schemas.microsoft.com/office/drawing/2014/main" id="{CE3140C0-0EEF-4588-A0FA-6568F21752BD}"/>
              </a:ext>
            </a:extLst>
          </p:cNvPr>
          <p:cNvSpPr/>
          <p:nvPr/>
        </p:nvSpPr>
        <p:spPr>
          <a:xfrm>
            <a:off x="7795959" y="3531679"/>
            <a:ext cx="3062541" cy="348759"/>
          </a:xfrm>
          <a:prstGeom prst="rect">
            <a:avLst/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>
              <a:latin typeface="+mj-lt"/>
              <a:ea typeface="时尚中黑简体" panose="01010104010101010101" pitchFamily="2" charset="-122"/>
            </a:endParaRPr>
          </a:p>
        </p:txBody>
      </p:sp>
      <p:sp>
        <p:nvSpPr>
          <p:cNvPr id="24" name="Rectangle 99">
            <a:extLst>
              <a:ext uri="{FF2B5EF4-FFF2-40B4-BE49-F238E27FC236}">
                <a16:creationId xmlns:a16="http://schemas.microsoft.com/office/drawing/2014/main" id="{2D8CE2B9-9EB8-4E55-84EA-C7E77B7BC4CF}"/>
              </a:ext>
            </a:extLst>
          </p:cNvPr>
          <p:cNvSpPr/>
          <p:nvPr/>
        </p:nvSpPr>
        <p:spPr>
          <a:xfrm>
            <a:off x="7795959" y="3880437"/>
            <a:ext cx="3062541" cy="348759"/>
          </a:xfrm>
          <a:prstGeom prst="rect">
            <a:avLst/>
          </a:prstGeom>
          <a:solidFill>
            <a:schemeClr val="bg1">
              <a:lumMod val="75000"/>
              <a:alpha val="3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>
              <a:latin typeface="+mj-lt"/>
              <a:ea typeface="时尚中黑简体" panose="01010104010101010101" pitchFamily="2" charset="-122"/>
            </a:endParaRPr>
          </a:p>
        </p:txBody>
      </p:sp>
      <p:sp>
        <p:nvSpPr>
          <p:cNvPr id="25" name="Rectangle 100">
            <a:extLst>
              <a:ext uri="{FF2B5EF4-FFF2-40B4-BE49-F238E27FC236}">
                <a16:creationId xmlns:a16="http://schemas.microsoft.com/office/drawing/2014/main" id="{752B75FA-1559-4BB7-9D96-93970FABC091}"/>
              </a:ext>
            </a:extLst>
          </p:cNvPr>
          <p:cNvSpPr/>
          <p:nvPr/>
        </p:nvSpPr>
        <p:spPr>
          <a:xfrm>
            <a:off x="7795959" y="4229195"/>
            <a:ext cx="3062541" cy="348759"/>
          </a:xfrm>
          <a:prstGeom prst="rect">
            <a:avLst/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>
              <a:latin typeface="+mj-lt"/>
              <a:ea typeface="时尚中黑简体" panose="01010104010101010101" pitchFamily="2" charset="-122"/>
            </a:endParaRPr>
          </a:p>
        </p:txBody>
      </p:sp>
      <p:sp>
        <p:nvSpPr>
          <p:cNvPr id="26" name="Rectangle 101">
            <a:extLst>
              <a:ext uri="{FF2B5EF4-FFF2-40B4-BE49-F238E27FC236}">
                <a16:creationId xmlns:a16="http://schemas.microsoft.com/office/drawing/2014/main" id="{E6FE356F-F66B-4E9E-89EA-094053585A5B}"/>
              </a:ext>
            </a:extLst>
          </p:cNvPr>
          <p:cNvSpPr/>
          <p:nvPr/>
        </p:nvSpPr>
        <p:spPr>
          <a:xfrm>
            <a:off x="7795959" y="4577954"/>
            <a:ext cx="3062541" cy="348759"/>
          </a:xfrm>
          <a:prstGeom prst="rect">
            <a:avLst/>
          </a:prstGeom>
          <a:solidFill>
            <a:schemeClr val="bg1">
              <a:lumMod val="75000"/>
              <a:alpha val="3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>
              <a:latin typeface="+mj-lt"/>
              <a:ea typeface="时尚中黑简体" panose="01010104010101010101" pitchFamily="2" charset="-122"/>
            </a:endParaRPr>
          </a:p>
        </p:txBody>
      </p:sp>
      <p:sp>
        <p:nvSpPr>
          <p:cNvPr id="27" name="TextBox 105">
            <a:extLst>
              <a:ext uri="{FF2B5EF4-FFF2-40B4-BE49-F238E27FC236}">
                <a16:creationId xmlns:a16="http://schemas.microsoft.com/office/drawing/2014/main" id="{C20E8A34-E454-40A3-A9B6-370E7A93A548}"/>
              </a:ext>
            </a:extLst>
          </p:cNvPr>
          <p:cNvSpPr txBox="1"/>
          <p:nvPr/>
        </p:nvSpPr>
        <p:spPr>
          <a:xfrm>
            <a:off x="8904025" y="2429149"/>
            <a:ext cx="846409" cy="819107"/>
          </a:xfrm>
          <a:prstGeom prst="rect">
            <a:avLst/>
          </a:prstGeom>
          <a:noFill/>
          <a:ln>
            <a:noFill/>
          </a:ln>
        </p:spPr>
        <p:txBody>
          <a:bodyPr wrap="none">
            <a:normAutofit fontScale="92500" lnSpcReduction="10000"/>
          </a:bodyPr>
          <a:lstStyle/>
          <a:p>
            <a:pPr algn="ctr"/>
            <a:r>
              <a:rPr lang="id-ID" sz="5400" b="1" dirty="0">
                <a:solidFill>
                  <a:srgbClr val="FFFFFF"/>
                </a:solidFill>
                <a:latin typeface="+mj-lt"/>
                <a:ea typeface="时尚中黑简体" panose="01010104010101010101" pitchFamily="2" charset="-122"/>
              </a:rPr>
              <a:t>50</a:t>
            </a:r>
          </a:p>
        </p:txBody>
      </p:sp>
      <p:sp>
        <p:nvSpPr>
          <p:cNvPr id="28" name="TextBox 106">
            <a:extLst>
              <a:ext uri="{FF2B5EF4-FFF2-40B4-BE49-F238E27FC236}">
                <a16:creationId xmlns:a16="http://schemas.microsoft.com/office/drawing/2014/main" id="{66623105-CFC5-4C2C-AD2C-1A3DE3509C26}"/>
              </a:ext>
            </a:extLst>
          </p:cNvPr>
          <p:cNvSpPr txBox="1"/>
          <p:nvPr/>
        </p:nvSpPr>
        <p:spPr>
          <a:xfrm>
            <a:off x="9632610" y="2694351"/>
            <a:ext cx="466720" cy="491464"/>
          </a:xfrm>
          <a:prstGeom prst="rect">
            <a:avLst/>
          </a:prstGeom>
          <a:noFill/>
          <a:ln>
            <a:noFill/>
          </a:ln>
        </p:spPr>
        <p:txBody>
          <a:bodyPr wrap="none">
            <a:normAutofit fontScale="92500" lnSpcReduction="10000"/>
          </a:bodyPr>
          <a:lstStyle/>
          <a:p>
            <a:pPr algn="ctr"/>
            <a:r>
              <a:rPr lang="en-US" altLang="zh-CN" sz="3000">
                <a:solidFill>
                  <a:srgbClr val="FFFFFF"/>
                </a:solidFill>
                <a:latin typeface="+mj-lt"/>
                <a:ea typeface="时尚中黑简体" panose="01010104010101010101" pitchFamily="2" charset="-122"/>
              </a:rPr>
              <a:t>%</a:t>
            </a:r>
          </a:p>
        </p:txBody>
      </p:sp>
      <p:sp>
        <p:nvSpPr>
          <p:cNvPr id="29" name="Rectangle 112">
            <a:extLst>
              <a:ext uri="{FF2B5EF4-FFF2-40B4-BE49-F238E27FC236}">
                <a16:creationId xmlns:a16="http://schemas.microsoft.com/office/drawing/2014/main" id="{3636BCD0-65AD-4482-8393-5638D112EB4A}"/>
              </a:ext>
            </a:extLst>
          </p:cNvPr>
          <p:cNvSpPr/>
          <p:nvPr/>
        </p:nvSpPr>
        <p:spPr>
          <a:xfrm>
            <a:off x="7795959" y="5139708"/>
            <a:ext cx="3062541" cy="41621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>
              <a:latin typeface="+mj-lt"/>
              <a:ea typeface="时尚中黑简体" panose="01010104010101010101" pitchFamily="2" charset="-122"/>
            </a:endParaRPr>
          </a:p>
        </p:txBody>
      </p:sp>
      <p:sp>
        <p:nvSpPr>
          <p:cNvPr id="30" name="TextBox 115">
            <a:extLst>
              <a:ext uri="{FF2B5EF4-FFF2-40B4-BE49-F238E27FC236}">
                <a16:creationId xmlns:a16="http://schemas.microsoft.com/office/drawing/2014/main" id="{15D28085-FA42-4F48-8FE6-67C35064DA7F}"/>
              </a:ext>
            </a:extLst>
          </p:cNvPr>
          <p:cNvSpPr txBox="1"/>
          <p:nvPr/>
        </p:nvSpPr>
        <p:spPr>
          <a:xfrm>
            <a:off x="2373311" y="3929487"/>
            <a:ext cx="982929" cy="245732"/>
          </a:xfrm>
          <a:prstGeom prst="rect">
            <a:avLst/>
          </a:prstGeom>
          <a:noFill/>
          <a:ln>
            <a:noFill/>
          </a:ln>
        </p:spPr>
        <p:txBody>
          <a:bodyPr wrap="none">
            <a:no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tr-TR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时尚中黑简体" panose="01010104010101010101" pitchFamily="2" charset="-122"/>
              </a:rPr>
              <a:t>Text here...</a:t>
            </a:r>
            <a:endParaRPr lang="zh-CN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时尚中黑简体" panose="01010104010101010101" pitchFamily="2" charset="-122"/>
            </a:endParaRPr>
          </a:p>
        </p:txBody>
      </p:sp>
      <p:sp>
        <p:nvSpPr>
          <p:cNvPr id="31" name="TextBox 117">
            <a:extLst>
              <a:ext uri="{FF2B5EF4-FFF2-40B4-BE49-F238E27FC236}">
                <a16:creationId xmlns:a16="http://schemas.microsoft.com/office/drawing/2014/main" id="{63337106-3094-47C5-9110-02514F17A0E3}"/>
              </a:ext>
            </a:extLst>
          </p:cNvPr>
          <p:cNvSpPr txBox="1"/>
          <p:nvPr/>
        </p:nvSpPr>
        <p:spPr>
          <a:xfrm>
            <a:off x="2373311" y="4278244"/>
            <a:ext cx="982929" cy="245732"/>
          </a:xfrm>
          <a:prstGeom prst="rect">
            <a:avLst/>
          </a:prstGeom>
          <a:noFill/>
          <a:ln>
            <a:noFill/>
          </a:ln>
        </p:spPr>
        <p:txBody>
          <a:bodyPr wrap="none">
            <a:no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tr-TR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时尚中黑简体" panose="01010104010101010101" pitchFamily="2" charset="-122"/>
              </a:rPr>
              <a:t>Text here...</a:t>
            </a:r>
            <a:endParaRPr lang="zh-CN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时尚中黑简体" panose="01010104010101010101" pitchFamily="2" charset="-122"/>
            </a:endParaRPr>
          </a:p>
        </p:txBody>
      </p:sp>
      <p:sp>
        <p:nvSpPr>
          <p:cNvPr id="32" name="TextBox 118">
            <a:extLst>
              <a:ext uri="{FF2B5EF4-FFF2-40B4-BE49-F238E27FC236}">
                <a16:creationId xmlns:a16="http://schemas.microsoft.com/office/drawing/2014/main" id="{E7EBF141-927D-4F84-BF2E-B89A7ABD277E}"/>
              </a:ext>
            </a:extLst>
          </p:cNvPr>
          <p:cNvSpPr txBox="1"/>
          <p:nvPr/>
        </p:nvSpPr>
        <p:spPr>
          <a:xfrm>
            <a:off x="2373311" y="4627002"/>
            <a:ext cx="982929" cy="245732"/>
          </a:xfrm>
          <a:prstGeom prst="rect">
            <a:avLst/>
          </a:prstGeom>
          <a:noFill/>
          <a:ln>
            <a:noFill/>
          </a:ln>
        </p:spPr>
        <p:txBody>
          <a:bodyPr wrap="none">
            <a:no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tr-TR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时尚中黑简体" panose="01010104010101010101" pitchFamily="2" charset="-122"/>
              </a:rPr>
              <a:t>Text here...</a:t>
            </a:r>
            <a:endParaRPr lang="zh-CN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时尚中黑简体" panose="01010104010101010101" pitchFamily="2" charset="-122"/>
            </a:endParaRPr>
          </a:p>
        </p:txBody>
      </p:sp>
      <p:sp>
        <p:nvSpPr>
          <p:cNvPr id="33" name="TextBox 119">
            <a:extLst>
              <a:ext uri="{FF2B5EF4-FFF2-40B4-BE49-F238E27FC236}">
                <a16:creationId xmlns:a16="http://schemas.microsoft.com/office/drawing/2014/main" id="{5207A0FB-343F-433E-AE96-824848AFB641}"/>
              </a:ext>
            </a:extLst>
          </p:cNvPr>
          <p:cNvSpPr txBox="1"/>
          <p:nvPr/>
        </p:nvSpPr>
        <p:spPr>
          <a:xfrm>
            <a:off x="5658423" y="3580729"/>
            <a:ext cx="982929" cy="245732"/>
          </a:xfrm>
          <a:prstGeom prst="rect">
            <a:avLst/>
          </a:prstGeom>
          <a:noFill/>
          <a:ln>
            <a:noFill/>
          </a:ln>
        </p:spPr>
        <p:txBody>
          <a:bodyPr wrap="none">
            <a:no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tr-TR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时尚中黑简体" panose="01010104010101010101" pitchFamily="2" charset="-122"/>
              </a:rPr>
              <a:t>Text here...</a:t>
            </a:r>
            <a:endParaRPr lang="zh-CN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时尚中黑简体" panose="01010104010101010101" pitchFamily="2" charset="-122"/>
            </a:endParaRPr>
          </a:p>
        </p:txBody>
      </p:sp>
      <p:sp>
        <p:nvSpPr>
          <p:cNvPr id="34" name="TextBox 120">
            <a:extLst>
              <a:ext uri="{FF2B5EF4-FFF2-40B4-BE49-F238E27FC236}">
                <a16:creationId xmlns:a16="http://schemas.microsoft.com/office/drawing/2014/main" id="{2F6FE8E7-A100-4739-B4B6-5F27856C75F9}"/>
              </a:ext>
            </a:extLst>
          </p:cNvPr>
          <p:cNvSpPr txBox="1"/>
          <p:nvPr/>
        </p:nvSpPr>
        <p:spPr>
          <a:xfrm>
            <a:off x="5658423" y="3929487"/>
            <a:ext cx="982929" cy="245732"/>
          </a:xfrm>
          <a:prstGeom prst="rect">
            <a:avLst/>
          </a:prstGeom>
          <a:noFill/>
          <a:ln>
            <a:noFill/>
          </a:ln>
        </p:spPr>
        <p:txBody>
          <a:bodyPr wrap="none">
            <a:no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tr-TR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时尚中黑简体" panose="01010104010101010101" pitchFamily="2" charset="-122"/>
              </a:rPr>
              <a:t>Text here...</a:t>
            </a:r>
            <a:endParaRPr lang="zh-CN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时尚中黑简体" panose="01010104010101010101" pitchFamily="2" charset="-122"/>
            </a:endParaRPr>
          </a:p>
        </p:txBody>
      </p:sp>
      <p:sp>
        <p:nvSpPr>
          <p:cNvPr id="35" name="TextBox 122">
            <a:extLst>
              <a:ext uri="{FF2B5EF4-FFF2-40B4-BE49-F238E27FC236}">
                <a16:creationId xmlns:a16="http://schemas.microsoft.com/office/drawing/2014/main" id="{AB1D41B0-10BC-45BD-AFA8-474D77164976}"/>
              </a:ext>
            </a:extLst>
          </p:cNvPr>
          <p:cNvSpPr txBox="1"/>
          <p:nvPr/>
        </p:nvSpPr>
        <p:spPr>
          <a:xfrm>
            <a:off x="5658423" y="4278244"/>
            <a:ext cx="982929" cy="245732"/>
          </a:xfrm>
          <a:prstGeom prst="rect">
            <a:avLst/>
          </a:prstGeom>
          <a:noFill/>
          <a:ln>
            <a:noFill/>
          </a:ln>
        </p:spPr>
        <p:txBody>
          <a:bodyPr wrap="none">
            <a:no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tr-TR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时尚中黑简体" panose="01010104010101010101" pitchFamily="2" charset="-122"/>
              </a:rPr>
              <a:t>Text here...</a:t>
            </a:r>
            <a:endParaRPr lang="zh-CN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时尚中黑简体" panose="01010104010101010101" pitchFamily="2" charset="-122"/>
            </a:endParaRPr>
          </a:p>
        </p:txBody>
      </p:sp>
      <p:sp>
        <p:nvSpPr>
          <p:cNvPr id="36" name="TextBox 123">
            <a:extLst>
              <a:ext uri="{FF2B5EF4-FFF2-40B4-BE49-F238E27FC236}">
                <a16:creationId xmlns:a16="http://schemas.microsoft.com/office/drawing/2014/main" id="{21251BC1-7524-4390-A065-EE87C4139F02}"/>
              </a:ext>
            </a:extLst>
          </p:cNvPr>
          <p:cNvSpPr txBox="1"/>
          <p:nvPr/>
        </p:nvSpPr>
        <p:spPr>
          <a:xfrm>
            <a:off x="5658423" y="4627002"/>
            <a:ext cx="982929" cy="245732"/>
          </a:xfrm>
          <a:prstGeom prst="rect">
            <a:avLst/>
          </a:prstGeom>
          <a:noFill/>
          <a:ln>
            <a:noFill/>
          </a:ln>
        </p:spPr>
        <p:txBody>
          <a:bodyPr wrap="none">
            <a:no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tr-TR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时尚中黑简体" panose="01010104010101010101" pitchFamily="2" charset="-122"/>
              </a:rPr>
              <a:t>Text here...</a:t>
            </a:r>
            <a:endParaRPr lang="zh-CN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时尚中黑简体" panose="01010104010101010101" pitchFamily="2" charset="-122"/>
            </a:endParaRPr>
          </a:p>
        </p:txBody>
      </p:sp>
      <p:sp>
        <p:nvSpPr>
          <p:cNvPr id="37" name="TextBox 124">
            <a:extLst>
              <a:ext uri="{FF2B5EF4-FFF2-40B4-BE49-F238E27FC236}">
                <a16:creationId xmlns:a16="http://schemas.microsoft.com/office/drawing/2014/main" id="{E4A0B7E2-5874-464E-BAA5-8AC2771620F6}"/>
              </a:ext>
            </a:extLst>
          </p:cNvPr>
          <p:cNvSpPr txBox="1"/>
          <p:nvPr/>
        </p:nvSpPr>
        <p:spPr>
          <a:xfrm>
            <a:off x="8943534" y="3580729"/>
            <a:ext cx="982929" cy="245732"/>
          </a:xfrm>
          <a:prstGeom prst="rect">
            <a:avLst/>
          </a:prstGeom>
          <a:noFill/>
          <a:ln>
            <a:noFill/>
          </a:ln>
        </p:spPr>
        <p:txBody>
          <a:bodyPr wrap="none">
            <a:no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tr-TR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时尚中黑简体" panose="01010104010101010101" pitchFamily="2" charset="-122"/>
              </a:rPr>
              <a:t>Text here...</a:t>
            </a:r>
            <a:endParaRPr lang="zh-CN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时尚中黑简体" panose="01010104010101010101" pitchFamily="2" charset="-122"/>
            </a:endParaRPr>
          </a:p>
        </p:txBody>
      </p:sp>
      <p:sp>
        <p:nvSpPr>
          <p:cNvPr id="38" name="TextBox 125">
            <a:extLst>
              <a:ext uri="{FF2B5EF4-FFF2-40B4-BE49-F238E27FC236}">
                <a16:creationId xmlns:a16="http://schemas.microsoft.com/office/drawing/2014/main" id="{EF03248A-1A6D-485F-8AC0-7C0CB8B9A21F}"/>
              </a:ext>
            </a:extLst>
          </p:cNvPr>
          <p:cNvSpPr txBox="1"/>
          <p:nvPr/>
        </p:nvSpPr>
        <p:spPr>
          <a:xfrm>
            <a:off x="8943534" y="3929487"/>
            <a:ext cx="982929" cy="245732"/>
          </a:xfrm>
          <a:prstGeom prst="rect">
            <a:avLst/>
          </a:prstGeom>
          <a:noFill/>
          <a:ln>
            <a:noFill/>
          </a:ln>
        </p:spPr>
        <p:txBody>
          <a:bodyPr wrap="none">
            <a:no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tr-TR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时尚中黑简体" panose="01010104010101010101" pitchFamily="2" charset="-122"/>
              </a:rPr>
              <a:t>Text here...</a:t>
            </a:r>
            <a:endParaRPr lang="zh-CN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时尚中黑简体" panose="01010104010101010101" pitchFamily="2" charset="-122"/>
            </a:endParaRPr>
          </a:p>
        </p:txBody>
      </p:sp>
      <p:sp>
        <p:nvSpPr>
          <p:cNvPr id="39" name="TextBox 126">
            <a:extLst>
              <a:ext uri="{FF2B5EF4-FFF2-40B4-BE49-F238E27FC236}">
                <a16:creationId xmlns:a16="http://schemas.microsoft.com/office/drawing/2014/main" id="{E06FE501-A754-41FF-867A-6E816FFC9B4C}"/>
              </a:ext>
            </a:extLst>
          </p:cNvPr>
          <p:cNvSpPr txBox="1"/>
          <p:nvPr/>
        </p:nvSpPr>
        <p:spPr>
          <a:xfrm>
            <a:off x="8943534" y="4278244"/>
            <a:ext cx="982929" cy="245732"/>
          </a:xfrm>
          <a:prstGeom prst="rect">
            <a:avLst/>
          </a:prstGeom>
          <a:noFill/>
          <a:ln>
            <a:noFill/>
          </a:ln>
        </p:spPr>
        <p:txBody>
          <a:bodyPr wrap="none">
            <a:no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tr-TR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时尚中黑简体" panose="01010104010101010101" pitchFamily="2" charset="-122"/>
              </a:rPr>
              <a:t>Text here...</a:t>
            </a:r>
            <a:endParaRPr lang="zh-CN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时尚中黑简体" panose="01010104010101010101" pitchFamily="2" charset="-122"/>
            </a:endParaRPr>
          </a:p>
        </p:txBody>
      </p:sp>
      <p:sp>
        <p:nvSpPr>
          <p:cNvPr id="40" name="TextBox 127">
            <a:extLst>
              <a:ext uri="{FF2B5EF4-FFF2-40B4-BE49-F238E27FC236}">
                <a16:creationId xmlns:a16="http://schemas.microsoft.com/office/drawing/2014/main" id="{F370E2E5-BC43-46BB-8415-76CBA9AC5610}"/>
              </a:ext>
            </a:extLst>
          </p:cNvPr>
          <p:cNvSpPr txBox="1"/>
          <p:nvPr/>
        </p:nvSpPr>
        <p:spPr>
          <a:xfrm>
            <a:off x="8943534" y="4627002"/>
            <a:ext cx="982929" cy="245732"/>
          </a:xfrm>
          <a:prstGeom prst="rect">
            <a:avLst/>
          </a:prstGeom>
          <a:noFill/>
          <a:ln>
            <a:noFill/>
          </a:ln>
        </p:spPr>
        <p:txBody>
          <a:bodyPr wrap="none">
            <a:no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tr-TR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时尚中黑简体" panose="01010104010101010101" pitchFamily="2" charset="-122"/>
              </a:rPr>
              <a:t>Text here...</a:t>
            </a:r>
            <a:endParaRPr lang="zh-CN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时尚中黑简体" panose="01010104010101010101" pitchFamily="2" charset="-122"/>
            </a:endParaRPr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8095324E-CAD6-4265-90E8-E69C17B7190A}"/>
              </a:ext>
            </a:extLst>
          </p:cNvPr>
          <p:cNvSpPr/>
          <p:nvPr/>
        </p:nvSpPr>
        <p:spPr>
          <a:xfrm>
            <a:off x="1333502" y="5146737"/>
            <a:ext cx="3062029" cy="38779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20000"/>
              </a:lnSpc>
            </a:pPr>
            <a:r>
              <a:rPr lang="tr-TR" altLang="zh-CN" sz="1600" b="1" dirty="0">
                <a:solidFill>
                  <a:schemeClr val="bg1"/>
                </a:solidFill>
                <a:latin typeface="+mj-lt"/>
                <a:ea typeface="时尚中黑简体" panose="01010104010101010101" pitchFamily="2" charset="-122"/>
              </a:rPr>
              <a:t>STEP HERE</a:t>
            </a:r>
            <a:endParaRPr lang="zh-CN" altLang="en-US" sz="1600" b="1" dirty="0">
              <a:solidFill>
                <a:schemeClr val="bg1"/>
              </a:solidFill>
              <a:latin typeface="+mj-lt"/>
              <a:ea typeface="时尚中黑简体" panose="01010104010101010101" pitchFamily="2" charset="-122"/>
            </a:endParaRPr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71DAA691-ED4F-4931-ABEB-8800FB63025D}"/>
              </a:ext>
            </a:extLst>
          </p:cNvPr>
          <p:cNvSpPr/>
          <p:nvPr/>
        </p:nvSpPr>
        <p:spPr>
          <a:xfrm>
            <a:off x="4563961" y="5146737"/>
            <a:ext cx="3062029" cy="38779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20000"/>
              </a:lnSpc>
            </a:pPr>
            <a:r>
              <a:rPr lang="tr-TR" altLang="zh-CN" sz="1600" b="1" dirty="0">
                <a:solidFill>
                  <a:schemeClr val="bg1"/>
                </a:solidFill>
                <a:latin typeface="+mj-lt"/>
                <a:ea typeface="时尚中黑简体" panose="01010104010101010101" pitchFamily="2" charset="-122"/>
              </a:rPr>
              <a:t>STEP HERE</a:t>
            </a:r>
            <a:endParaRPr lang="zh-CN" altLang="en-US" sz="1600" b="1" dirty="0">
              <a:solidFill>
                <a:schemeClr val="bg1"/>
              </a:solidFill>
              <a:latin typeface="+mj-lt"/>
              <a:ea typeface="时尚中黑简体" panose="01010104010101010101" pitchFamily="2" charset="-122"/>
            </a:endParaRPr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7731FF24-9F61-4970-B68F-C08BAC826EE7}"/>
              </a:ext>
            </a:extLst>
          </p:cNvPr>
          <p:cNvSpPr/>
          <p:nvPr/>
        </p:nvSpPr>
        <p:spPr>
          <a:xfrm>
            <a:off x="7793907" y="5146737"/>
            <a:ext cx="3062029" cy="38779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20000"/>
              </a:lnSpc>
            </a:pPr>
            <a:r>
              <a:rPr lang="tr-TR" altLang="zh-CN" sz="1600" b="1" dirty="0">
                <a:solidFill>
                  <a:schemeClr val="bg1"/>
                </a:solidFill>
                <a:latin typeface="+mj-lt"/>
                <a:ea typeface="时尚中黑简体" panose="01010104010101010101" pitchFamily="2" charset="-122"/>
              </a:rPr>
              <a:t>STEP HERE</a:t>
            </a:r>
            <a:endParaRPr lang="zh-CN" altLang="en-US" sz="1600" b="1" dirty="0">
              <a:solidFill>
                <a:schemeClr val="bg1"/>
              </a:solidFill>
              <a:latin typeface="+mj-lt"/>
              <a:ea typeface="时尚中黑简体" panose="0101010401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14051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0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3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5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1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/>
      <p:bldP spid="11" grpId="0"/>
      <p:bldP spid="12" grpId="0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/>
      <p:bldP spid="20" grpId="0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/>
      <p:bldP spid="28" grpId="0"/>
      <p:bldP spid="29" grpId="0" animBg="1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EBC5E3F5-16CE-4E6E-A76D-ECBF177D4A48}"/>
              </a:ext>
            </a:extLst>
          </p:cNvPr>
          <p:cNvGrpSpPr/>
          <p:nvPr/>
        </p:nvGrpSpPr>
        <p:grpSpPr>
          <a:xfrm>
            <a:off x="4281905" y="868680"/>
            <a:ext cx="3628192" cy="3383280"/>
            <a:chOff x="2308226" y="600075"/>
            <a:chExt cx="4684000" cy="4367820"/>
          </a:xfrm>
        </p:grpSpPr>
        <p:sp>
          <p:nvSpPr>
            <p:cNvPr id="3" name="Freeform 8">
              <a:extLst>
                <a:ext uri="{FF2B5EF4-FFF2-40B4-BE49-F238E27FC236}">
                  <a16:creationId xmlns:a16="http://schemas.microsoft.com/office/drawing/2014/main" id="{7C1BED71-607D-4B40-80F0-63F123820E44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5783" y="812303"/>
              <a:ext cx="3886443" cy="3780617"/>
            </a:xfrm>
            <a:prstGeom prst="ellipse">
              <a:avLst/>
            </a:prstGeom>
            <a:solidFill>
              <a:sysClr val="window" lastClr="FFFFFF"/>
            </a:solidFill>
            <a:ln w="38100">
              <a:solidFill>
                <a:sysClr val="window" lastClr="FFFFFF">
                  <a:lumMod val="95000"/>
                </a:sys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4" name="Freeform 8">
              <a:extLst>
                <a:ext uri="{FF2B5EF4-FFF2-40B4-BE49-F238E27FC236}">
                  <a16:creationId xmlns:a16="http://schemas.microsoft.com/office/drawing/2014/main" id="{EC38E7D1-A234-410C-8DC4-47468BE1225F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3691" y="600075"/>
              <a:ext cx="4183760" cy="4069838"/>
            </a:xfrm>
            <a:prstGeom prst="ellipse">
              <a:avLst/>
            </a:prstGeom>
            <a:solidFill>
              <a:srgbClr val="F37432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5" name="Freeform 8">
              <a:extLst>
                <a:ext uri="{FF2B5EF4-FFF2-40B4-BE49-F238E27FC236}">
                  <a16:creationId xmlns:a16="http://schemas.microsoft.com/office/drawing/2014/main" id="{B7EECBD6-91EF-4B9C-A0D2-4AA373DBACD5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8226" y="898057"/>
              <a:ext cx="4183760" cy="4069838"/>
            </a:xfrm>
            <a:prstGeom prst="ellipse">
              <a:avLst/>
            </a:prstGeom>
            <a:solidFill>
              <a:srgbClr val="F37432">
                <a:lumMod val="40000"/>
                <a:lumOff val="6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2CBDE068-62DE-4A8E-89CE-437990C320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3691" y="746598"/>
              <a:ext cx="4183760" cy="4069838"/>
            </a:xfrm>
            <a:prstGeom prst="ellipse">
              <a:avLst/>
            </a:prstGeom>
            <a:solidFill>
              <a:srgbClr val="F37432">
                <a:alpha val="94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endParaRPr>
            </a:p>
          </p:txBody>
        </p:sp>
        <p:pic>
          <p:nvPicPr>
            <p:cNvPr id="7" name="图片占位符 51">
              <a:extLst>
                <a:ext uri="{FF2B5EF4-FFF2-40B4-BE49-F238E27FC236}">
                  <a16:creationId xmlns:a16="http://schemas.microsoft.com/office/drawing/2014/main" id="{4B1726FA-30C6-47FB-8149-291BC5A2068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14170" y="885017"/>
              <a:ext cx="3802800" cy="3793002"/>
            </a:xfrm>
            <a:prstGeom prst="ellipse">
              <a:avLst/>
            </a:prstGeom>
            <a:solidFill>
              <a:sysClr val="window" lastClr="FFFFFF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</p:pic>
      </p:grpSp>
      <p:grpSp>
        <p:nvGrpSpPr>
          <p:cNvPr id="11" name="组合 10">
            <a:extLst>
              <a:ext uri="{FF2B5EF4-FFF2-40B4-BE49-F238E27FC236}">
                <a16:creationId xmlns:a16="http://schemas.microsoft.com/office/drawing/2014/main" id="{70170069-EB56-4D5C-B89D-A2DC4C65D516}"/>
              </a:ext>
            </a:extLst>
          </p:cNvPr>
          <p:cNvGrpSpPr/>
          <p:nvPr/>
        </p:nvGrpSpPr>
        <p:grpSpPr>
          <a:xfrm>
            <a:off x="5262275" y="4644700"/>
            <a:ext cx="1667444" cy="1362121"/>
            <a:chOff x="5450808" y="4646319"/>
            <a:chExt cx="1290387" cy="1054105"/>
          </a:xfrm>
        </p:grpSpPr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D504D364-5751-4F31-9814-0A70605D500D}"/>
                </a:ext>
              </a:extLst>
            </p:cNvPr>
            <p:cNvSpPr txBox="1"/>
            <p:nvPr/>
          </p:nvSpPr>
          <p:spPr>
            <a:xfrm>
              <a:off x="5450808" y="4646319"/>
              <a:ext cx="1290387" cy="547812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tr-TR" altLang="zh-CN" sz="4000" dirty="0">
                  <a:solidFill>
                    <a:srgbClr val="F47737"/>
                  </a:solidFill>
                  <a:latin typeface="+mj-lt"/>
                  <a:ea typeface="时尚中黑简体" panose="01010104010101010101" pitchFamily="2" charset="-122"/>
                </a:rPr>
                <a:t>ROCK</a:t>
              </a:r>
              <a:endParaRPr lang="zh-CN" altLang="en-US" sz="4000" dirty="0">
                <a:solidFill>
                  <a:srgbClr val="F47737"/>
                </a:solidFill>
                <a:latin typeface="+mj-lt"/>
                <a:ea typeface="时尚中黑简体" panose="01010104010101010101" pitchFamily="2" charset="-122"/>
              </a:endParaRPr>
            </a:p>
          </p:txBody>
        </p:sp>
        <p:cxnSp>
          <p:nvCxnSpPr>
            <p:cNvPr id="9" name="直接连接符 8">
              <a:extLst>
                <a:ext uri="{FF2B5EF4-FFF2-40B4-BE49-F238E27FC236}">
                  <a16:creationId xmlns:a16="http://schemas.microsoft.com/office/drawing/2014/main" id="{DC19AECD-D502-47D5-ABB9-BA09618E503F}"/>
                </a:ext>
              </a:extLst>
            </p:cNvPr>
            <p:cNvCxnSpPr>
              <a:cxnSpLocks/>
            </p:cNvCxnSpPr>
            <p:nvPr/>
          </p:nvCxnSpPr>
          <p:spPr>
            <a:xfrm>
              <a:off x="5807982" y="5310877"/>
              <a:ext cx="576036" cy="0"/>
            </a:xfrm>
            <a:prstGeom prst="line">
              <a:avLst/>
            </a:prstGeom>
            <a:ln w="28575" cap="rnd">
              <a:solidFill>
                <a:srgbClr val="F47737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文本框 9">
              <a:extLst>
                <a:ext uri="{FF2B5EF4-FFF2-40B4-BE49-F238E27FC236}">
                  <a16:creationId xmlns:a16="http://schemas.microsoft.com/office/drawing/2014/main" id="{4B0629C7-5F2C-4CC3-8F1E-831361A940D2}"/>
                </a:ext>
              </a:extLst>
            </p:cNvPr>
            <p:cNvSpPr txBox="1"/>
            <p:nvPr/>
          </p:nvSpPr>
          <p:spPr>
            <a:xfrm>
              <a:off x="5452421" y="5343155"/>
              <a:ext cx="1287161" cy="357269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ea typeface="时尚中黑简体" panose="01010104010101010101" pitchFamily="2" charset="-122"/>
                </a:rPr>
                <a:t>Text here...</a:t>
              </a:r>
              <a:endPara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时尚中黑简体" panose="01010104010101010101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8661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A6115BFB-1B63-4F34-BD44-30BAA4F7AF34}"/>
              </a:ext>
            </a:extLst>
          </p:cNvPr>
          <p:cNvSpPr txBox="1"/>
          <p:nvPr/>
        </p:nvSpPr>
        <p:spPr>
          <a:xfrm>
            <a:off x="4675577" y="424013"/>
            <a:ext cx="2840842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tr-TR" altLang="zh-CN" sz="3600" dirty="0">
                <a:solidFill>
                  <a:srgbClr val="F47737"/>
                </a:solidFill>
                <a:latin typeface="+mj-lt"/>
                <a:ea typeface="时尚中黑简体" panose="01010104010101010101" pitchFamily="2" charset="-122"/>
              </a:rPr>
              <a:t>TITLE HERE</a:t>
            </a:r>
            <a:endParaRPr lang="zh-CN" altLang="en-US" sz="3600" dirty="0">
              <a:solidFill>
                <a:srgbClr val="F47737"/>
              </a:solidFill>
              <a:latin typeface="+mj-lt"/>
              <a:ea typeface="时尚中黑简体" panose="01010104010101010101" pitchFamily="2" charset="-122"/>
            </a:endParaRPr>
          </a:p>
        </p:txBody>
      </p:sp>
      <p:cxnSp>
        <p:nvCxnSpPr>
          <p:cNvPr id="3" name="直接连接符 2">
            <a:extLst>
              <a:ext uri="{FF2B5EF4-FFF2-40B4-BE49-F238E27FC236}">
                <a16:creationId xmlns:a16="http://schemas.microsoft.com/office/drawing/2014/main" id="{96A48B1C-7074-47B2-8A08-9C74C1F04555}"/>
              </a:ext>
            </a:extLst>
          </p:cNvPr>
          <p:cNvCxnSpPr>
            <a:cxnSpLocks/>
          </p:cNvCxnSpPr>
          <p:nvPr/>
        </p:nvCxnSpPr>
        <p:spPr>
          <a:xfrm>
            <a:off x="5807982" y="1088571"/>
            <a:ext cx="576036" cy="0"/>
          </a:xfrm>
          <a:prstGeom prst="line">
            <a:avLst/>
          </a:prstGeom>
          <a:ln w="28575" cap="rnd">
            <a:solidFill>
              <a:srgbClr val="F47737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组合 20">
            <a:extLst>
              <a:ext uri="{FF2B5EF4-FFF2-40B4-BE49-F238E27FC236}">
                <a16:creationId xmlns:a16="http://schemas.microsoft.com/office/drawing/2014/main" id="{E68A3E6B-BC2F-4E70-8B6F-E98B63D7BC8D}"/>
              </a:ext>
            </a:extLst>
          </p:cNvPr>
          <p:cNvGrpSpPr/>
          <p:nvPr/>
        </p:nvGrpSpPr>
        <p:grpSpPr>
          <a:xfrm>
            <a:off x="1005341" y="2122329"/>
            <a:ext cx="6614658" cy="3884079"/>
            <a:chOff x="1005341" y="2122329"/>
            <a:chExt cx="6614658" cy="3884079"/>
          </a:xfrm>
        </p:grpSpPr>
        <p:grpSp>
          <p:nvGrpSpPr>
            <p:cNvPr id="20" name="组合 19">
              <a:extLst>
                <a:ext uri="{FF2B5EF4-FFF2-40B4-BE49-F238E27FC236}">
                  <a16:creationId xmlns:a16="http://schemas.microsoft.com/office/drawing/2014/main" id="{D5967F96-D3E0-45CF-B62E-3A15614C43A8}"/>
                </a:ext>
              </a:extLst>
            </p:cNvPr>
            <p:cNvGrpSpPr/>
            <p:nvPr/>
          </p:nvGrpSpPr>
          <p:grpSpPr>
            <a:xfrm>
              <a:off x="1370690" y="2122329"/>
              <a:ext cx="5883960" cy="3884079"/>
              <a:chOff x="995811" y="1661558"/>
              <a:chExt cx="6498730" cy="4289897"/>
            </a:xfrm>
          </p:grpSpPr>
          <p:sp>
            <p:nvSpPr>
              <p:cNvPr id="5" name="Freeform: Shape 9">
                <a:extLst>
                  <a:ext uri="{FF2B5EF4-FFF2-40B4-BE49-F238E27FC236}">
                    <a16:creationId xmlns:a16="http://schemas.microsoft.com/office/drawing/2014/main" id="{C1738DDE-F81D-48C0-B7D6-0BF1F67AC3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5811" y="3789363"/>
                <a:ext cx="2478975" cy="1728230"/>
              </a:xfrm>
              <a:custGeom>
                <a:avLst/>
                <a:gdLst>
                  <a:gd name="T0" fmla="*/ 3360 w 3360"/>
                  <a:gd name="T1" fmla="*/ 2115 h 2115"/>
                  <a:gd name="T2" fmla="*/ 1680 w 3360"/>
                  <a:gd name="T3" fmla="*/ 0 h 2115"/>
                  <a:gd name="T4" fmla="*/ 0 w 3360"/>
                  <a:gd name="T5" fmla="*/ 2115 h 2115"/>
                  <a:gd name="T6" fmla="*/ 3360 w 3360"/>
                  <a:gd name="T7" fmla="*/ 2115 h 2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60" h="2115">
                    <a:moveTo>
                      <a:pt x="3360" y="2115"/>
                    </a:moveTo>
                    <a:cubicBezTo>
                      <a:pt x="3360" y="2115"/>
                      <a:pt x="1956" y="1734"/>
                      <a:pt x="1680" y="0"/>
                    </a:cubicBezTo>
                    <a:cubicBezTo>
                      <a:pt x="1404" y="1734"/>
                      <a:pt x="0" y="2115"/>
                      <a:pt x="0" y="2115"/>
                    </a:cubicBezTo>
                    <a:lnTo>
                      <a:pt x="3360" y="2115"/>
                    </a:lnTo>
                    <a:close/>
                  </a:path>
                </a:pathLst>
              </a:custGeom>
              <a:solidFill>
                <a:srgbClr val="F47737"/>
              </a:solidFill>
              <a:ln>
                <a:noFill/>
              </a:ln>
            </p:spPr>
            <p:txBody>
              <a:bodyPr anchor="ctr"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ctr"/>
                <a:endParaRPr>
                  <a:latin typeface="+mj-lt"/>
                  <a:ea typeface="时尚中黑简体" panose="01010104010101010101" pitchFamily="2" charset="-122"/>
                </a:endParaRPr>
              </a:p>
            </p:txBody>
          </p:sp>
          <p:sp>
            <p:nvSpPr>
              <p:cNvPr id="6" name="Freeform: Shape 9">
                <a:extLst>
                  <a:ext uri="{FF2B5EF4-FFF2-40B4-BE49-F238E27FC236}">
                    <a16:creationId xmlns:a16="http://schemas.microsoft.com/office/drawing/2014/main" id="{E14C9614-E033-449A-9C82-EBF279316B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22567" y="2430181"/>
                <a:ext cx="2478975" cy="3087412"/>
              </a:xfrm>
              <a:custGeom>
                <a:avLst/>
                <a:gdLst>
                  <a:gd name="T0" fmla="*/ 3360 w 3360"/>
                  <a:gd name="T1" fmla="*/ 2115 h 2115"/>
                  <a:gd name="T2" fmla="*/ 1680 w 3360"/>
                  <a:gd name="T3" fmla="*/ 0 h 2115"/>
                  <a:gd name="T4" fmla="*/ 0 w 3360"/>
                  <a:gd name="T5" fmla="*/ 2115 h 2115"/>
                  <a:gd name="T6" fmla="*/ 3360 w 3360"/>
                  <a:gd name="T7" fmla="*/ 2115 h 2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60" h="2115">
                    <a:moveTo>
                      <a:pt x="3360" y="2115"/>
                    </a:moveTo>
                    <a:cubicBezTo>
                      <a:pt x="3360" y="2115"/>
                      <a:pt x="1956" y="1734"/>
                      <a:pt x="1680" y="0"/>
                    </a:cubicBezTo>
                    <a:cubicBezTo>
                      <a:pt x="1404" y="1734"/>
                      <a:pt x="0" y="2115"/>
                      <a:pt x="0" y="2115"/>
                    </a:cubicBezTo>
                    <a:lnTo>
                      <a:pt x="3360" y="2115"/>
                    </a:ln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  <a:alpha val="90000"/>
                </a:schemeClr>
              </a:solidFill>
              <a:ln>
                <a:noFill/>
              </a:ln>
            </p:spPr>
            <p:txBody>
              <a:bodyPr anchor="ctr"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ctr"/>
                <a:endParaRPr>
                  <a:latin typeface="+mj-lt"/>
                  <a:ea typeface="时尚中黑简体" panose="01010104010101010101" pitchFamily="2" charset="-122"/>
                </a:endParaRPr>
              </a:p>
            </p:txBody>
          </p:sp>
          <p:sp>
            <p:nvSpPr>
              <p:cNvPr id="7" name="Freeform: Shape 9">
                <a:extLst>
                  <a:ext uri="{FF2B5EF4-FFF2-40B4-BE49-F238E27FC236}">
                    <a16:creationId xmlns:a16="http://schemas.microsoft.com/office/drawing/2014/main" id="{040AF9D8-496C-4290-A322-B2274113B3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23708" y="2788527"/>
                <a:ext cx="2478975" cy="2729066"/>
              </a:xfrm>
              <a:custGeom>
                <a:avLst/>
                <a:gdLst>
                  <a:gd name="T0" fmla="*/ 3360 w 3360"/>
                  <a:gd name="T1" fmla="*/ 2115 h 2115"/>
                  <a:gd name="T2" fmla="*/ 1680 w 3360"/>
                  <a:gd name="T3" fmla="*/ 0 h 2115"/>
                  <a:gd name="T4" fmla="*/ 0 w 3360"/>
                  <a:gd name="T5" fmla="*/ 2115 h 2115"/>
                  <a:gd name="T6" fmla="*/ 3360 w 3360"/>
                  <a:gd name="T7" fmla="*/ 2115 h 2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60" h="2115">
                    <a:moveTo>
                      <a:pt x="3360" y="2115"/>
                    </a:moveTo>
                    <a:cubicBezTo>
                      <a:pt x="3360" y="2115"/>
                      <a:pt x="1956" y="1734"/>
                      <a:pt x="1680" y="0"/>
                    </a:cubicBezTo>
                    <a:cubicBezTo>
                      <a:pt x="1404" y="1734"/>
                      <a:pt x="0" y="2115"/>
                      <a:pt x="0" y="2115"/>
                    </a:cubicBezTo>
                    <a:lnTo>
                      <a:pt x="3360" y="2115"/>
                    </a:lnTo>
                    <a:close/>
                  </a:path>
                </a:pathLst>
              </a:custGeom>
              <a:solidFill>
                <a:srgbClr val="F47737"/>
              </a:solidFill>
              <a:ln>
                <a:noFill/>
              </a:ln>
            </p:spPr>
            <p:txBody>
              <a:bodyPr anchor="ctr"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ctr"/>
                <a:endParaRPr>
                  <a:latin typeface="+mj-lt"/>
                  <a:ea typeface="时尚中黑简体" panose="01010104010101010101" pitchFamily="2" charset="-122"/>
                </a:endParaRPr>
              </a:p>
            </p:txBody>
          </p:sp>
          <p:sp>
            <p:nvSpPr>
              <p:cNvPr id="8" name="Freeform: Shape 9">
                <a:extLst>
                  <a:ext uri="{FF2B5EF4-FFF2-40B4-BE49-F238E27FC236}">
                    <a16:creationId xmlns:a16="http://schemas.microsoft.com/office/drawing/2014/main" id="{95F0B28A-0E70-4910-B87D-DF0EF25569A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88810" y="1941788"/>
                <a:ext cx="2478975" cy="3575805"/>
              </a:xfrm>
              <a:custGeom>
                <a:avLst/>
                <a:gdLst>
                  <a:gd name="T0" fmla="*/ 3360 w 3360"/>
                  <a:gd name="T1" fmla="*/ 2115 h 2115"/>
                  <a:gd name="T2" fmla="*/ 1680 w 3360"/>
                  <a:gd name="T3" fmla="*/ 0 h 2115"/>
                  <a:gd name="T4" fmla="*/ 0 w 3360"/>
                  <a:gd name="T5" fmla="*/ 2115 h 2115"/>
                  <a:gd name="T6" fmla="*/ 3360 w 3360"/>
                  <a:gd name="T7" fmla="*/ 2115 h 2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60" h="2115">
                    <a:moveTo>
                      <a:pt x="3360" y="2115"/>
                    </a:moveTo>
                    <a:cubicBezTo>
                      <a:pt x="3360" y="2115"/>
                      <a:pt x="1956" y="1734"/>
                      <a:pt x="1680" y="0"/>
                    </a:cubicBezTo>
                    <a:cubicBezTo>
                      <a:pt x="1404" y="1734"/>
                      <a:pt x="0" y="2115"/>
                      <a:pt x="0" y="2115"/>
                    </a:cubicBezTo>
                    <a:lnTo>
                      <a:pt x="3360" y="2115"/>
                    </a:ln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  <a:alpha val="90000"/>
                </a:schemeClr>
              </a:solidFill>
              <a:ln>
                <a:noFill/>
              </a:ln>
            </p:spPr>
            <p:txBody>
              <a:bodyPr anchor="ctr"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ctr"/>
                <a:endParaRPr>
                  <a:latin typeface="+mj-lt"/>
                  <a:ea typeface="时尚中黑简体" panose="01010104010101010101" pitchFamily="2" charset="-122"/>
                </a:endParaRPr>
              </a:p>
            </p:txBody>
          </p:sp>
          <p:sp>
            <p:nvSpPr>
              <p:cNvPr id="9" name="Freeform: Shape 9">
                <a:extLst>
                  <a:ext uri="{FF2B5EF4-FFF2-40B4-BE49-F238E27FC236}">
                    <a16:creationId xmlns:a16="http://schemas.microsoft.com/office/drawing/2014/main" id="{5086301E-F463-4BCC-A26C-A28A2A79FC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15566" y="3369296"/>
                <a:ext cx="2478975" cy="2148297"/>
              </a:xfrm>
              <a:custGeom>
                <a:avLst/>
                <a:gdLst>
                  <a:gd name="T0" fmla="*/ 3360 w 3360"/>
                  <a:gd name="T1" fmla="*/ 2115 h 2115"/>
                  <a:gd name="T2" fmla="*/ 1680 w 3360"/>
                  <a:gd name="T3" fmla="*/ 0 h 2115"/>
                  <a:gd name="T4" fmla="*/ 0 w 3360"/>
                  <a:gd name="T5" fmla="*/ 2115 h 2115"/>
                  <a:gd name="T6" fmla="*/ 3360 w 3360"/>
                  <a:gd name="T7" fmla="*/ 2115 h 2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60" h="2115">
                    <a:moveTo>
                      <a:pt x="3360" y="2115"/>
                    </a:moveTo>
                    <a:cubicBezTo>
                      <a:pt x="3360" y="2115"/>
                      <a:pt x="1956" y="1734"/>
                      <a:pt x="1680" y="0"/>
                    </a:cubicBezTo>
                    <a:cubicBezTo>
                      <a:pt x="1404" y="1734"/>
                      <a:pt x="0" y="2115"/>
                      <a:pt x="0" y="2115"/>
                    </a:cubicBezTo>
                    <a:lnTo>
                      <a:pt x="3360" y="2115"/>
                    </a:lnTo>
                    <a:close/>
                  </a:path>
                </a:pathLst>
              </a:custGeom>
              <a:solidFill>
                <a:srgbClr val="F47737"/>
              </a:solidFill>
              <a:ln>
                <a:noFill/>
              </a:ln>
            </p:spPr>
            <p:txBody>
              <a:bodyPr anchor="ctr"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ctr"/>
                <a:endParaRPr>
                  <a:latin typeface="+mj-lt"/>
                  <a:ea typeface="时尚中黑简体" panose="01010104010101010101" pitchFamily="2" charset="-122"/>
                </a:endParaRPr>
              </a:p>
            </p:txBody>
          </p:sp>
          <p:sp>
            <p:nvSpPr>
              <p:cNvPr id="10" name="矩形 9">
                <a:extLst>
                  <a:ext uri="{FF2B5EF4-FFF2-40B4-BE49-F238E27FC236}">
                    <a16:creationId xmlns:a16="http://schemas.microsoft.com/office/drawing/2014/main" id="{5D55E199-4495-41D8-9D9F-500CDDD2E1CA}"/>
                  </a:ext>
                </a:extLst>
              </p:cNvPr>
              <p:cNvSpPr/>
              <p:nvPr/>
            </p:nvSpPr>
            <p:spPr>
              <a:xfrm>
                <a:off x="1513083" y="5604723"/>
                <a:ext cx="1444429" cy="346732"/>
              </a:xfrm>
              <a:prstGeom prst="rect">
                <a:avLst/>
              </a:prstGeom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tr-TR" altLang="zh-CN" sz="1200" dirty="0">
                    <a:latin typeface="+mj-lt"/>
                    <a:ea typeface="时尚中黑简体" panose="01010104010101010101" pitchFamily="2" charset="-122"/>
                  </a:rPr>
                  <a:t>STAGE HERE</a:t>
                </a:r>
                <a:endParaRPr lang="zh-CN" altLang="en-US" sz="1200" dirty="0">
                  <a:latin typeface="+mj-lt"/>
                  <a:ea typeface="时尚中黑简体" panose="01010104010101010101" pitchFamily="2" charset="-122"/>
                </a:endParaRPr>
              </a:p>
            </p:txBody>
          </p:sp>
          <p:sp>
            <p:nvSpPr>
              <p:cNvPr id="11" name="矩形 10">
                <a:extLst>
                  <a:ext uri="{FF2B5EF4-FFF2-40B4-BE49-F238E27FC236}">
                    <a16:creationId xmlns:a16="http://schemas.microsoft.com/office/drawing/2014/main" id="{9DAAD9FE-D73E-4366-BC83-BF75D0ACF182}"/>
                  </a:ext>
                </a:extLst>
              </p:cNvPr>
              <p:cNvSpPr/>
              <p:nvPr/>
            </p:nvSpPr>
            <p:spPr>
              <a:xfrm>
                <a:off x="2439839" y="5604722"/>
                <a:ext cx="1444429" cy="346732"/>
              </a:xfrm>
              <a:prstGeom prst="rect">
                <a:avLst/>
              </a:prstGeom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tr-TR" altLang="zh-CN" sz="1200" dirty="0">
                    <a:latin typeface="+mj-lt"/>
                    <a:ea typeface="时尚中黑简体" panose="01010104010101010101" pitchFamily="2" charset="-122"/>
                  </a:rPr>
                  <a:t>STAGE HERE</a:t>
                </a:r>
                <a:endParaRPr lang="zh-CN" altLang="en-US" sz="1200" dirty="0">
                  <a:latin typeface="+mj-lt"/>
                  <a:ea typeface="时尚中黑简体" panose="01010104010101010101" pitchFamily="2" charset="-122"/>
                </a:endParaRPr>
              </a:p>
            </p:txBody>
          </p:sp>
          <p:sp>
            <p:nvSpPr>
              <p:cNvPr id="12" name="矩形 11">
                <a:extLst>
                  <a:ext uri="{FF2B5EF4-FFF2-40B4-BE49-F238E27FC236}">
                    <a16:creationId xmlns:a16="http://schemas.microsoft.com/office/drawing/2014/main" id="{F08FF973-258D-4870-84AC-DF033D04825E}"/>
                  </a:ext>
                </a:extLst>
              </p:cNvPr>
              <p:cNvSpPr/>
              <p:nvPr/>
            </p:nvSpPr>
            <p:spPr>
              <a:xfrm>
                <a:off x="3640980" y="5604722"/>
                <a:ext cx="1444429" cy="346732"/>
              </a:xfrm>
              <a:prstGeom prst="rect">
                <a:avLst/>
              </a:prstGeom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tr-TR" altLang="zh-CN" sz="1200" dirty="0">
                    <a:latin typeface="+mj-lt"/>
                    <a:ea typeface="时尚中黑简体" panose="01010104010101010101" pitchFamily="2" charset="-122"/>
                  </a:rPr>
                  <a:t>STAGE HERE</a:t>
                </a:r>
                <a:endParaRPr lang="zh-CN" altLang="en-US" sz="1200" dirty="0">
                  <a:latin typeface="+mj-lt"/>
                  <a:ea typeface="时尚中黑简体" panose="01010104010101010101" pitchFamily="2" charset="-122"/>
                </a:endParaRPr>
              </a:p>
            </p:txBody>
          </p:sp>
          <p:sp>
            <p:nvSpPr>
              <p:cNvPr id="13" name="矩形 12">
                <a:extLst>
                  <a:ext uri="{FF2B5EF4-FFF2-40B4-BE49-F238E27FC236}">
                    <a16:creationId xmlns:a16="http://schemas.microsoft.com/office/drawing/2014/main" id="{43DBB36C-035C-4143-B98A-8ADEA754B140}"/>
                  </a:ext>
                </a:extLst>
              </p:cNvPr>
              <p:cNvSpPr/>
              <p:nvPr/>
            </p:nvSpPr>
            <p:spPr>
              <a:xfrm>
                <a:off x="4606082" y="5604722"/>
                <a:ext cx="1444429" cy="346732"/>
              </a:xfrm>
              <a:prstGeom prst="rect">
                <a:avLst/>
              </a:prstGeom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tr-TR" altLang="zh-CN" sz="1200" dirty="0">
                    <a:latin typeface="+mj-lt"/>
                    <a:ea typeface="时尚中黑简体" panose="01010104010101010101" pitchFamily="2" charset="-122"/>
                  </a:rPr>
                  <a:t>STAGE HERE</a:t>
                </a:r>
                <a:endParaRPr lang="zh-CN" altLang="en-US" sz="1200" dirty="0">
                  <a:latin typeface="+mj-lt"/>
                  <a:ea typeface="时尚中黑简体" panose="01010104010101010101" pitchFamily="2" charset="-122"/>
                </a:endParaRPr>
              </a:p>
            </p:txBody>
          </p:sp>
          <p:sp>
            <p:nvSpPr>
              <p:cNvPr id="14" name="矩形 13">
                <a:extLst>
                  <a:ext uri="{FF2B5EF4-FFF2-40B4-BE49-F238E27FC236}">
                    <a16:creationId xmlns:a16="http://schemas.microsoft.com/office/drawing/2014/main" id="{40E9C59A-A72E-4DE3-A071-98D68FF7C2D3}"/>
                  </a:ext>
                </a:extLst>
              </p:cNvPr>
              <p:cNvSpPr/>
              <p:nvPr/>
            </p:nvSpPr>
            <p:spPr>
              <a:xfrm>
                <a:off x="5532838" y="5604722"/>
                <a:ext cx="1444429" cy="346732"/>
              </a:xfrm>
              <a:prstGeom prst="rect">
                <a:avLst/>
              </a:prstGeom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tr-TR" altLang="zh-CN" sz="1200" dirty="0">
                    <a:latin typeface="+mj-lt"/>
                    <a:ea typeface="时尚中黑简体" panose="01010104010101010101" pitchFamily="2" charset="-122"/>
                  </a:rPr>
                  <a:t>STAGE HERE</a:t>
                </a:r>
                <a:endParaRPr lang="zh-CN" altLang="en-US" sz="1200" dirty="0">
                  <a:latin typeface="+mj-lt"/>
                  <a:ea typeface="时尚中黑简体" panose="01010104010101010101" pitchFamily="2" charset="-122"/>
                </a:endParaRPr>
              </a:p>
            </p:txBody>
          </p:sp>
          <p:sp>
            <p:nvSpPr>
              <p:cNvPr id="15" name="矩形 14">
                <a:extLst>
                  <a:ext uri="{FF2B5EF4-FFF2-40B4-BE49-F238E27FC236}">
                    <a16:creationId xmlns:a16="http://schemas.microsoft.com/office/drawing/2014/main" id="{67EF4893-DB0D-47BA-9F4D-02F128FBD4EB}"/>
                  </a:ext>
                </a:extLst>
              </p:cNvPr>
              <p:cNvSpPr/>
              <p:nvPr/>
            </p:nvSpPr>
            <p:spPr>
              <a:xfrm>
                <a:off x="1879794" y="3493458"/>
                <a:ext cx="711006" cy="387524"/>
              </a:xfrm>
              <a:prstGeom prst="rect">
                <a:avLst/>
              </a:prstGeom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en-US" altLang="zh-CN" sz="1400" dirty="0">
                    <a:latin typeface="+mj-lt"/>
                    <a:ea typeface="时尚中黑简体" panose="01010104010101010101" pitchFamily="2" charset="-122"/>
                  </a:rPr>
                  <a:t>58%</a:t>
                </a:r>
                <a:endParaRPr lang="zh-CN" altLang="en-US" sz="1400" dirty="0">
                  <a:latin typeface="+mj-lt"/>
                  <a:ea typeface="时尚中黑简体" panose="01010104010101010101" pitchFamily="2" charset="-122"/>
                </a:endParaRPr>
              </a:p>
            </p:txBody>
          </p:sp>
          <p:sp>
            <p:nvSpPr>
              <p:cNvPr id="16" name="矩形 15">
                <a:extLst>
                  <a:ext uri="{FF2B5EF4-FFF2-40B4-BE49-F238E27FC236}">
                    <a16:creationId xmlns:a16="http://schemas.microsoft.com/office/drawing/2014/main" id="{739D7765-DF04-4389-A0A6-94744A20387A}"/>
                  </a:ext>
                </a:extLst>
              </p:cNvPr>
              <p:cNvSpPr/>
              <p:nvPr/>
            </p:nvSpPr>
            <p:spPr>
              <a:xfrm>
                <a:off x="2806551" y="2157590"/>
                <a:ext cx="711006" cy="387524"/>
              </a:xfrm>
              <a:prstGeom prst="rect">
                <a:avLst/>
              </a:prstGeom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en-US" altLang="zh-CN" sz="1400" dirty="0">
                    <a:latin typeface="+mj-lt"/>
                    <a:ea typeface="时尚中黑简体" panose="01010104010101010101" pitchFamily="2" charset="-122"/>
                  </a:rPr>
                  <a:t>82%</a:t>
                </a:r>
                <a:endParaRPr lang="zh-CN" altLang="en-US" sz="1400" dirty="0">
                  <a:latin typeface="+mj-lt"/>
                  <a:ea typeface="时尚中黑简体" panose="01010104010101010101" pitchFamily="2" charset="-122"/>
                </a:endParaRPr>
              </a:p>
            </p:txBody>
          </p:sp>
          <p:sp>
            <p:nvSpPr>
              <p:cNvPr id="17" name="矩形 16">
                <a:extLst>
                  <a:ext uri="{FF2B5EF4-FFF2-40B4-BE49-F238E27FC236}">
                    <a16:creationId xmlns:a16="http://schemas.microsoft.com/office/drawing/2014/main" id="{0702C1FF-D27D-4C80-A171-B75A002F0E86}"/>
                  </a:ext>
                </a:extLst>
              </p:cNvPr>
              <p:cNvSpPr/>
              <p:nvPr/>
            </p:nvSpPr>
            <p:spPr>
              <a:xfrm>
                <a:off x="4007692" y="2481738"/>
                <a:ext cx="711006" cy="387524"/>
              </a:xfrm>
              <a:prstGeom prst="rect">
                <a:avLst/>
              </a:prstGeom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en-US" altLang="zh-CN" sz="1400" dirty="0">
                    <a:latin typeface="+mj-lt"/>
                    <a:ea typeface="时尚中黑简体" panose="01010104010101010101" pitchFamily="2" charset="-122"/>
                  </a:rPr>
                  <a:t>80%</a:t>
                </a:r>
                <a:endParaRPr lang="zh-CN" altLang="en-US" sz="1400" dirty="0">
                  <a:latin typeface="+mj-lt"/>
                  <a:ea typeface="时尚中黑简体" panose="01010104010101010101" pitchFamily="2" charset="-122"/>
                </a:endParaRPr>
              </a:p>
            </p:txBody>
          </p:sp>
          <p:sp>
            <p:nvSpPr>
              <p:cNvPr id="18" name="矩形 17">
                <a:extLst>
                  <a:ext uri="{FF2B5EF4-FFF2-40B4-BE49-F238E27FC236}">
                    <a16:creationId xmlns:a16="http://schemas.microsoft.com/office/drawing/2014/main" id="{382BB27E-F109-421F-B2AC-44FC2495617B}"/>
                  </a:ext>
                </a:extLst>
              </p:cNvPr>
              <p:cNvSpPr/>
              <p:nvPr/>
            </p:nvSpPr>
            <p:spPr>
              <a:xfrm>
                <a:off x="4972794" y="1661558"/>
                <a:ext cx="711006" cy="387524"/>
              </a:xfrm>
              <a:prstGeom prst="rect">
                <a:avLst/>
              </a:prstGeom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en-US" altLang="zh-CN" sz="1400" dirty="0">
                    <a:latin typeface="+mj-lt"/>
                    <a:ea typeface="时尚中黑简体" panose="01010104010101010101" pitchFamily="2" charset="-122"/>
                  </a:rPr>
                  <a:t>86%</a:t>
                </a:r>
                <a:endParaRPr lang="zh-CN" altLang="en-US" sz="1400" dirty="0">
                  <a:latin typeface="+mj-lt"/>
                  <a:ea typeface="时尚中黑简体" panose="01010104010101010101" pitchFamily="2" charset="-122"/>
                </a:endParaRPr>
              </a:p>
            </p:txBody>
          </p:sp>
          <p:sp>
            <p:nvSpPr>
              <p:cNvPr id="19" name="矩形 18">
                <a:extLst>
                  <a:ext uri="{FF2B5EF4-FFF2-40B4-BE49-F238E27FC236}">
                    <a16:creationId xmlns:a16="http://schemas.microsoft.com/office/drawing/2014/main" id="{A7CC6899-E31B-4A2B-99E9-8C5673D4AB4F}"/>
                  </a:ext>
                </a:extLst>
              </p:cNvPr>
              <p:cNvSpPr/>
              <p:nvPr/>
            </p:nvSpPr>
            <p:spPr>
              <a:xfrm>
                <a:off x="5899550" y="3001589"/>
                <a:ext cx="711006" cy="387524"/>
              </a:xfrm>
              <a:prstGeom prst="rect">
                <a:avLst/>
              </a:prstGeom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en-US" altLang="zh-CN" sz="1400" dirty="0">
                    <a:latin typeface="+mj-lt"/>
                    <a:ea typeface="时尚中黑简体" panose="01010104010101010101" pitchFamily="2" charset="-122"/>
                  </a:rPr>
                  <a:t>72%</a:t>
                </a:r>
                <a:endParaRPr lang="zh-CN" altLang="en-US" sz="1400" dirty="0">
                  <a:latin typeface="+mj-lt"/>
                  <a:ea typeface="时尚中黑简体" panose="01010104010101010101" pitchFamily="2" charset="-122"/>
                </a:endParaRPr>
              </a:p>
            </p:txBody>
          </p:sp>
        </p:grpSp>
        <p:cxnSp>
          <p:nvCxnSpPr>
            <p:cNvPr id="22" name="直接连接符 21">
              <a:extLst>
                <a:ext uri="{FF2B5EF4-FFF2-40B4-BE49-F238E27FC236}">
                  <a16:creationId xmlns:a16="http://schemas.microsoft.com/office/drawing/2014/main" id="{84C5A49D-8E91-4557-B20D-0D822D4409F1}"/>
                </a:ext>
              </a:extLst>
            </p:cNvPr>
            <p:cNvCxnSpPr>
              <a:cxnSpLocks/>
            </p:cNvCxnSpPr>
            <p:nvPr/>
          </p:nvCxnSpPr>
          <p:spPr>
            <a:xfrm>
              <a:off x="1005341" y="5617029"/>
              <a:ext cx="6614658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组合 23">
            <a:extLst>
              <a:ext uri="{FF2B5EF4-FFF2-40B4-BE49-F238E27FC236}">
                <a16:creationId xmlns:a16="http://schemas.microsoft.com/office/drawing/2014/main" id="{97783033-B223-4CFB-A1A6-BBC527A55DC1}"/>
              </a:ext>
            </a:extLst>
          </p:cNvPr>
          <p:cNvGrpSpPr/>
          <p:nvPr/>
        </p:nvGrpSpPr>
        <p:grpSpPr>
          <a:xfrm>
            <a:off x="7985347" y="2281219"/>
            <a:ext cx="3163387" cy="1161631"/>
            <a:chOff x="1809750" y="2496470"/>
            <a:chExt cx="3163387" cy="1161631"/>
          </a:xfrm>
        </p:grpSpPr>
        <p:sp>
          <p:nvSpPr>
            <p:cNvPr id="25" name="文本框 24">
              <a:extLst>
                <a:ext uri="{FF2B5EF4-FFF2-40B4-BE49-F238E27FC236}">
                  <a16:creationId xmlns:a16="http://schemas.microsoft.com/office/drawing/2014/main" id="{7E5EC6DE-50A9-49ED-BE7E-2023B7A9136D}"/>
                </a:ext>
              </a:extLst>
            </p:cNvPr>
            <p:cNvSpPr txBox="1"/>
            <p:nvPr/>
          </p:nvSpPr>
          <p:spPr>
            <a:xfrm>
              <a:off x="1809751" y="2934313"/>
              <a:ext cx="3163386" cy="723788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14000"/>
                </a:lnSpc>
              </a:pPr>
              <a:r>
                <a:rPr lang="en-US" altLang="zh-CN" sz="900" dirty="0">
                  <a:solidFill>
                    <a:schemeClr val="bg1">
                      <a:lumMod val="50000"/>
                    </a:schemeClr>
                  </a:solidFill>
                  <a:latin typeface="+mj-lt"/>
                  <a:ea typeface="+mj-ea"/>
                </a:rPr>
                <a:t>We use well-known development methodologies to create a customized approach for each of the projects. This allows us to achieve high quality outcomes and full transparency towards.</a:t>
              </a:r>
            </a:p>
          </p:txBody>
        </p:sp>
        <p:sp>
          <p:nvSpPr>
            <p:cNvPr id="26" name="文本框 25">
              <a:extLst>
                <a:ext uri="{FF2B5EF4-FFF2-40B4-BE49-F238E27FC236}">
                  <a16:creationId xmlns:a16="http://schemas.microsoft.com/office/drawing/2014/main" id="{1FC82C04-F82E-4A84-8AE0-587EF6D0F114}"/>
                </a:ext>
              </a:extLst>
            </p:cNvPr>
            <p:cNvSpPr txBox="1"/>
            <p:nvPr/>
          </p:nvSpPr>
          <p:spPr>
            <a:xfrm>
              <a:off x="1809750" y="2496470"/>
              <a:ext cx="2084927" cy="513346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14000"/>
                </a:lnSpc>
              </a:pPr>
              <a:r>
                <a:rPr lang="tr-TR" altLang="zh-CN" sz="2400" dirty="0">
                  <a:latin typeface="+mj-lt"/>
                  <a:ea typeface="时尚中黑简体" panose="01010104010101010101" pitchFamily="2" charset="-122"/>
                </a:rPr>
                <a:t>STAGE HERE</a:t>
              </a:r>
              <a:endParaRPr lang="zh-CN" altLang="en-US" sz="2400" dirty="0">
                <a:latin typeface="+mj-lt"/>
                <a:ea typeface="时尚中黑简体" panose="01010104010101010101" pitchFamily="2" charset="-122"/>
              </a:endParaRPr>
            </a:p>
          </p:txBody>
        </p:sp>
      </p:grpSp>
      <p:grpSp>
        <p:nvGrpSpPr>
          <p:cNvPr id="27" name="组合 26">
            <a:extLst>
              <a:ext uri="{FF2B5EF4-FFF2-40B4-BE49-F238E27FC236}">
                <a16:creationId xmlns:a16="http://schemas.microsoft.com/office/drawing/2014/main" id="{ACA3AA59-5252-411D-9546-612A8F751921}"/>
              </a:ext>
            </a:extLst>
          </p:cNvPr>
          <p:cNvGrpSpPr/>
          <p:nvPr/>
        </p:nvGrpSpPr>
        <p:grpSpPr>
          <a:xfrm>
            <a:off x="7985347" y="3466943"/>
            <a:ext cx="3163387" cy="1161631"/>
            <a:chOff x="1809750" y="2496470"/>
            <a:chExt cx="3163387" cy="1161631"/>
          </a:xfrm>
        </p:grpSpPr>
        <p:sp>
          <p:nvSpPr>
            <p:cNvPr id="28" name="文本框 27">
              <a:extLst>
                <a:ext uri="{FF2B5EF4-FFF2-40B4-BE49-F238E27FC236}">
                  <a16:creationId xmlns:a16="http://schemas.microsoft.com/office/drawing/2014/main" id="{EA77E15B-955B-4086-A8E1-357BE33F26E2}"/>
                </a:ext>
              </a:extLst>
            </p:cNvPr>
            <p:cNvSpPr txBox="1"/>
            <p:nvPr/>
          </p:nvSpPr>
          <p:spPr>
            <a:xfrm>
              <a:off x="1809751" y="2934313"/>
              <a:ext cx="3163386" cy="723788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14000"/>
                </a:lnSpc>
              </a:pPr>
              <a:r>
                <a:rPr lang="en-US" altLang="zh-CN" sz="900" dirty="0">
                  <a:solidFill>
                    <a:schemeClr val="bg1">
                      <a:lumMod val="50000"/>
                    </a:schemeClr>
                  </a:solidFill>
                  <a:latin typeface="+mj-lt"/>
                  <a:ea typeface="+mj-ea"/>
                </a:rPr>
                <a:t>We use well-known development methodologies to create a customized approach for each of the projects. This allows us to achieve high quality outcomes and full transparency towards.</a:t>
              </a:r>
            </a:p>
          </p:txBody>
        </p:sp>
        <p:sp>
          <p:nvSpPr>
            <p:cNvPr id="29" name="文本框 28">
              <a:extLst>
                <a:ext uri="{FF2B5EF4-FFF2-40B4-BE49-F238E27FC236}">
                  <a16:creationId xmlns:a16="http://schemas.microsoft.com/office/drawing/2014/main" id="{1473DDA5-6F6F-4348-9404-47D71AF7A1DE}"/>
                </a:ext>
              </a:extLst>
            </p:cNvPr>
            <p:cNvSpPr txBox="1"/>
            <p:nvPr/>
          </p:nvSpPr>
          <p:spPr>
            <a:xfrm>
              <a:off x="1809750" y="2496470"/>
              <a:ext cx="2084927" cy="513346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14000"/>
                </a:lnSpc>
              </a:pPr>
              <a:r>
                <a:rPr lang="tr-TR" altLang="zh-CN" sz="2400" dirty="0">
                  <a:latin typeface="+mj-lt"/>
                  <a:ea typeface="时尚中黑简体" panose="01010104010101010101" pitchFamily="2" charset="-122"/>
                </a:rPr>
                <a:t>STAGE HERE</a:t>
              </a:r>
              <a:endParaRPr lang="zh-CN" altLang="en-US" sz="2400" dirty="0">
                <a:latin typeface="+mj-lt"/>
                <a:ea typeface="时尚中黑简体" panose="01010104010101010101" pitchFamily="2" charset="-122"/>
              </a:endParaRPr>
            </a:p>
          </p:txBody>
        </p:sp>
      </p:grpSp>
      <p:grpSp>
        <p:nvGrpSpPr>
          <p:cNvPr id="30" name="组合 29">
            <a:extLst>
              <a:ext uri="{FF2B5EF4-FFF2-40B4-BE49-F238E27FC236}">
                <a16:creationId xmlns:a16="http://schemas.microsoft.com/office/drawing/2014/main" id="{42979C71-E58B-4417-B708-09CEE200C2A7}"/>
              </a:ext>
            </a:extLst>
          </p:cNvPr>
          <p:cNvGrpSpPr/>
          <p:nvPr/>
        </p:nvGrpSpPr>
        <p:grpSpPr>
          <a:xfrm>
            <a:off x="7985347" y="4652666"/>
            <a:ext cx="3163387" cy="1161631"/>
            <a:chOff x="1809750" y="2496470"/>
            <a:chExt cx="3163387" cy="1161631"/>
          </a:xfrm>
        </p:grpSpPr>
        <p:sp>
          <p:nvSpPr>
            <p:cNvPr id="31" name="文本框 30">
              <a:extLst>
                <a:ext uri="{FF2B5EF4-FFF2-40B4-BE49-F238E27FC236}">
                  <a16:creationId xmlns:a16="http://schemas.microsoft.com/office/drawing/2014/main" id="{28761FD4-2E18-4768-AEC5-FEA65BD2B39C}"/>
                </a:ext>
              </a:extLst>
            </p:cNvPr>
            <p:cNvSpPr txBox="1"/>
            <p:nvPr/>
          </p:nvSpPr>
          <p:spPr>
            <a:xfrm>
              <a:off x="1809751" y="2934313"/>
              <a:ext cx="3163386" cy="723788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14000"/>
                </a:lnSpc>
              </a:pPr>
              <a:r>
                <a:rPr lang="en-US" altLang="zh-CN" sz="900" dirty="0">
                  <a:solidFill>
                    <a:schemeClr val="bg1">
                      <a:lumMod val="50000"/>
                    </a:schemeClr>
                  </a:solidFill>
                  <a:latin typeface="+mj-lt"/>
                  <a:ea typeface="+mj-ea"/>
                </a:rPr>
                <a:t>We use well-known development methodologies to create a customized approach for each of the projects. This allows us to achieve high quality outcomes and full transparency towards.</a:t>
              </a:r>
            </a:p>
          </p:txBody>
        </p:sp>
        <p:sp>
          <p:nvSpPr>
            <p:cNvPr id="32" name="文本框 31">
              <a:extLst>
                <a:ext uri="{FF2B5EF4-FFF2-40B4-BE49-F238E27FC236}">
                  <a16:creationId xmlns:a16="http://schemas.microsoft.com/office/drawing/2014/main" id="{FD7521B0-F00C-4B3C-9A8D-B6CB34F406BD}"/>
                </a:ext>
              </a:extLst>
            </p:cNvPr>
            <p:cNvSpPr txBox="1"/>
            <p:nvPr/>
          </p:nvSpPr>
          <p:spPr>
            <a:xfrm>
              <a:off x="1809750" y="2496470"/>
              <a:ext cx="2168055" cy="513346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14000"/>
                </a:lnSpc>
              </a:pPr>
              <a:r>
                <a:rPr lang="tr-TR" altLang="zh-CN" sz="2400" dirty="0">
                  <a:latin typeface="+mj-lt"/>
                  <a:ea typeface="时尚中黑简体" panose="01010104010101010101" pitchFamily="2" charset="-122"/>
                </a:rPr>
                <a:t>STAGE HERE</a:t>
              </a:r>
              <a:endParaRPr lang="zh-CN" altLang="en-US" sz="2400" dirty="0">
                <a:latin typeface="+mj-lt"/>
                <a:ea typeface="时尚中黑简体" panose="01010104010101010101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27112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A6115BFB-1B63-4F34-BD44-30BAA4F7AF34}"/>
              </a:ext>
            </a:extLst>
          </p:cNvPr>
          <p:cNvSpPr txBox="1"/>
          <p:nvPr/>
        </p:nvSpPr>
        <p:spPr>
          <a:xfrm>
            <a:off x="4675577" y="424013"/>
            <a:ext cx="2840842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tr-TR" altLang="zh-CN" sz="3600" dirty="0">
                <a:solidFill>
                  <a:srgbClr val="F47737"/>
                </a:solidFill>
                <a:latin typeface="+mj-lt"/>
                <a:ea typeface="时尚中黑简体" panose="01010104010101010101" pitchFamily="2" charset="-122"/>
              </a:rPr>
              <a:t>TITLE HERE</a:t>
            </a:r>
            <a:endParaRPr lang="zh-CN" altLang="en-US" sz="3600" dirty="0">
              <a:solidFill>
                <a:srgbClr val="F47737"/>
              </a:solidFill>
              <a:latin typeface="+mj-lt"/>
              <a:ea typeface="时尚中黑简体" panose="01010104010101010101" pitchFamily="2" charset="-122"/>
            </a:endParaRPr>
          </a:p>
        </p:txBody>
      </p:sp>
      <p:cxnSp>
        <p:nvCxnSpPr>
          <p:cNvPr id="3" name="直接连接符 2">
            <a:extLst>
              <a:ext uri="{FF2B5EF4-FFF2-40B4-BE49-F238E27FC236}">
                <a16:creationId xmlns:a16="http://schemas.microsoft.com/office/drawing/2014/main" id="{96A48B1C-7074-47B2-8A08-9C74C1F04555}"/>
              </a:ext>
            </a:extLst>
          </p:cNvPr>
          <p:cNvCxnSpPr>
            <a:cxnSpLocks/>
          </p:cNvCxnSpPr>
          <p:nvPr/>
        </p:nvCxnSpPr>
        <p:spPr>
          <a:xfrm>
            <a:off x="5807982" y="1088571"/>
            <a:ext cx="576036" cy="0"/>
          </a:xfrm>
          <a:prstGeom prst="line">
            <a:avLst/>
          </a:prstGeom>
          <a:ln w="28575" cap="rnd">
            <a:solidFill>
              <a:srgbClr val="F47737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113AD31E-5D2F-42C4-9F75-CF681F84344C}"/>
              </a:ext>
            </a:extLst>
          </p:cNvPr>
          <p:cNvGrpSpPr/>
          <p:nvPr/>
        </p:nvGrpSpPr>
        <p:grpSpPr>
          <a:xfrm>
            <a:off x="1589276" y="3751263"/>
            <a:ext cx="9015225" cy="1747871"/>
            <a:chOff x="1538476" y="2902149"/>
            <a:chExt cx="9015225" cy="1747871"/>
          </a:xfrm>
        </p:grpSpPr>
        <p:pic>
          <p:nvPicPr>
            <p:cNvPr id="5" name="图片占位符 42">
              <a:extLst>
                <a:ext uri="{FF2B5EF4-FFF2-40B4-BE49-F238E27FC236}">
                  <a16:creationId xmlns:a16="http://schemas.microsoft.com/office/drawing/2014/main" id="{3E5CA065-29C4-487A-993C-E5CCB2BA974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5900"/>
                      </a14:imgEffect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6648105" y="3313436"/>
              <a:ext cx="1390620" cy="1194142"/>
            </a:xfrm>
            <a:custGeom>
              <a:avLst/>
              <a:gdLst>
                <a:gd name="connsiteX0" fmla="*/ 298536 w 1390620"/>
                <a:gd name="connsiteY0" fmla="*/ 0 h 1194142"/>
                <a:gd name="connsiteX1" fmla="*/ 1092085 w 1390620"/>
                <a:gd name="connsiteY1" fmla="*/ 0 h 1194142"/>
                <a:gd name="connsiteX2" fmla="*/ 1390620 w 1390620"/>
                <a:gd name="connsiteY2" fmla="*/ 597071 h 1194142"/>
                <a:gd name="connsiteX3" fmla="*/ 1092085 w 1390620"/>
                <a:gd name="connsiteY3" fmla="*/ 1194142 h 1194142"/>
                <a:gd name="connsiteX4" fmla="*/ 298536 w 1390620"/>
                <a:gd name="connsiteY4" fmla="*/ 1194142 h 1194142"/>
                <a:gd name="connsiteX5" fmla="*/ 0 w 1390620"/>
                <a:gd name="connsiteY5" fmla="*/ 597071 h 1194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90620" h="1194142">
                  <a:moveTo>
                    <a:pt x="298536" y="0"/>
                  </a:moveTo>
                  <a:lnTo>
                    <a:pt x="1092085" y="0"/>
                  </a:lnTo>
                  <a:lnTo>
                    <a:pt x="1390620" y="597071"/>
                  </a:lnTo>
                  <a:lnTo>
                    <a:pt x="1092085" y="1194142"/>
                  </a:lnTo>
                  <a:lnTo>
                    <a:pt x="298536" y="1194142"/>
                  </a:lnTo>
                  <a:lnTo>
                    <a:pt x="0" y="597071"/>
                  </a:lnTo>
                  <a:close/>
                </a:path>
              </a:pathLst>
            </a:custGeom>
          </p:spPr>
        </p:pic>
        <p:pic>
          <p:nvPicPr>
            <p:cNvPr id="6" name="图片占位符 43">
              <a:extLst>
                <a:ext uri="{FF2B5EF4-FFF2-40B4-BE49-F238E27FC236}">
                  <a16:creationId xmlns:a16="http://schemas.microsoft.com/office/drawing/2014/main" id="{5EA45873-32BA-47A0-AE26-05941509365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colorTemperature colorTemp="5900"/>
                      </a14:imgEffect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9000555" y="3313436"/>
              <a:ext cx="1390620" cy="1194142"/>
            </a:xfrm>
            <a:custGeom>
              <a:avLst/>
              <a:gdLst>
                <a:gd name="connsiteX0" fmla="*/ 298536 w 1390620"/>
                <a:gd name="connsiteY0" fmla="*/ 0 h 1194142"/>
                <a:gd name="connsiteX1" fmla="*/ 1092085 w 1390620"/>
                <a:gd name="connsiteY1" fmla="*/ 0 h 1194142"/>
                <a:gd name="connsiteX2" fmla="*/ 1390620 w 1390620"/>
                <a:gd name="connsiteY2" fmla="*/ 597071 h 1194142"/>
                <a:gd name="connsiteX3" fmla="*/ 1092085 w 1390620"/>
                <a:gd name="connsiteY3" fmla="*/ 1194142 h 1194142"/>
                <a:gd name="connsiteX4" fmla="*/ 298536 w 1390620"/>
                <a:gd name="connsiteY4" fmla="*/ 1194142 h 1194142"/>
                <a:gd name="connsiteX5" fmla="*/ 0 w 1390620"/>
                <a:gd name="connsiteY5" fmla="*/ 597071 h 1194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90620" h="1194142">
                  <a:moveTo>
                    <a:pt x="298536" y="0"/>
                  </a:moveTo>
                  <a:lnTo>
                    <a:pt x="1092085" y="0"/>
                  </a:lnTo>
                  <a:lnTo>
                    <a:pt x="1390620" y="597071"/>
                  </a:lnTo>
                  <a:lnTo>
                    <a:pt x="1092085" y="1194142"/>
                  </a:lnTo>
                  <a:lnTo>
                    <a:pt x="298536" y="1194142"/>
                  </a:lnTo>
                  <a:lnTo>
                    <a:pt x="0" y="597071"/>
                  </a:lnTo>
                  <a:close/>
                </a:path>
              </a:pathLst>
            </a:custGeom>
          </p:spPr>
        </p:pic>
        <p:sp>
          <p:nvSpPr>
            <p:cNvPr id="7" name="Hexagon 16">
              <a:extLst>
                <a:ext uri="{FF2B5EF4-FFF2-40B4-BE49-F238E27FC236}">
                  <a16:creationId xmlns:a16="http://schemas.microsoft.com/office/drawing/2014/main" id="{EA881631-FAF2-449D-A065-3603ED09C5F4}"/>
                </a:ext>
              </a:extLst>
            </p:cNvPr>
            <p:cNvSpPr/>
            <p:nvPr/>
          </p:nvSpPr>
          <p:spPr>
            <a:xfrm>
              <a:off x="1780676" y="3170993"/>
              <a:ext cx="1715672" cy="1479027"/>
            </a:xfrm>
            <a:prstGeom prst="hexagon">
              <a:avLst/>
            </a:prstGeom>
            <a:noFill/>
            <a:ln w="12700">
              <a:solidFill>
                <a:schemeClr val="bg1">
                  <a:lumMod val="8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+mj-lt"/>
                <a:cs typeface="+mn-ea"/>
                <a:sym typeface="+mn-lt"/>
              </a:endParaRPr>
            </a:p>
          </p:txBody>
        </p:sp>
        <p:sp>
          <p:nvSpPr>
            <p:cNvPr id="8" name="Hexagon 109">
              <a:extLst>
                <a:ext uri="{FF2B5EF4-FFF2-40B4-BE49-F238E27FC236}">
                  <a16:creationId xmlns:a16="http://schemas.microsoft.com/office/drawing/2014/main" id="{85A1BF53-C883-4D9F-B0D7-160D579DE291}"/>
                </a:ext>
              </a:extLst>
            </p:cNvPr>
            <p:cNvSpPr/>
            <p:nvPr/>
          </p:nvSpPr>
          <p:spPr>
            <a:xfrm>
              <a:off x="4133127" y="3170993"/>
              <a:ext cx="1715672" cy="1479027"/>
            </a:xfrm>
            <a:prstGeom prst="hexagon">
              <a:avLst/>
            </a:prstGeom>
            <a:noFill/>
            <a:ln w="12700">
              <a:solidFill>
                <a:schemeClr val="bg1">
                  <a:lumMod val="8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+mj-lt"/>
                <a:cs typeface="+mn-ea"/>
                <a:sym typeface="+mn-lt"/>
              </a:endParaRPr>
            </a:p>
          </p:txBody>
        </p:sp>
        <p:sp>
          <p:nvSpPr>
            <p:cNvPr id="9" name="Hexagon 110">
              <a:extLst>
                <a:ext uri="{FF2B5EF4-FFF2-40B4-BE49-F238E27FC236}">
                  <a16:creationId xmlns:a16="http://schemas.microsoft.com/office/drawing/2014/main" id="{BFE045E2-5AD7-4B63-B28F-64163A6524F7}"/>
                </a:ext>
              </a:extLst>
            </p:cNvPr>
            <p:cNvSpPr/>
            <p:nvPr/>
          </p:nvSpPr>
          <p:spPr>
            <a:xfrm>
              <a:off x="6485578" y="3170993"/>
              <a:ext cx="1715672" cy="1479027"/>
            </a:xfrm>
            <a:prstGeom prst="hexagon">
              <a:avLst/>
            </a:prstGeom>
            <a:noFill/>
            <a:ln w="12700">
              <a:solidFill>
                <a:schemeClr val="bg1">
                  <a:lumMod val="8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+mj-lt"/>
                <a:cs typeface="+mn-ea"/>
                <a:sym typeface="+mn-lt"/>
              </a:endParaRPr>
            </a:p>
          </p:txBody>
        </p:sp>
        <p:sp>
          <p:nvSpPr>
            <p:cNvPr id="10" name="Hexagon 111">
              <a:extLst>
                <a:ext uri="{FF2B5EF4-FFF2-40B4-BE49-F238E27FC236}">
                  <a16:creationId xmlns:a16="http://schemas.microsoft.com/office/drawing/2014/main" id="{AA364398-3DDA-4BE1-B057-5482F2E1F4DE}"/>
                </a:ext>
              </a:extLst>
            </p:cNvPr>
            <p:cNvSpPr/>
            <p:nvPr/>
          </p:nvSpPr>
          <p:spPr>
            <a:xfrm>
              <a:off x="8838029" y="3170993"/>
              <a:ext cx="1715672" cy="1479027"/>
            </a:xfrm>
            <a:prstGeom prst="hexagon">
              <a:avLst/>
            </a:prstGeom>
            <a:noFill/>
            <a:ln w="12700">
              <a:solidFill>
                <a:schemeClr val="bg1">
                  <a:lumMod val="8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+mj-lt"/>
                <a:cs typeface="+mn-ea"/>
                <a:sym typeface="+mn-lt"/>
              </a:endParaRPr>
            </a:p>
          </p:txBody>
        </p:sp>
        <p:sp>
          <p:nvSpPr>
            <p:cNvPr id="11" name="Hexagon 116">
              <a:extLst>
                <a:ext uri="{FF2B5EF4-FFF2-40B4-BE49-F238E27FC236}">
                  <a16:creationId xmlns:a16="http://schemas.microsoft.com/office/drawing/2014/main" id="{EB8B6BD6-A9C5-4F54-A3C4-5D6C5E316A06}"/>
                </a:ext>
              </a:extLst>
            </p:cNvPr>
            <p:cNvSpPr/>
            <p:nvPr/>
          </p:nvSpPr>
          <p:spPr>
            <a:xfrm>
              <a:off x="1538476" y="2902149"/>
              <a:ext cx="477991" cy="412060"/>
            </a:xfrm>
            <a:prstGeom prst="hexagon">
              <a:avLst/>
            </a:prstGeom>
            <a:solidFill>
              <a:srgbClr val="F4773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>
                <a:latin typeface="+mj-lt"/>
                <a:sym typeface="+mn-lt"/>
              </a:endParaRPr>
            </a:p>
          </p:txBody>
        </p:sp>
        <p:sp>
          <p:nvSpPr>
            <p:cNvPr id="12" name="Hexagon 118">
              <a:extLst>
                <a:ext uri="{FF2B5EF4-FFF2-40B4-BE49-F238E27FC236}">
                  <a16:creationId xmlns:a16="http://schemas.microsoft.com/office/drawing/2014/main" id="{9A915191-28EC-4FD7-8804-09D6738F41EF}"/>
                </a:ext>
              </a:extLst>
            </p:cNvPr>
            <p:cNvSpPr/>
            <p:nvPr/>
          </p:nvSpPr>
          <p:spPr>
            <a:xfrm>
              <a:off x="3891904" y="2902149"/>
              <a:ext cx="477991" cy="412060"/>
            </a:xfrm>
            <a:prstGeom prst="hexagon">
              <a:avLst/>
            </a:prstGeom>
            <a:solidFill>
              <a:srgbClr val="F4773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>
                <a:latin typeface="+mj-lt"/>
                <a:sym typeface="+mn-lt"/>
              </a:endParaRPr>
            </a:p>
          </p:txBody>
        </p:sp>
        <p:sp>
          <p:nvSpPr>
            <p:cNvPr id="13" name="Hexagon 120">
              <a:extLst>
                <a:ext uri="{FF2B5EF4-FFF2-40B4-BE49-F238E27FC236}">
                  <a16:creationId xmlns:a16="http://schemas.microsoft.com/office/drawing/2014/main" id="{23F04BD9-18A6-48D0-8F00-1E71C08FA57D}"/>
                </a:ext>
              </a:extLst>
            </p:cNvPr>
            <p:cNvSpPr/>
            <p:nvPr/>
          </p:nvSpPr>
          <p:spPr>
            <a:xfrm>
              <a:off x="6244750" y="2902149"/>
              <a:ext cx="477991" cy="412060"/>
            </a:xfrm>
            <a:prstGeom prst="hexagon">
              <a:avLst/>
            </a:prstGeom>
            <a:solidFill>
              <a:srgbClr val="F4773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>
                <a:latin typeface="+mj-lt"/>
                <a:sym typeface="+mn-lt"/>
              </a:endParaRPr>
            </a:p>
          </p:txBody>
        </p:sp>
        <p:sp>
          <p:nvSpPr>
            <p:cNvPr id="14" name="Hexagon 123">
              <a:extLst>
                <a:ext uri="{FF2B5EF4-FFF2-40B4-BE49-F238E27FC236}">
                  <a16:creationId xmlns:a16="http://schemas.microsoft.com/office/drawing/2014/main" id="{37F9DA16-D66E-4142-91F4-1BBA2F7545BA}"/>
                </a:ext>
              </a:extLst>
            </p:cNvPr>
            <p:cNvSpPr/>
            <p:nvPr/>
          </p:nvSpPr>
          <p:spPr>
            <a:xfrm>
              <a:off x="8597593" y="2902149"/>
              <a:ext cx="477991" cy="412060"/>
            </a:xfrm>
            <a:prstGeom prst="hexagon">
              <a:avLst/>
            </a:prstGeom>
            <a:solidFill>
              <a:srgbClr val="F4773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>
                <a:latin typeface="+mj-lt"/>
                <a:sym typeface="+mn-lt"/>
              </a:endParaRPr>
            </a:p>
          </p:txBody>
        </p:sp>
        <p:pic>
          <p:nvPicPr>
            <p:cNvPr id="15" name="图片占位符 45">
              <a:extLst>
                <a:ext uri="{FF2B5EF4-FFF2-40B4-BE49-F238E27FC236}">
                  <a16:creationId xmlns:a16="http://schemas.microsoft.com/office/drawing/2014/main" id="{4839C39E-8B23-4C7C-95E3-AE8BF0A8967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colorTemperature colorTemp="5900"/>
                      </a14:imgEffect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4295653" y="3313436"/>
              <a:ext cx="1390620" cy="1194142"/>
            </a:xfrm>
            <a:custGeom>
              <a:avLst/>
              <a:gdLst>
                <a:gd name="connsiteX0" fmla="*/ 298536 w 1390620"/>
                <a:gd name="connsiteY0" fmla="*/ 0 h 1194142"/>
                <a:gd name="connsiteX1" fmla="*/ 1092085 w 1390620"/>
                <a:gd name="connsiteY1" fmla="*/ 0 h 1194142"/>
                <a:gd name="connsiteX2" fmla="*/ 1390620 w 1390620"/>
                <a:gd name="connsiteY2" fmla="*/ 597071 h 1194142"/>
                <a:gd name="connsiteX3" fmla="*/ 1092085 w 1390620"/>
                <a:gd name="connsiteY3" fmla="*/ 1194142 h 1194142"/>
                <a:gd name="connsiteX4" fmla="*/ 298536 w 1390620"/>
                <a:gd name="connsiteY4" fmla="*/ 1194142 h 1194142"/>
                <a:gd name="connsiteX5" fmla="*/ 0 w 1390620"/>
                <a:gd name="connsiteY5" fmla="*/ 597071 h 1194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90620" h="1194142">
                  <a:moveTo>
                    <a:pt x="298536" y="0"/>
                  </a:moveTo>
                  <a:lnTo>
                    <a:pt x="1092085" y="0"/>
                  </a:lnTo>
                  <a:lnTo>
                    <a:pt x="1390620" y="597071"/>
                  </a:lnTo>
                  <a:lnTo>
                    <a:pt x="1092085" y="1194142"/>
                  </a:lnTo>
                  <a:lnTo>
                    <a:pt x="298536" y="1194142"/>
                  </a:lnTo>
                  <a:lnTo>
                    <a:pt x="0" y="597071"/>
                  </a:lnTo>
                  <a:close/>
                </a:path>
              </a:pathLst>
            </a:custGeom>
          </p:spPr>
        </p:pic>
        <p:pic>
          <p:nvPicPr>
            <p:cNvPr id="16" name="图片占位符 47">
              <a:extLst>
                <a:ext uri="{FF2B5EF4-FFF2-40B4-BE49-F238E27FC236}">
                  <a16:creationId xmlns:a16="http://schemas.microsoft.com/office/drawing/2014/main" id="{7179204F-C1F5-4BE3-80E0-5B98E55EEB4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colorTemperature colorTemp="5900"/>
                      </a14:imgEffect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943202" y="3313436"/>
              <a:ext cx="1390620" cy="1194142"/>
            </a:xfrm>
            <a:custGeom>
              <a:avLst/>
              <a:gdLst>
                <a:gd name="connsiteX0" fmla="*/ 298536 w 1390620"/>
                <a:gd name="connsiteY0" fmla="*/ 0 h 1194142"/>
                <a:gd name="connsiteX1" fmla="*/ 1092085 w 1390620"/>
                <a:gd name="connsiteY1" fmla="*/ 0 h 1194142"/>
                <a:gd name="connsiteX2" fmla="*/ 1390620 w 1390620"/>
                <a:gd name="connsiteY2" fmla="*/ 597071 h 1194142"/>
                <a:gd name="connsiteX3" fmla="*/ 1092085 w 1390620"/>
                <a:gd name="connsiteY3" fmla="*/ 1194142 h 1194142"/>
                <a:gd name="connsiteX4" fmla="*/ 298536 w 1390620"/>
                <a:gd name="connsiteY4" fmla="*/ 1194142 h 1194142"/>
                <a:gd name="connsiteX5" fmla="*/ 0 w 1390620"/>
                <a:gd name="connsiteY5" fmla="*/ 597071 h 1194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90620" h="1194142">
                  <a:moveTo>
                    <a:pt x="298536" y="0"/>
                  </a:moveTo>
                  <a:lnTo>
                    <a:pt x="1092085" y="0"/>
                  </a:lnTo>
                  <a:lnTo>
                    <a:pt x="1390620" y="597071"/>
                  </a:lnTo>
                  <a:lnTo>
                    <a:pt x="1092085" y="1194142"/>
                  </a:lnTo>
                  <a:lnTo>
                    <a:pt x="298536" y="1194142"/>
                  </a:lnTo>
                  <a:lnTo>
                    <a:pt x="0" y="597071"/>
                  </a:lnTo>
                  <a:close/>
                </a:path>
              </a:pathLst>
            </a:custGeom>
          </p:spPr>
        </p:pic>
      </p:grp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AA919B4A-0596-4E58-BA82-B6E4F0344DAD}"/>
              </a:ext>
            </a:extLst>
          </p:cNvPr>
          <p:cNvGrpSpPr/>
          <p:nvPr/>
        </p:nvGrpSpPr>
        <p:grpSpPr>
          <a:xfrm>
            <a:off x="1259372" y="2148097"/>
            <a:ext cx="9673256" cy="1003767"/>
            <a:chOff x="1809751" y="2496470"/>
            <a:chExt cx="9673256" cy="1003767"/>
          </a:xfrm>
        </p:grpSpPr>
        <p:sp>
          <p:nvSpPr>
            <p:cNvPr id="19" name="文本框 18">
              <a:extLst>
                <a:ext uri="{FF2B5EF4-FFF2-40B4-BE49-F238E27FC236}">
                  <a16:creationId xmlns:a16="http://schemas.microsoft.com/office/drawing/2014/main" id="{3F1FC196-C377-4D11-B07A-4F37ADA250FC}"/>
                </a:ext>
              </a:extLst>
            </p:cNvPr>
            <p:cNvSpPr txBox="1"/>
            <p:nvPr/>
          </p:nvSpPr>
          <p:spPr>
            <a:xfrm>
              <a:off x="1809751" y="2934313"/>
              <a:ext cx="9673256" cy="56592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14000"/>
                </a:lnSpc>
              </a:pPr>
              <a:r>
                <a:rPr lang="en-US" altLang="zh-CN" sz="900" dirty="0">
                  <a:solidFill>
                    <a:schemeClr val="bg1">
                      <a:lumMod val="50000"/>
                    </a:schemeClr>
                  </a:solidFill>
                  <a:latin typeface="+mj-lt"/>
                  <a:ea typeface="+mj-ea"/>
                </a:rPr>
                <a:t>We use well-known development methodologies to create a customized approach for each of the projects. This allows us to achieve high quality outcomes and full transparency towards. We use well-known development methodologies to create a customized approach for each of the projects. This allows us to achieve high quality outcomes and full transparency towards. We use well-known development methodologies to create a customized approach for each of the projects. This allows us to achieve high quality outcomes and full transparency towards.</a:t>
              </a:r>
            </a:p>
          </p:txBody>
        </p:sp>
        <p:sp>
          <p:nvSpPr>
            <p:cNvPr id="20" name="文本框 19">
              <a:extLst>
                <a:ext uri="{FF2B5EF4-FFF2-40B4-BE49-F238E27FC236}">
                  <a16:creationId xmlns:a16="http://schemas.microsoft.com/office/drawing/2014/main" id="{3667A3AF-2D22-48DF-8C4D-B298D847E092}"/>
                </a:ext>
              </a:extLst>
            </p:cNvPr>
            <p:cNvSpPr txBox="1"/>
            <p:nvPr/>
          </p:nvSpPr>
          <p:spPr>
            <a:xfrm>
              <a:off x="1809751" y="2496470"/>
              <a:ext cx="2125250" cy="513346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14000"/>
                </a:lnSpc>
              </a:pPr>
              <a:r>
                <a:rPr lang="tr-TR" altLang="zh-CN" sz="2400" dirty="0">
                  <a:latin typeface="+mj-lt"/>
                  <a:ea typeface="时尚中黑简体" panose="01010104010101010101" pitchFamily="2" charset="-122"/>
                </a:rPr>
                <a:t>TITLE HERE</a:t>
              </a:r>
              <a:endParaRPr lang="zh-CN" altLang="en-US" sz="2400" dirty="0">
                <a:latin typeface="+mj-lt"/>
                <a:ea typeface="时尚中黑简体" panose="01010104010101010101" pitchFamily="2" charset="-122"/>
              </a:endParaRPr>
            </a:p>
          </p:txBody>
        </p:sp>
      </p:grpSp>
      <p:sp>
        <p:nvSpPr>
          <p:cNvPr id="21" name="文本框 20">
            <a:extLst>
              <a:ext uri="{FF2B5EF4-FFF2-40B4-BE49-F238E27FC236}">
                <a16:creationId xmlns:a16="http://schemas.microsoft.com/office/drawing/2014/main" id="{636C2DF2-2DDA-4BA1-A676-9335EEDA984B}"/>
              </a:ext>
            </a:extLst>
          </p:cNvPr>
          <p:cNvSpPr txBox="1"/>
          <p:nvPr/>
        </p:nvSpPr>
        <p:spPr>
          <a:xfrm>
            <a:off x="1932070" y="5601883"/>
            <a:ext cx="1514484" cy="40812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14000"/>
              </a:lnSpc>
            </a:pPr>
            <a:r>
              <a:rPr lang="tr-TR" altLang="zh-CN" dirty="0">
                <a:latin typeface="+mj-lt"/>
                <a:ea typeface="时尚中黑简体" panose="01010104010101010101" pitchFamily="2" charset="-122"/>
              </a:rPr>
              <a:t>TITLE HERE</a:t>
            </a:r>
            <a:endParaRPr lang="zh-CN" altLang="en-US" dirty="0">
              <a:latin typeface="+mj-lt"/>
              <a:ea typeface="时尚中黑简体" panose="01010104010101010101" pitchFamily="2" charset="-122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541B3A08-5B24-40D7-98D4-BD093D8704A1}"/>
              </a:ext>
            </a:extLst>
          </p:cNvPr>
          <p:cNvSpPr txBox="1"/>
          <p:nvPr/>
        </p:nvSpPr>
        <p:spPr>
          <a:xfrm>
            <a:off x="4284521" y="5601883"/>
            <a:ext cx="1514484" cy="40812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14000"/>
              </a:lnSpc>
            </a:pPr>
            <a:r>
              <a:rPr lang="tr-TR" altLang="zh-CN" dirty="0">
                <a:latin typeface="+mj-lt"/>
                <a:ea typeface="时尚中黑简体" panose="01010104010101010101" pitchFamily="2" charset="-122"/>
              </a:rPr>
              <a:t>TITLE HERE</a:t>
            </a:r>
            <a:endParaRPr lang="zh-CN" altLang="en-US" dirty="0">
              <a:latin typeface="+mj-lt"/>
              <a:ea typeface="时尚中黑简体" panose="01010104010101010101" pitchFamily="2" charset="-122"/>
            </a:endParaRP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3B0614D2-0333-4966-8C5E-D4338EFD0788}"/>
              </a:ext>
            </a:extLst>
          </p:cNvPr>
          <p:cNvSpPr txBox="1"/>
          <p:nvPr/>
        </p:nvSpPr>
        <p:spPr>
          <a:xfrm>
            <a:off x="6636972" y="5601883"/>
            <a:ext cx="1514484" cy="40812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14000"/>
              </a:lnSpc>
            </a:pPr>
            <a:r>
              <a:rPr lang="tr-TR" altLang="zh-CN" dirty="0">
                <a:latin typeface="+mj-lt"/>
                <a:ea typeface="时尚中黑简体" panose="01010104010101010101" pitchFamily="2" charset="-122"/>
              </a:rPr>
              <a:t>TITLE HERE</a:t>
            </a:r>
            <a:endParaRPr lang="zh-CN" altLang="en-US" dirty="0">
              <a:latin typeface="+mj-lt"/>
              <a:ea typeface="时尚中黑简体" panose="01010104010101010101" pitchFamily="2" charset="-122"/>
            </a:endParaRP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90BE1302-68AF-4C3A-852C-658CAF7CBDB3}"/>
              </a:ext>
            </a:extLst>
          </p:cNvPr>
          <p:cNvSpPr txBox="1"/>
          <p:nvPr/>
        </p:nvSpPr>
        <p:spPr>
          <a:xfrm>
            <a:off x="8989423" y="5601883"/>
            <a:ext cx="1514484" cy="40812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14000"/>
              </a:lnSpc>
            </a:pPr>
            <a:r>
              <a:rPr lang="tr-TR" altLang="zh-CN" dirty="0">
                <a:latin typeface="+mj-lt"/>
                <a:ea typeface="时尚中黑简体" panose="01010104010101010101" pitchFamily="2" charset="-122"/>
              </a:rPr>
              <a:t>TITLE HERE</a:t>
            </a:r>
            <a:endParaRPr lang="zh-CN" altLang="en-US" dirty="0">
              <a:latin typeface="+mj-lt"/>
              <a:ea typeface="时尚中黑简体" panose="0101010401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10015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A6115BFB-1B63-4F34-BD44-30BAA4F7AF34}"/>
              </a:ext>
            </a:extLst>
          </p:cNvPr>
          <p:cNvSpPr txBox="1"/>
          <p:nvPr/>
        </p:nvSpPr>
        <p:spPr>
          <a:xfrm>
            <a:off x="4675577" y="424013"/>
            <a:ext cx="2840842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tr-TR" altLang="zh-CN" sz="3600" dirty="0">
                <a:solidFill>
                  <a:srgbClr val="F47737"/>
                </a:solidFill>
                <a:latin typeface="+mj-lt"/>
                <a:ea typeface="时尚中黑简体" panose="01010104010101010101" pitchFamily="2" charset="-122"/>
              </a:rPr>
              <a:t>TITLE HERE</a:t>
            </a:r>
            <a:endParaRPr lang="zh-CN" altLang="en-US" sz="3600" dirty="0">
              <a:solidFill>
                <a:srgbClr val="F47737"/>
              </a:solidFill>
              <a:latin typeface="+mj-lt"/>
              <a:ea typeface="时尚中黑简体" panose="01010104010101010101" pitchFamily="2" charset="-122"/>
            </a:endParaRPr>
          </a:p>
        </p:txBody>
      </p:sp>
      <p:cxnSp>
        <p:nvCxnSpPr>
          <p:cNvPr id="3" name="直接连接符 2">
            <a:extLst>
              <a:ext uri="{FF2B5EF4-FFF2-40B4-BE49-F238E27FC236}">
                <a16:creationId xmlns:a16="http://schemas.microsoft.com/office/drawing/2014/main" id="{96A48B1C-7074-47B2-8A08-9C74C1F04555}"/>
              </a:ext>
            </a:extLst>
          </p:cNvPr>
          <p:cNvCxnSpPr>
            <a:cxnSpLocks/>
          </p:cNvCxnSpPr>
          <p:nvPr/>
        </p:nvCxnSpPr>
        <p:spPr>
          <a:xfrm>
            <a:off x="5807982" y="1088571"/>
            <a:ext cx="576036" cy="0"/>
          </a:xfrm>
          <a:prstGeom prst="line">
            <a:avLst/>
          </a:prstGeom>
          <a:ln w="28575" cap="rnd">
            <a:solidFill>
              <a:srgbClr val="F47737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组合 4">
            <a:extLst>
              <a:ext uri="{FF2B5EF4-FFF2-40B4-BE49-F238E27FC236}">
                <a16:creationId xmlns:a16="http://schemas.microsoft.com/office/drawing/2014/main" id="{64FA5913-1865-4E1D-AD07-5CEBF5F835DC}"/>
              </a:ext>
            </a:extLst>
          </p:cNvPr>
          <p:cNvGrpSpPr/>
          <p:nvPr/>
        </p:nvGrpSpPr>
        <p:grpSpPr>
          <a:xfrm>
            <a:off x="1209675" y="2425700"/>
            <a:ext cx="2000250" cy="3086100"/>
            <a:chOff x="1209675" y="2425700"/>
            <a:chExt cx="2000250" cy="3086100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D4363DEC-494D-4DAA-940C-7567BAB9D757}"/>
                </a:ext>
              </a:extLst>
            </p:cNvPr>
            <p:cNvSpPr/>
            <p:nvPr/>
          </p:nvSpPr>
          <p:spPr>
            <a:xfrm>
              <a:off x="1209675" y="3036735"/>
              <a:ext cx="2000250" cy="2475065"/>
            </a:xfrm>
            <a:prstGeom prst="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latin typeface="+mj-lt"/>
              </a:endParaRPr>
            </a:p>
          </p:txBody>
        </p:sp>
        <p:sp>
          <p:nvSpPr>
            <p:cNvPr id="8" name="椭圆 7">
              <a:extLst>
                <a:ext uri="{FF2B5EF4-FFF2-40B4-BE49-F238E27FC236}">
                  <a16:creationId xmlns:a16="http://schemas.microsoft.com/office/drawing/2014/main" id="{898B7B3C-1067-43D3-B057-1A6E5B7C13AE}"/>
                </a:ext>
              </a:extLst>
            </p:cNvPr>
            <p:cNvSpPr/>
            <p:nvPr/>
          </p:nvSpPr>
          <p:spPr>
            <a:xfrm>
              <a:off x="1697197" y="2425700"/>
              <a:ext cx="1025200" cy="1222070"/>
            </a:xfrm>
            <a:prstGeom prst="ellipse">
              <a:avLst/>
            </a:prstGeom>
            <a:blipFill dpi="0" rotWithShape="1">
              <a:blip r:embed="rId3"/>
              <a:srcRect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latin typeface="+mj-lt"/>
              </a:endParaRPr>
            </a:p>
          </p:txBody>
        </p:sp>
        <p:sp>
          <p:nvSpPr>
            <p:cNvPr id="9" name="椭圆 7">
              <a:extLst>
                <a:ext uri="{FF2B5EF4-FFF2-40B4-BE49-F238E27FC236}">
                  <a16:creationId xmlns:a16="http://schemas.microsoft.com/office/drawing/2014/main" id="{0FEA647C-1E31-41E3-9792-E96C8ACFA8BD}"/>
                </a:ext>
              </a:extLst>
            </p:cNvPr>
            <p:cNvSpPr/>
            <p:nvPr/>
          </p:nvSpPr>
          <p:spPr>
            <a:xfrm>
              <a:off x="1793772" y="2720679"/>
              <a:ext cx="832050" cy="632111"/>
            </a:xfrm>
            <a:custGeom>
              <a:avLst/>
              <a:gdLst>
                <a:gd name="connsiteX0" fmla="*/ 332561 w 606914"/>
                <a:gd name="connsiteY0" fmla="*/ 314722 h 461075"/>
                <a:gd name="connsiteX1" fmla="*/ 522673 w 606914"/>
                <a:gd name="connsiteY1" fmla="*/ 314722 h 461075"/>
                <a:gd name="connsiteX2" fmla="*/ 539614 w 606914"/>
                <a:gd name="connsiteY2" fmla="*/ 331552 h 461075"/>
                <a:gd name="connsiteX3" fmla="*/ 522763 w 606914"/>
                <a:gd name="connsiteY3" fmla="*/ 348382 h 461075"/>
                <a:gd name="connsiteX4" fmla="*/ 332561 w 606914"/>
                <a:gd name="connsiteY4" fmla="*/ 348382 h 461075"/>
                <a:gd name="connsiteX5" fmla="*/ 315710 w 606914"/>
                <a:gd name="connsiteY5" fmla="*/ 331552 h 461075"/>
                <a:gd name="connsiteX6" fmla="*/ 332561 w 606914"/>
                <a:gd name="connsiteY6" fmla="*/ 314722 h 461075"/>
                <a:gd name="connsiteX7" fmla="*/ 176382 w 606914"/>
                <a:gd name="connsiteY7" fmla="*/ 289604 h 461075"/>
                <a:gd name="connsiteX8" fmla="*/ 103153 w 606914"/>
                <a:gd name="connsiteY8" fmla="*/ 347707 h 461075"/>
                <a:gd name="connsiteX9" fmla="*/ 249611 w 606914"/>
                <a:gd name="connsiteY9" fmla="*/ 347707 h 461075"/>
                <a:gd name="connsiteX10" fmla="*/ 176382 w 606914"/>
                <a:gd name="connsiteY10" fmla="*/ 289604 h 461075"/>
                <a:gd name="connsiteX11" fmla="*/ 176293 w 606914"/>
                <a:gd name="connsiteY11" fmla="*/ 255941 h 461075"/>
                <a:gd name="connsiteX12" fmla="*/ 284926 w 606914"/>
                <a:gd name="connsiteY12" fmla="*/ 362031 h 461075"/>
                <a:gd name="connsiteX13" fmla="*/ 268255 w 606914"/>
                <a:gd name="connsiteY13" fmla="*/ 381548 h 461075"/>
                <a:gd name="connsiteX14" fmla="*/ 268165 w 606914"/>
                <a:gd name="connsiteY14" fmla="*/ 381548 h 461075"/>
                <a:gd name="connsiteX15" fmla="*/ 84241 w 606914"/>
                <a:gd name="connsiteY15" fmla="*/ 381548 h 461075"/>
                <a:gd name="connsiteX16" fmla="*/ 67390 w 606914"/>
                <a:gd name="connsiteY16" fmla="*/ 364717 h 461075"/>
                <a:gd name="connsiteX17" fmla="*/ 176293 w 606914"/>
                <a:gd name="connsiteY17" fmla="*/ 255941 h 461075"/>
                <a:gd name="connsiteX18" fmla="*/ 332561 w 606914"/>
                <a:gd name="connsiteY18" fmla="*/ 230538 h 461075"/>
                <a:gd name="connsiteX19" fmla="*/ 522673 w 606914"/>
                <a:gd name="connsiteY19" fmla="*/ 230538 h 461075"/>
                <a:gd name="connsiteX20" fmla="*/ 539614 w 606914"/>
                <a:gd name="connsiteY20" fmla="*/ 247368 h 461075"/>
                <a:gd name="connsiteX21" fmla="*/ 522763 w 606914"/>
                <a:gd name="connsiteY21" fmla="*/ 264198 h 461075"/>
                <a:gd name="connsiteX22" fmla="*/ 332561 w 606914"/>
                <a:gd name="connsiteY22" fmla="*/ 264198 h 461075"/>
                <a:gd name="connsiteX23" fmla="*/ 315710 w 606914"/>
                <a:gd name="connsiteY23" fmla="*/ 247368 h 461075"/>
                <a:gd name="connsiteX24" fmla="*/ 332561 w 606914"/>
                <a:gd name="connsiteY24" fmla="*/ 230538 h 461075"/>
                <a:gd name="connsiteX25" fmla="*/ 176282 w 606914"/>
                <a:gd name="connsiteY25" fmla="*/ 147025 h 461075"/>
                <a:gd name="connsiteX26" fmla="*/ 150914 w 606914"/>
                <a:gd name="connsiteY26" fmla="*/ 172270 h 461075"/>
                <a:gd name="connsiteX27" fmla="*/ 176282 w 606914"/>
                <a:gd name="connsiteY27" fmla="*/ 197604 h 461075"/>
                <a:gd name="connsiteX28" fmla="*/ 201560 w 606914"/>
                <a:gd name="connsiteY28" fmla="*/ 172270 h 461075"/>
                <a:gd name="connsiteX29" fmla="*/ 176282 w 606914"/>
                <a:gd name="connsiteY29" fmla="*/ 147025 h 461075"/>
                <a:gd name="connsiteX30" fmla="*/ 332561 w 606914"/>
                <a:gd name="connsiteY30" fmla="*/ 146353 h 461075"/>
                <a:gd name="connsiteX31" fmla="*/ 522673 w 606914"/>
                <a:gd name="connsiteY31" fmla="*/ 146353 h 461075"/>
                <a:gd name="connsiteX32" fmla="*/ 539614 w 606914"/>
                <a:gd name="connsiteY32" fmla="*/ 163183 h 461075"/>
                <a:gd name="connsiteX33" fmla="*/ 522763 w 606914"/>
                <a:gd name="connsiteY33" fmla="*/ 180013 h 461075"/>
                <a:gd name="connsiteX34" fmla="*/ 332561 w 606914"/>
                <a:gd name="connsiteY34" fmla="*/ 180013 h 461075"/>
                <a:gd name="connsiteX35" fmla="*/ 315710 w 606914"/>
                <a:gd name="connsiteY35" fmla="*/ 163183 h 461075"/>
                <a:gd name="connsiteX36" fmla="*/ 332561 w 606914"/>
                <a:gd name="connsiteY36" fmla="*/ 146353 h 461075"/>
                <a:gd name="connsiteX37" fmla="*/ 176282 w 606914"/>
                <a:gd name="connsiteY37" fmla="*/ 113187 h 461075"/>
                <a:gd name="connsiteX38" fmla="*/ 235265 w 606914"/>
                <a:gd name="connsiteY38" fmla="*/ 172180 h 461075"/>
                <a:gd name="connsiteX39" fmla="*/ 176282 w 606914"/>
                <a:gd name="connsiteY39" fmla="*/ 231173 h 461075"/>
                <a:gd name="connsiteX40" fmla="*/ 117209 w 606914"/>
                <a:gd name="connsiteY40" fmla="*/ 172180 h 461075"/>
                <a:gd name="connsiteX41" fmla="*/ 176282 w 606914"/>
                <a:gd name="connsiteY41" fmla="*/ 113187 h 461075"/>
                <a:gd name="connsiteX42" fmla="*/ 50546 w 606914"/>
                <a:gd name="connsiteY42" fmla="*/ 67300 h 461075"/>
                <a:gd name="connsiteX43" fmla="*/ 33698 w 606914"/>
                <a:gd name="connsiteY43" fmla="*/ 84125 h 461075"/>
                <a:gd name="connsiteX44" fmla="*/ 33698 w 606914"/>
                <a:gd name="connsiteY44" fmla="*/ 410600 h 461075"/>
                <a:gd name="connsiteX45" fmla="*/ 50546 w 606914"/>
                <a:gd name="connsiteY45" fmla="*/ 427425 h 461075"/>
                <a:gd name="connsiteX46" fmla="*/ 556458 w 606914"/>
                <a:gd name="connsiteY46" fmla="*/ 427425 h 461075"/>
                <a:gd name="connsiteX47" fmla="*/ 573306 w 606914"/>
                <a:gd name="connsiteY47" fmla="*/ 410600 h 461075"/>
                <a:gd name="connsiteX48" fmla="*/ 573217 w 606914"/>
                <a:gd name="connsiteY48" fmla="*/ 410600 h 461075"/>
                <a:gd name="connsiteX49" fmla="*/ 573217 w 606914"/>
                <a:gd name="connsiteY49" fmla="*/ 84125 h 461075"/>
                <a:gd name="connsiteX50" fmla="*/ 556368 w 606914"/>
                <a:gd name="connsiteY50" fmla="*/ 67300 h 461075"/>
                <a:gd name="connsiteX51" fmla="*/ 387791 w 606914"/>
                <a:gd name="connsiteY51" fmla="*/ 67300 h 461075"/>
                <a:gd name="connsiteX52" fmla="*/ 387791 w 606914"/>
                <a:gd name="connsiteY52" fmla="*/ 84125 h 461075"/>
                <a:gd name="connsiteX53" fmla="*/ 370942 w 606914"/>
                <a:gd name="connsiteY53" fmla="*/ 100950 h 461075"/>
                <a:gd name="connsiteX54" fmla="*/ 235972 w 606914"/>
                <a:gd name="connsiteY54" fmla="*/ 100950 h 461075"/>
                <a:gd name="connsiteX55" fmla="*/ 219124 w 606914"/>
                <a:gd name="connsiteY55" fmla="*/ 84125 h 461075"/>
                <a:gd name="connsiteX56" fmla="*/ 219124 w 606914"/>
                <a:gd name="connsiteY56" fmla="*/ 67300 h 461075"/>
                <a:gd name="connsiteX57" fmla="*/ 253000 w 606914"/>
                <a:gd name="connsiteY57" fmla="*/ 33650 h 461075"/>
                <a:gd name="connsiteX58" fmla="*/ 253000 w 606914"/>
                <a:gd name="connsiteY58" fmla="*/ 67300 h 461075"/>
                <a:gd name="connsiteX59" fmla="*/ 354183 w 606914"/>
                <a:gd name="connsiteY59" fmla="*/ 67300 h 461075"/>
                <a:gd name="connsiteX60" fmla="*/ 354183 w 606914"/>
                <a:gd name="connsiteY60" fmla="*/ 33650 h 461075"/>
                <a:gd name="connsiteX61" fmla="*/ 236152 w 606914"/>
                <a:gd name="connsiteY61" fmla="*/ 0 h 461075"/>
                <a:gd name="connsiteX62" fmla="*/ 371032 w 606914"/>
                <a:gd name="connsiteY62" fmla="*/ 0 h 461075"/>
                <a:gd name="connsiteX63" fmla="*/ 387880 w 606914"/>
                <a:gd name="connsiteY63" fmla="*/ 16825 h 461075"/>
                <a:gd name="connsiteX64" fmla="*/ 387880 w 606914"/>
                <a:gd name="connsiteY64" fmla="*/ 33650 h 461075"/>
                <a:gd name="connsiteX65" fmla="*/ 556458 w 606914"/>
                <a:gd name="connsiteY65" fmla="*/ 33650 h 461075"/>
                <a:gd name="connsiteX66" fmla="*/ 606914 w 606914"/>
                <a:gd name="connsiteY66" fmla="*/ 84125 h 461075"/>
                <a:gd name="connsiteX67" fmla="*/ 606914 w 606914"/>
                <a:gd name="connsiteY67" fmla="*/ 410600 h 461075"/>
                <a:gd name="connsiteX68" fmla="*/ 556368 w 606914"/>
                <a:gd name="connsiteY68" fmla="*/ 461075 h 461075"/>
                <a:gd name="connsiteX69" fmla="*/ 50546 w 606914"/>
                <a:gd name="connsiteY69" fmla="*/ 461075 h 461075"/>
                <a:gd name="connsiteX70" fmla="*/ 0 w 606914"/>
                <a:gd name="connsiteY70" fmla="*/ 410600 h 461075"/>
                <a:gd name="connsiteX71" fmla="*/ 0 w 606914"/>
                <a:gd name="connsiteY71" fmla="*/ 84125 h 461075"/>
                <a:gd name="connsiteX72" fmla="*/ 50546 w 606914"/>
                <a:gd name="connsiteY72" fmla="*/ 33650 h 461075"/>
                <a:gd name="connsiteX73" fmla="*/ 219303 w 606914"/>
                <a:gd name="connsiteY73" fmla="*/ 33650 h 461075"/>
                <a:gd name="connsiteX74" fmla="*/ 219303 w 606914"/>
                <a:gd name="connsiteY74" fmla="*/ 16825 h 461075"/>
                <a:gd name="connsiteX75" fmla="*/ 236152 w 606914"/>
                <a:gd name="connsiteY75" fmla="*/ 0 h 461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606914" h="461075">
                  <a:moveTo>
                    <a:pt x="332561" y="314722"/>
                  </a:moveTo>
                  <a:lnTo>
                    <a:pt x="522673" y="314722"/>
                  </a:lnTo>
                  <a:cubicBezTo>
                    <a:pt x="531995" y="314722"/>
                    <a:pt x="539614" y="322242"/>
                    <a:pt x="539614" y="331552"/>
                  </a:cubicBezTo>
                  <a:cubicBezTo>
                    <a:pt x="539614" y="340862"/>
                    <a:pt x="532085" y="348382"/>
                    <a:pt x="522763" y="348382"/>
                  </a:cubicBezTo>
                  <a:lnTo>
                    <a:pt x="332561" y="348382"/>
                  </a:lnTo>
                  <a:cubicBezTo>
                    <a:pt x="323239" y="348382"/>
                    <a:pt x="315710" y="340862"/>
                    <a:pt x="315710" y="331552"/>
                  </a:cubicBezTo>
                  <a:cubicBezTo>
                    <a:pt x="315710" y="322242"/>
                    <a:pt x="323239" y="314722"/>
                    <a:pt x="332561" y="314722"/>
                  </a:cubicBezTo>
                  <a:close/>
                  <a:moveTo>
                    <a:pt x="176382" y="289604"/>
                  </a:moveTo>
                  <a:cubicBezTo>
                    <a:pt x="140798" y="289604"/>
                    <a:pt x="110772" y="314403"/>
                    <a:pt x="103153" y="347707"/>
                  </a:cubicBezTo>
                  <a:lnTo>
                    <a:pt x="249611" y="347707"/>
                  </a:lnTo>
                  <a:cubicBezTo>
                    <a:pt x="241903" y="314582"/>
                    <a:pt x="211966" y="289604"/>
                    <a:pt x="176382" y="289604"/>
                  </a:cubicBezTo>
                  <a:close/>
                  <a:moveTo>
                    <a:pt x="176293" y="255941"/>
                  </a:moveTo>
                  <a:cubicBezTo>
                    <a:pt x="235450" y="255941"/>
                    <a:pt x="283672" y="303212"/>
                    <a:pt x="284926" y="362031"/>
                  </a:cubicBezTo>
                  <a:cubicBezTo>
                    <a:pt x="285106" y="362927"/>
                    <a:pt x="286002" y="381548"/>
                    <a:pt x="268255" y="381548"/>
                  </a:cubicBezTo>
                  <a:lnTo>
                    <a:pt x="268165" y="381548"/>
                  </a:lnTo>
                  <a:lnTo>
                    <a:pt x="84241" y="381548"/>
                  </a:lnTo>
                  <a:cubicBezTo>
                    <a:pt x="74919" y="381548"/>
                    <a:pt x="67390" y="374028"/>
                    <a:pt x="67390" y="364717"/>
                  </a:cubicBezTo>
                  <a:cubicBezTo>
                    <a:pt x="67390" y="304734"/>
                    <a:pt x="116239" y="255941"/>
                    <a:pt x="176293" y="255941"/>
                  </a:cubicBezTo>
                  <a:close/>
                  <a:moveTo>
                    <a:pt x="332561" y="230538"/>
                  </a:moveTo>
                  <a:lnTo>
                    <a:pt x="522673" y="230538"/>
                  </a:lnTo>
                  <a:cubicBezTo>
                    <a:pt x="531995" y="230538"/>
                    <a:pt x="539614" y="238058"/>
                    <a:pt x="539614" y="247368"/>
                  </a:cubicBezTo>
                  <a:cubicBezTo>
                    <a:pt x="539614" y="256678"/>
                    <a:pt x="532085" y="264198"/>
                    <a:pt x="522763" y="264198"/>
                  </a:cubicBezTo>
                  <a:lnTo>
                    <a:pt x="332561" y="264198"/>
                  </a:lnTo>
                  <a:cubicBezTo>
                    <a:pt x="323239" y="264198"/>
                    <a:pt x="315710" y="256678"/>
                    <a:pt x="315710" y="247368"/>
                  </a:cubicBezTo>
                  <a:cubicBezTo>
                    <a:pt x="315710" y="238058"/>
                    <a:pt x="323239" y="230538"/>
                    <a:pt x="332561" y="230538"/>
                  </a:cubicBezTo>
                  <a:close/>
                  <a:moveTo>
                    <a:pt x="176282" y="147025"/>
                  </a:moveTo>
                  <a:cubicBezTo>
                    <a:pt x="162388" y="147025"/>
                    <a:pt x="151003" y="158305"/>
                    <a:pt x="150914" y="172270"/>
                  </a:cubicBezTo>
                  <a:cubicBezTo>
                    <a:pt x="150914" y="186235"/>
                    <a:pt x="162298" y="197604"/>
                    <a:pt x="176282" y="197604"/>
                  </a:cubicBezTo>
                  <a:cubicBezTo>
                    <a:pt x="190266" y="197604"/>
                    <a:pt x="201560" y="186235"/>
                    <a:pt x="201560" y="172270"/>
                  </a:cubicBezTo>
                  <a:cubicBezTo>
                    <a:pt x="201560" y="158305"/>
                    <a:pt x="190266" y="147025"/>
                    <a:pt x="176282" y="147025"/>
                  </a:cubicBezTo>
                  <a:close/>
                  <a:moveTo>
                    <a:pt x="332561" y="146353"/>
                  </a:moveTo>
                  <a:lnTo>
                    <a:pt x="522673" y="146353"/>
                  </a:lnTo>
                  <a:cubicBezTo>
                    <a:pt x="531995" y="146353"/>
                    <a:pt x="539614" y="153963"/>
                    <a:pt x="539614" y="163183"/>
                  </a:cubicBezTo>
                  <a:cubicBezTo>
                    <a:pt x="539614" y="172493"/>
                    <a:pt x="532085" y="180013"/>
                    <a:pt x="522763" y="180013"/>
                  </a:cubicBezTo>
                  <a:lnTo>
                    <a:pt x="332561" y="180013"/>
                  </a:lnTo>
                  <a:cubicBezTo>
                    <a:pt x="323239" y="180013"/>
                    <a:pt x="315710" y="172493"/>
                    <a:pt x="315710" y="163183"/>
                  </a:cubicBezTo>
                  <a:cubicBezTo>
                    <a:pt x="315710" y="153873"/>
                    <a:pt x="323239" y="146353"/>
                    <a:pt x="332561" y="146353"/>
                  </a:cubicBezTo>
                  <a:close/>
                  <a:moveTo>
                    <a:pt x="176282" y="113187"/>
                  </a:moveTo>
                  <a:cubicBezTo>
                    <a:pt x="208732" y="113187"/>
                    <a:pt x="235265" y="139685"/>
                    <a:pt x="235265" y="172180"/>
                  </a:cubicBezTo>
                  <a:cubicBezTo>
                    <a:pt x="235265" y="204676"/>
                    <a:pt x="208732" y="231173"/>
                    <a:pt x="176282" y="231173"/>
                  </a:cubicBezTo>
                  <a:cubicBezTo>
                    <a:pt x="143742" y="231173"/>
                    <a:pt x="117209" y="204765"/>
                    <a:pt x="117209" y="172180"/>
                  </a:cubicBezTo>
                  <a:cubicBezTo>
                    <a:pt x="117209" y="139685"/>
                    <a:pt x="143742" y="113187"/>
                    <a:pt x="176282" y="113187"/>
                  </a:cubicBezTo>
                  <a:close/>
                  <a:moveTo>
                    <a:pt x="50546" y="67300"/>
                  </a:moveTo>
                  <a:cubicBezTo>
                    <a:pt x="41226" y="67300"/>
                    <a:pt x="33698" y="74818"/>
                    <a:pt x="33698" y="84125"/>
                  </a:cubicBezTo>
                  <a:lnTo>
                    <a:pt x="33698" y="410600"/>
                  </a:lnTo>
                  <a:cubicBezTo>
                    <a:pt x="33698" y="419908"/>
                    <a:pt x="41226" y="427425"/>
                    <a:pt x="50546" y="427425"/>
                  </a:cubicBezTo>
                  <a:lnTo>
                    <a:pt x="556458" y="427425"/>
                  </a:lnTo>
                  <a:cubicBezTo>
                    <a:pt x="565778" y="427425"/>
                    <a:pt x="573306" y="419908"/>
                    <a:pt x="573306" y="410600"/>
                  </a:cubicBezTo>
                  <a:lnTo>
                    <a:pt x="573217" y="410600"/>
                  </a:lnTo>
                  <a:lnTo>
                    <a:pt x="573217" y="84125"/>
                  </a:lnTo>
                  <a:cubicBezTo>
                    <a:pt x="573217" y="74818"/>
                    <a:pt x="565689" y="67300"/>
                    <a:pt x="556368" y="67300"/>
                  </a:cubicBezTo>
                  <a:lnTo>
                    <a:pt x="387791" y="67300"/>
                  </a:lnTo>
                  <a:lnTo>
                    <a:pt x="387791" y="84125"/>
                  </a:lnTo>
                  <a:cubicBezTo>
                    <a:pt x="387791" y="93432"/>
                    <a:pt x="380262" y="100950"/>
                    <a:pt x="370942" y="100950"/>
                  </a:cubicBezTo>
                  <a:lnTo>
                    <a:pt x="235972" y="100950"/>
                  </a:lnTo>
                  <a:cubicBezTo>
                    <a:pt x="226652" y="100950"/>
                    <a:pt x="219124" y="93432"/>
                    <a:pt x="219124" y="84125"/>
                  </a:cubicBezTo>
                  <a:lnTo>
                    <a:pt x="219124" y="67300"/>
                  </a:lnTo>
                  <a:close/>
                  <a:moveTo>
                    <a:pt x="253000" y="33650"/>
                  </a:moveTo>
                  <a:lnTo>
                    <a:pt x="253000" y="67300"/>
                  </a:lnTo>
                  <a:lnTo>
                    <a:pt x="354183" y="67300"/>
                  </a:lnTo>
                  <a:lnTo>
                    <a:pt x="354183" y="33650"/>
                  </a:lnTo>
                  <a:close/>
                  <a:moveTo>
                    <a:pt x="236152" y="0"/>
                  </a:moveTo>
                  <a:lnTo>
                    <a:pt x="371032" y="0"/>
                  </a:lnTo>
                  <a:cubicBezTo>
                    <a:pt x="380352" y="0"/>
                    <a:pt x="387880" y="7518"/>
                    <a:pt x="387880" y="16825"/>
                  </a:cubicBezTo>
                  <a:lnTo>
                    <a:pt x="387880" y="33650"/>
                  </a:lnTo>
                  <a:lnTo>
                    <a:pt x="556458" y="33650"/>
                  </a:lnTo>
                  <a:cubicBezTo>
                    <a:pt x="584330" y="33650"/>
                    <a:pt x="607004" y="56292"/>
                    <a:pt x="606914" y="84125"/>
                  </a:cubicBezTo>
                  <a:lnTo>
                    <a:pt x="606914" y="410600"/>
                  </a:lnTo>
                  <a:cubicBezTo>
                    <a:pt x="606914" y="438433"/>
                    <a:pt x="584240" y="461075"/>
                    <a:pt x="556368" y="461075"/>
                  </a:cubicBezTo>
                  <a:lnTo>
                    <a:pt x="50546" y="461075"/>
                  </a:lnTo>
                  <a:cubicBezTo>
                    <a:pt x="22674" y="461075"/>
                    <a:pt x="0" y="438433"/>
                    <a:pt x="0" y="410600"/>
                  </a:cubicBezTo>
                  <a:lnTo>
                    <a:pt x="0" y="84125"/>
                  </a:lnTo>
                  <a:cubicBezTo>
                    <a:pt x="0" y="56292"/>
                    <a:pt x="22674" y="33650"/>
                    <a:pt x="50546" y="33650"/>
                  </a:cubicBezTo>
                  <a:lnTo>
                    <a:pt x="219303" y="33650"/>
                  </a:lnTo>
                  <a:lnTo>
                    <a:pt x="219303" y="16825"/>
                  </a:lnTo>
                  <a:cubicBezTo>
                    <a:pt x="219303" y="7518"/>
                    <a:pt x="226831" y="0"/>
                    <a:pt x="236152" y="0"/>
                  </a:cubicBezTo>
                  <a:close/>
                </a:path>
              </a:pathLst>
            </a:custGeom>
            <a:solidFill>
              <a:srgbClr val="F4773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1600">
                <a:latin typeface="+mj-lt"/>
              </a:endParaRPr>
            </a:p>
          </p:txBody>
        </p:sp>
        <p:grpSp>
          <p:nvGrpSpPr>
            <p:cNvPr id="36" name="组合 35">
              <a:extLst>
                <a:ext uri="{FF2B5EF4-FFF2-40B4-BE49-F238E27FC236}">
                  <a16:creationId xmlns:a16="http://schemas.microsoft.com/office/drawing/2014/main" id="{DD5C8F9B-5EED-4A57-9273-40BD87BAD951}"/>
                </a:ext>
              </a:extLst>
            </p:cNvPr>
            <p:cNvGrpSpPr/>
            <p:nvPr/>
          </p:nvGrpSpPr>
          <p:grpSpPr>
            <a:xfrm>
              <a:off x="1327258" y="3761144"/>
              <a:ext cx="1765077" cy="1364572"/>
              <a:chOff x="1809751" y="2496470"/>
              <a:chExt cx="1765077" cy="1364572"/>
            </a:xfrm>
          </p:grpSpPr>
          <p:sp>
            <p:nvSpPr>
              <p:cNvPr id="37" name="文本框 36">
                <a:extLst>
                  <a:ext uri="{FF2B5EF4-FFF2-40B4-BE49-F238E27FC236}">
                    <a16:creationId xmlns:a16="http://schemas.microsoft.com/office/drawing/2014/main" id="{3EF5A550-0549-47AE-A570-274A684EC094}"/>
                  </a:ext>
                </a:extLst>
              </p:cNvPr>
              <p:cNvSpPr txBox="1"/>
              <p:nvPr/>
            </p:nvSpPr>
            <p:spPr>
              <a:xfrm>
                <a:off x="1809751" y="2934313"/>
                <a:ext cx="1765077" cy="9267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altLang="zh-CN" sz="800" dirty="0">
                    <a:solidFill>
                      <a:schemeClr val="bg1">
                        <a:lumMod val="50000"/>
                      </a:schemeClr>
                    </a:solidFill>
                    <a:latin typeface="+mj-lt"/>
                    <a:ea typeface="+mj-ea"/>
                  </a:rPr>
                  <a:t>We use well-known development methodologies to create a customized approach for each of the projects. This allows us to achieve high quality outcomes and full transparency towards.</a:t>
                </a:r>
              </a:p>
            </p:txBody>
          </p:sp>
          <p:sp>
            <p:nvSpPr>
              <p:cNvPr id="38" name="文本框 37">
                <a:extLst>
                  <a:ext uri="{FF2B5EF4-FFF2-40B4-BE49-F238E27FC236}">
                    <a16:creationId xmlns:a16="http://schemas.microsoft.com/office/drawing/2014/main" id="{B4B06E91-E9D4-4CF2-83B2-15E0216089A2}"/>
                  </a:ext>
                </a:extLst>
              </p:cNvPr>
              <p:cNvSpPr txBox="1"/>
              <p:nvPr/>
            </p:nvSpPr>
            <p:spPr>
              <a:xfrm>
                <a:off x="1935047" y="2496470"/>
                <a:ext cx="1514484" cy="3906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tr-TR" altLang="zh-CN" dirty="0">
                    <a:latin typeface="+mj-lt"/>
                    <a:ea typeface="时尚中黑简体" panose="01010104010101010101" pitchFamily="2" charset="-122"/>
                  </a:rPr>
                  <a:t>STEP HERE</a:t>
                </a:r>
                <a:endParaRPr lang="zh-CN" altLang="en-US" dirty="0">
                  <a:latin typeface="+mj-lt"/>
                  <a:ea typeface="时尚中黑简体" panose="01010104010101010101" pitchFamily="2" charset="-122"/>
                </a:endParaRPr>
              </a:p>
            </p:txBody>
          </p:sp>
        </p:grpSp>
      </p:grpSp>
      <p:grpSp>
        <p:nvGrpSpPr>
          <p:cNvPr id="7" name="组合 6">
            <a:extLst>
              <a:ext uri="{FF2B5EF4-FFF2-40B4-BE49-F238E27FC236}">
                <a16:creationId xmlns:a16="http://schemas.microsoft.com/office/drawing/2014/main" id="{68B86EB4-F9FF-4E6A-B534-5D30CB8D4339}"/>
              </a:ext>
            </a:extLst>
          </p:cNvPr>
          <p:cNvGrpSpPr/>
          <p:nvPr/>
        </p:nvGrpSpPr>
        <p:grpSpPr>
          <a:xfrm>
            <a:off x="3800475" y="2425700"/>
            <a:ext cx="2000250" cy="3086100"/>
            <a:chOff x="3800475" y="2425700"/>
            <a:chExt cx="2000250" cy="3086100"/>
          </a:xfrm>
        </p:grpSpPr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9CBE614B-C094-4EAD-8C98-C5FB084BC4C5}"/>
                </a:ext>
              </a:extLst>
            </p:cNvPr>
            <p:cNvSpPr/>
            <p:nvPr/>
          </p:nvSpPr>
          <p:spPr>
            <a:xfrm>
              <a:off x="3800475" y="3036735"/>
              <a:ext cx="2000250" cy="2475065"/>
            </a:xfrm>
            <a:prstGeom prst="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latin typeface="+mj-lt"/>
              </a:endParaRPr>
            </a:p>
          </p:txBody>
        </p:sp>
        <p:sp>
          <p:nvSpPr>
            <p:cNvPr id="16" name="椭圆 15">
              <a:extLst>
                <a:ext uri="{FF2B5EF4-FFF2-40B4-BE49-F238E27FC236}">
                  <a16:creationId xmlns:a16="http://schemas.microsoft.com/office/drawing/2014/main" id="{39B7D959-4080-4277-A574-B2821801A7EE}"/>
                </a:ext>
              </a:extLst>
            </p:cNvPr>
            <p:cNvSpPr/>
            <p:nvPr/>
          </p:nvSpPr>
          <p:spPr>
            <a:xfrm>
              <a:off x="4288000" y="2425700"/>
              <a:ext cx="1025200" cy="1222070"/>
            </a:xfrm>
            <a:prstGeom prst="ellipse">
              <a:avLst/>
            </a:prstGeom>
            <a:blipFill dpi="0" rotWithShape="1">
              <a:blip r:embed="rId3"/>
              <a:srcRect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latin typeface="+mj-lt"/>
              </a:endParaRPr>
            </a:p>
          </p:txBody>
        </p:sp>
        <p:sp>
          <p:nvSpPr>
            <p:cNvPr id="17" name="椭圆 11">
              <a:extLst>
                <a:ext uri="{FF2B5EF4-FFF2-40B4-BE49-F238E27FC236}">
                  <a16:creationId xmlns:a16="http://schemas.microsoft.com/office/drawing/2014/main" id="{B4EC2A3B-0F66-43B9-A07D-C360085D2636}"/>
                </a:ext>
              </a:extLst>
            </p:cNvPr>
            <p:cNvSpPr/>
            <p:nvPr/>
          </p:nvSpPr>
          <p:spPr>
            <a:xfrm>
              <a:off x="4384575" y="2621296"/>
              <a:ext cx="832050" cy="830878"/>
            </a:xfrm>
            <a:custGeom>
              <a:avLst/>
              <a:gdLst>
                <a:gd name="connsiteX0" fmla="*/ 284167 w 600864"/>
                <a:gd name="connsiteY0" fmla="*/ 377807 h 600018"/>
                <a:gd name="connsiteX1" fmla="*/ 316909 w 600864"/>
                <a:gd name="connsiteY1" fmla="*/ 377807 h 600018"/>
                <a:gd name="connsiteX2" fmla="*/ 316909 w 600864"/>
                <a:gd name="connsiteY2" fmla="*/ 460863 h 600018"/>
                <a:gd name="connsiteX3" fmla="*/ 284167 w 600864"/>
                <a:gd name="connsiteY3" fmla="*/ 460863 h 600018"/>
                <a:gd name="connsiteX4" fmla="*/ 236182 w 600864"/>
                <a:gd name="connsiteY4" fmla="*/ 342242 h 600018"/>
                <a:gd name="connsiteX5" fmla="*/ 364682 w 600864"/>
                <a:gd name="connsiteY5" fmla="*/ 342242 h 600018"/>
                <a:gd name="connsiteX6" fmla="*/ 364682 w 600864"/>
                <a:gd name="connsiteY6" fmla="*/ 369621 h 600018"/>
                <a:gd name="connsiteX7" fmla="*/ 236182 w 600864"/>
                <a:gd name="connsiteY7" fmla="*/ 369621 h 600018"/>
                <a:gd name="connsiteX8" fmla="*/ 206121 w 600864"/>
                <a:gd name="connsiteY8" fmla="*/ 159125 h 600018"/>
                <a:gd name="connsiteX9" fmla="*/ 242794 w 600864"/>
                <a:gd name="connsiteY9" fmla="*/ 159125 h 600018"/>
                <a:gd name="connsiteX10" fmla="*/ 300570 w 600864"/>
                <a:gd name="connsiteY10" fmla="*/ 274723 h 600018"/>
                <a:gd name="connsiteX11" fmla="*/ 358345 w 600864"/>
                <a:gd name="connsiteY11" fmla="*/ 159125 h 600018"/>
                <a:gd name="connsiteX12" fmla="*/ 394813 w 600864"/>
                <a:gd name="connsiteY12" fmla="*/ 159125 h 600018"/>
                <a:gd name="connsiteX13" fmla="*/ 319623 w 600864"/>
                <a:gd name="connsiteY13" fmla="*/ 309505 h 600018"/>
                <a:gd name="connsiteX14" fmla="*/ 364696 w 600864"/>
                <a:gd name="connsiteY14" fmla="*/ 309505 h 600018"/>
                <a:gd name="connsiteX15" fmla="*/ 364696 w 600864"/>
                <a:gd name="connsiteY15" fmla="*/ 334057 h 600018"/>
                <a:gd name="connsiteX16" fmla="*/ 236238 w 600864"/>
                <a:gd name="connsiteY16" fmla="*/ 334057 h 600018"/>
                <a:gd name="connsiteX17" fmla="*/ 236238 w 600864"/>
                <a:gd name="connsiteY17" fmla="*/ 309505 h 600018"/>
                <a:gd name="connsiteX18" fmla="*/ 281311 w 600864"/>
                <a:gd name="connsiteY18" fmla="*/ 309505 h 600018"/>
                <a:gd name="connsiteX19" fmla="*/ 300535 w 600864"/>
                <a:gd name="connsiteY19" fmla="*/ 61388 h 600018"/>
                <a:gd name="connsiteX20" fmla="*/ 61471 w 600864"/>
                <a:gd name="connsiteY20" fmla="*/ 300111 h 600018"/>
                <a:gd name="connsiteX21" fmla="*/ 300535 w 600864"/>
                <a:gd name="connsiteY21" fmla="*/ 538629 h 600018"/>
                <a:gd name="connsiteX22" fmla="*/ 539393 w 600864"/>
                <a:gd name="connsiteY22" fmla="*/ 300111 h 600018"/>
                <a:gd name="connsiteX23" fmla="*/ 300535 w 600864"/>
                <a:gd name="connsiteY23" fmla="*/ 61388 h 600018"/>
                <a:gd name="connsiteX24" fmla="*/ 300535 w 600864"/>
                <a:gd name="connsiteY24" fmla="*/ 53206 h 600018"/>
                <a:gd name="connsiteX25" fmla="*/ 547587 w 600864"/>
                <a:gd name="connsiteY25" fmla="*/ 300111 h 600018"/>
                <a:gd name="connsiteX26" fmla="*/ 300535 w 600864"/>
                <a:gd name="connsiteY26" fmla="*/ 546811 h 600018"/>
                <a:gd name="connsiteX27" fmla="*/ 53277 w 600864"/>
                <a:gd name="connsiteY27" fmla="*/ 300111 h 600018"/>
                <a:gd name="connsiteX28" fmla="*/ 300535 w 600864"/>
                <a:gd name="connsiteY28" fmla="*/ 53206 h 600018"/>
                <a:gd name="connsiteX29" fmla="*/ 300535 w 600864"/>
                <a:gd name="connsiteY29" fmla="*/ 27208 h 600018"/>
                <a:gd name="connsiteX30" fmla="*/ 27247 w 600864"/>
                <a:gd name="connsiteY30" fmla="*/ 300111 h 600018"/>
                <a:gd name="connsiteX31" fmla="*/ 300535 w 600864"/>
                <a:gd name="connsiteY31" fmla="*/ 572810 h 600018"/>
                <a:gd name="connsiteX32" fmla="*/ 573617 w 600864"/>
                <a:gd name="connsiteY32" fmla="*/ 300111 h 600018"/>
                <a:gd name="connsiteX33" fmla="*/ 300535 w 600864"/>
                <a:gd name="connsiteY33" fmla="*/ 27208 h 600018"/>
                <a:gd name="connsiteX34" fmla="*/ 300535 w 600864"/>
                <a:gd name="connsiteY34" fmla="*/ 0 h 600018"/>
                <a:gd name="connsiteX35" fmla="*/ 600864 w 600864"/>
                <a:gd name="connsiteY35" fmla="*/ 300111 h 600018"/>
                <a:gd name="connsiteX36" fmla="*/ 300535 w 600864"/>
                <a:gd name="connsiteY36" fmla="*/ 600018 h 600018"/>
                <a:gd name="connsiteX37" fmla="*/ 0 w 600864"/>
                <a:gd name="connsiteY37" fmla="*/ 300111 h 600018"/>
                <a:gd name="connsiteX38" fmla="*/ 300535 w 600864"/>
                <a:gd name="connsiteY38" fmla="*/ 0 h 600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600864" h="600018">
                  <a:moveTo>
                    <a:pt x="284167" y="377807"/>
                  </a:moveTo>
                  <a:lnTo>
                    <a:pt x="316909" y="377807"/>
                  </a:lnTo>
                  <a:lnTo>
                    <a:pt x="316909" y="460863"/>
                  </a:lnTo>
                  <a:lnTo>
                    <a:pt x="284167" y="460863"/>
                  </a:lnTo>
                  <a:close/>
                  <a:moveTo>
                    <a:pt x="236182" y="342242"/>
                  </a:moveTo>
                  <a:lnTo>
                    <a:pt x="364682" y="342242"/>
                  </a:lnTo>
                  <a:lnTo>
                    <a:pt x="364682" y="369621"/>
                  </a:lnTo>
                  <a:lnTo>
                    <a:pt x="236182" y="369621"/>
                  </a:lnTo>
                  <a:close/>
                  <a:moveTo>
                    <a:pt x="206121" y="159125"/>
                  </a:moveTo>
                  <a:lnTo>
                    <a:pt x="242794" y="159125"/>
                  </a:lnTo>
                  <a:lnTo>
                    <a:pt x="300570" y="274723"/>
                  </a:lnTo>
                  <a:lnTo>
                    <a:pt x="358345" y="159125"/>
                  </a:lnTo>
                  <a:lnTo>
                    <a:pt x="394813" y="159125"/>
                  </a:lnTo>
                  <a:lnTo>
                    <a:pt x="319623" y="309505"/>
                  </a:lnTo>
                  <a:lnTo>
                    <a:pt x="364696" y="309505"/>
                  </a:lnTo>
                  <a:lnTo>
                    <a:pt x="364696" y="334057"/>
                  </a:lnTo>
                  <a:lnTo>
                    <a:pt x="236238" y="334057"/>
                  </a:lnTo>
                  <a:lnTo>
                    <a:pt x="236238" y="309505"/>
                  </a:lnTo>
                  <a:lnTo>
                    <a:pt x="281311" y="309505"/>
                  </a:lnTo>
                  <a:close/>
                  <a:moveTo>
                    <a:pt x="300535" y="61388"/>
                  </a:moveTo>
                  <a:cubicBezTo>
                    <a:pt x="168609" y="61388"/>
                    <a:pt x="61471" y="168374"/>
                    <a:pt x="61471" y="300111"/>
                  </a:cubicBezTo>
                  <a:cubicBezTo>
                    <a:pt x="61471" y="431643"/>
                    <a:pt x="168609" y="538629"/>
                    <a:pt x="300535" y="538629"/>
                  </a:cubicBezTo>
                  <a:cubicBezTo>
                    <a:pt x="432255" y="538629"/>
                    <a:pt x="539393" y="431643"/>
                    <a:pt x="539393" y="300111"/>
                  </a:cubicBezTo>
                  <a:cubicBezTo>
                    <a:pt x="539393" y="168374"/>
                    <a:pt x="432255" y="61388"/>
                    <a:pt x="300535" y="61388"/>
                  </a:cubicBezTo>
                  <a:close/>
                  <a:moveTo>
                    <a:pt x="300535" y="53206"/>
                  </a:moveTo>
                  <a:cubicBezTo>
                    <a:pt x="436762" y="53206"/>
                    <a:pt x="547587" y="163873"/>
                    <a:pt x="547587" y="300111"/>
                  </a:cubicBezTo>
                  <a:cubicBezTo>
                    <a:pt x="547587" y="436144"/>
                    <a:pt x="436762" y="546811"/>
                    <a:pt x="300535" y="546811"/>
                  </a:cubicBezTo>
                  <a:cubicBezTo>
                    <a:pt x="164102" y="546811"/>
                    <a:pt x="53277" y="436144"/>
                    <a:pt x="53277" y="300111"/>
                  </a:cubicBezTo>
                  <a:cubicBezTo>
                    <a:pt x="53277" y="163873"/>
                    <a:pt x="164102" y="53206"/>
                    <a:pt x="300535" y="53206"/>
                  </a:cubicBezTo>
                  <a:close/>
                  <a:moveTo>
                    <a:pt x="300535" y="27208"/>
                  </a:moveTo>
                  <a:cubicBezTo>
                    <a:pt x="149755" y="27208"/>
                    <a:pt x="27247" y="149544"/>
                    <a:pt x="27247" y="300111"/>
                  </a:cubicBezTo>
                  <a:cubicBezTo>
                    <a:pt x="27247" y="450474"/>
                    <a:pt x="149755" y="572810"/>
                    <a:pt x="300535" y="572810"/>
                  </a:cubicBezTo>
                  <a:cubicBezTo>
                    <a:pt x="451109" y="572810"/>
                    <a:pt x="573617" y="450474"/>
                    <a:pt x="573617" y="300111"/>
                  </a:cubicBezTo>
                  <a:cubicBezTo>
                    <a:pt x="573617" y="149544"/>
                    <a:pt x="451109" y="27208"/>
                    <a:pt x="300535" y="27208"/>
                  </a:cubicBezTo>
                  <a:close/>
                  <a:moveTo>
                    <a:pt x="300535" y="0"/>
                  </a:moveTo>
                  <a:cubicBezTo>
                    <a:pt x="466064" y="0"/>
                    <a:pt x="600864" y="134610"/>
                    <a:pt x="600864" y="300111"/>
                  </a:cubicBezTo>
                  <a:cubicBezTo>
                    <a:pt x="600864" y="465408"/>
                    <a:pt x="466064" y="600018"/>
                    <a:pt x="300535" y="600018"/>
                  </a:cubicBezTo>
                  <a:cubicBezTo>
                    <a:pt x="134800" y="600018"/>
                    <a:pt x="0" y="465408"/>
                    <a:pt x="0" y="300111"/>
                  </a:cubicBezTo>
                  <a:cubicBezTo>
                    <a:pt x="0" y="134610"/>
                    <a:pt x="134800" y="0"/>
                    <a:pt x="300535" y="0"/>
                  </a:cubicBezTo>
                  <a:close/>
                </a:path>
              </a:pathLst>
            </a:custGeom>
            <a:solidFill>
              <a:srgbClr val="F4773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1600">
                <a:latin typeface="+mj-lt"/>
              </a:endParaRPr>
            </a:p>
          </p:txBody>
        </p:sp>
        <p:grpSp>
          <p:nvGrpSpPr>
            <p:cNvPr id="39" name="组合 38">
              <a:extLst>
                <a:ext uri="{FF2B5EF4-FFF2-40B4-BE49-F238E27FC236}">
                  <a16:creationId xmlns:a16="http://schemas.microsoft.com/office/drawing/2014/main" id="{32E3B200-8F89-4D99-A40C-5E96E251050B}"/>
                </a:ext>
              </a:extLst>
            </p:cNvPr>
            <p:cNvGrpSpPr/>
            <p:nvPr/>
          </p:nvGrpSpPr>
          <p:grpSpPr>
            <a:xfrm>
              <a:off x="3918061" y="3761144"/>
              <a:ext cx="1765077" cy="1364572"/>
              <a:chOff x="1809751" y="2496470"/>
              <a:chExt cx="1765077" cy="1364572"/>
            </a:xfrm>
          </p:grpSpPr>
          <p:sp>
            <p:nvSpPr>
              <p:cNvPr id="40" name="文本框 39">
                <a:extLst>
                  <a:ext uri="{FF2B5EF4-FFF2-40B4-BE49-F238E27FC236}">
                    <a16:creationId xmlns:a16="http://schemas.microsoft.com/office/drawing/2014/main" id="{D4DA4AA3-59D2-4A75-B3D2-A80C91E73AE3}"/>
                  </a:ext>
                </a:extLst>
              </p:cNvPr>
              <p:cNvSpPr txBox="1"/>
              <p:nvPr/>
            </p:nvSpPr>
            <p:spPr>
              <a:xfrm>
                <a:off x="1809751" y="2934313"/>
                <a:ext cx="1765077" cy="9267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altLang="zh-CN" sz="800" dirty="0">
                    <a:solidFill>
                      <a:schemeClr val="bg1">
                        <a:lumMod val="50000"/>
                      </a:schemeClr>
                    </a:solidFill>
                    <a:latin typeface="+mj-lt"/>
                    <a:ea typeface="+mj-ea"/>
                  </a:rPr>
                  <a:t>We use well-known development methodologies to create a customized approach for each of the projects. This allows us to achieve high quality outcomes and full transparency towards.</a:t>
                </a:r>
              </a:p>
            </p:txBody>
          </p:sp>
          <p:sp>
            <p:nvSpPr>
              <p:cNvPr id="41" name="文本框 40">
                <a:extLst>
                  <a:ext uri="{FF2B5EF4-FFF2-40B4-BE49-F238E27FC236}">
                    <a16:creationId xmlns:a16="http://schemas.microsoft.com/office/drawing/2014/main" id="{081DF7BF-EEE8-40E0-A60D-1758273492DC}"/>
                  </a:ext>
                </a:extLst>
              </p:cNvPr>
              <p:cNvSpPr txBox="1"/>
              <p:nvPr/>
            </p:nvSpPr>
            <p:spPr>
              <a:xfrm>
                <a:off x="1935047" y="2496470"/>
                <a:ext cx="1514484" cy="3906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tr-TR" altLang="zh-CN" dirty="0">
                    <a:latin typeface="+mj-lt"/>
                    <a:ea typeface="时尚中黑简体" panose="01010104010101010101" pitchFamily="2" charset="-122"/>
                  </a:rPr>
                  <a:t>STEP HERE</a:t>
                </a:r>
                <a:endParaRPr lang="zh-CN" altLang="en-US" dirty="0">
                  <a:latin typeface="+mj-lt"/>
                  <a:ea typeface="时尚中黑简体" panose="01010104010101010101" pitchFamily="2" charset="-122"/>
                </a:endParaRPr>
              </a:p>
            </p:txBody>
          </p:sp>
        </p:grpSp>
      </p:grpSp>
      <p:grpSp>
        <p:nvGrpSpPr>
          <p:cNvPr id="10" name="组合 9">
            <a:extLst>
              <a:ext uri="{FF2B5EF4-FFF2-40B4-BE49-F238E27FC236}">
                <a16:creationId xmlns:a16="http://schemas.microsoft.com/office/drawing/2014/main" id="{A7A3D6B2-D563-46CA-9B1D-99E91F6C223F}"/>
              </a:ext>
            </a:extLst>
          </p:cNvPr>
          <p:cNvGrpSpPr/>
          <p:nvPr/>
        </p:nvGrpSpPr>
        <p:grpSpPr>
          <a:xfrm>
            <a:off x="6391275" y="2425700"/>
            <a:ext cx="2000250" cy="3086100"/>
            <a:chOff x="6391275" y="2425700"/>
            <a:chExt cx="2000250" cy="3086100"/>
          </a:xfrm>
        </p:grpSpPr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43411E46-A88C-4BDF-93D0-6A69D61E4282}"/>
                </a:ext>
              </a:extLst>
            </p:cNvPr>
            <p:cNvSpPr/>
            <p:nvPr/>
          </p:nvSpPr>
          <p:spPr>
            <a:xfrm>
              <a:off x="6391275" y="3036735"/>
              <a:ext cx="2000250" cy="2475065"/>
            </a:xfrm>
            <a:prstGeom prst="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latin typeface="+mj-lt"/>
              </a:endParaRPr>
            </a:p>
          </p:txBody>
        </p:sp>
        <p:sp>
          <p:nvSpPr>
            <p:cNvPr id="24" name="椭圆 23">
              <a:extLst>
                <a:ext uri="{FF2B5EF4-FFF2-40B4-BE49-F238E27FC236}">
                  <a16:creationId xmlns:a16="http://schemas.microsoft.com/office/drawing/2014/main" id="{BD50E3D7-DDC6-4D3F-B3E5-39638B0B10D5}"/>
                </a:ext>
              </a:extLst>
            </p:cNvPr>
            <p:cNvSpPr/>
            <p:nvPr/>
          </p:nvSpPr>
          <p:spPr>
            <a:xfrm>
              <a:off x="6878800" y="2425700"/>
              <a:ext cx="1025200" cy="1222070"/>
            </a:xfrm>
            <a:prstGeom prst="ellipse">
              <a:avLst/>
            </a:prstGeom>
            <a:blipFill>
              <a:blip r:embed="rId3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latin typeface="+mj-lt"/>
              </a:endParaRPr>
            </a:p>
          </p:txBody>
        </p:sp>
        <p:sp>
          <p:nvSpPr>
            <p:cNvPr id="25" name="椭圆 14">
              <a:extLst>
                <a:ext uri="{FF2B5EF4-FFF2-40B4-BE49-F238E27FC236}">
                  <a16:creationId xmlns:a16="http://schemas.microsoft.com/office/drawing/2014/main" id="{11CEE556-7F49-436D-AA99-0010360E04CD}"/>
                </a:ext>
              </a:extLst>
            </p:cNvPr>
            <p:cNvSpPr/>
            <p:nvPr/>
          </p:nvSpPr>
          <p:spPr>
            <a:xfrm>
              <a:off x="6975375" y="2621324"/>
              <a:ext cx="832050" cy="830822"/>
            </a:xfrm>
            <a:custGeom>
              <a:avLst/>
              <a:gdLst>
                <a:gd name="connsiteX0" fmla="*/ 414666 w 606487"/>
                <a:gd name="connsiteY0" fmla="*/ 244368 h 605592"/>
                <a:gd name="connsiteX1" fmla="*/ 440469 w 606487"/>
                <a:gd name="connsiteY1" fmla="*/ 270042 h 605592"/>
                <a:gd name="connsiteX2" fmla="*/ 440469 w 606487"/>
                <a:gd name="connsiteY2" fmla="*/ 381912 h 605592"/>
                <a:gd name="connsiteX3" fmla="*/ 414666 w 606487"/>
                <a:gd name="connsiteY3" fmla="*/ 407586 h 605592"/>
                <a:gd name="connsiteX4" fmla="*/ 388956 w 606487"/>
                <a:gd name="connsiteY4" fmla="*/ 381912 h 605592"/>
                <a:gd name="connsiteX5" fmla="*/ 388956 w 606487"/>
                <a:gd name="connsiteY5" fmla="*/ 270042 h 605592"/>
                <a:gd name="connsiteX6" fmla="*/ 414666 w 606487"/>
                <a:gd name="connsiteY6" fmla="*/ 244368 h 605592"/>
                <a:gd name="connsiteX7" fmla="*/ 302702 w 606487"/>
                <a:gd name="connsiteY7" fmla="*/ 167240 h 605592"/>
                <a:gd name="connsiteX8" fmla="*/ 328412 w 606487"/>
                <a:gd name="connsiteY8" fmla="*/ 192915 h 605592"/>
                <a:gd name="connsiteX9" fmla="*/ 328412 w 606487"/>
                <a:gd name="connsiteY9" fmla="*/ 381911 h 605592"/>
                <a:gd name="connsiteX10" fmla="*/ 302702 w 606487"/>
                <a:gd name="connsiteY10" fmla="*/ 407586 h 605592"/>
                <a:gd name="connsiteX11" fmla="*/ 276899 w 606487"/>
                <a:gd name="connsiteY11" fmla="*/ 381911 h 605592"/>
                <a:gd name="connsiteX12" fmla="*/ 276899 w 606487"/>
                <a:gd name="connsiteY12" fmla="*/ 192915 h 605592"/>
                <a:gd name="connsiteX13" fmla="*/ 302702 w 606487"/>
                <a:gd name="connsiteY13" fmla="*/ 167240 h 605592"/>
                <a:gd name="connsiteX14" fmla="*/ 190632 w 606487"/>
                <a:gd name="connsiteY14" fmla="*/ 107965 h 605592"/>
                <a:gd name="connsiteX15" fmla="*/ 216353 w 606487"/>
                <a:gd name="connsiteY15" fmla="*/ 133737 h 605592"/>
                <a:gd name="connsiteX16" fmla="*/ 216353 w 606487"/>
                <a:gd name="connsiteY16" fmla="*/ 381907 h 605592"/>
                <a:gd name="connsiteX17" fmla="*/ 190632 w 606487"/>
                <a:gd name="connsiteY17" fmla="*/ 407586 h 605592"/>
                <a:gd name="connsiteX18" fmla="*/ 164911 w 606487"/>
                <a:gd name="connsiteY18" fmla="*/ 381907 h 605592"/>
                <a:gd name="connsiteX19" fmla="*/ 164911 w 606487"/>
                <a:gd name="connsiteY19" fmla="*/ 133737 h 605592"/>
                <a:gd name="connsiteX20" fmla="*/ 190632 w 606487"/>
                <a:gd name="connsiteY20" fmla="*/ 107965 h 605592"/>
                <a:gd name="connsiteX21" fmla="*/ 86256 w 606487"/>
                <a:gd name="connsiteY21" fmla="*/ 51447 h 605592"/>
                <a:gd name="connsiteX22" fmla="*/ 86256 w 606487"/>
                <a:gd name="connsiteY22" fmla="*/ 464229 h 605592"/>
                <a:gd name="connsiteX23" fmla="*/ 517724 w 606487"/>
                <a:gd name="connsiteY23" fmla="*/ 464229 h 605592"/>
                <a:gd name="connsiteX24" fmla="*/ 517724 w 606487"/>
                <a:gd name="connsiteY24" fmla="*/ 51447 h 605592"/>
                <a:gd name="connsiteX25" fmla="*/ 25719 w 606487"/>
                <a:gd name="connsiteY25" fmla="*/ 0 h 605592"/>
                <a:gd name="connsiteX26" fmla="*/ 580861 w 606487"/>
                <a:gd name="connsiteY26" fmla="*/ 0 h 605592"/>
                <a:gd name="connsiteX27" fmla="*/ 606487 w 606487"/>
                <a:gd name="connsiteY27" fmla="*/ 25677 h 605592"/>
                <a:gd name="connsiteX28" fmla="*/ 579468 w 606487"/>
                <a:gd name="connsiteY28" fmla="*/ 51447 h 605592"/>
                <a:gd name="connsiteX29" fmla="*/ 569162 w 606487"/>
                <a:gd name="connsiteY29" fmla="*/ 51447 h 605592"/>
                <a:gd name="connsiteX30" fmla="*/ 569162 w 606487"/>
                <a:gd name="connsiteY30" fmla="*/ 488608 h 605592"/>
                <a:gd name="connsiteX31" fmla="*/ 543443 w 606487"/>
                <a:gd name="connsiteY31" fmla="*/ 514285 h 605592"/>
                <a:gd name="connsiteX32" fmla="*/ 476499 w 606487"/>
                <a:gd name="connsiteY32" fmla="*/ 514285 h 605592"/>
                <a:gd name="connsiteX33" fmla="*/ 476499 w 606487"/>
                <a:gd name="connsiteY33" fmla="*/ 579915 h 605592"/>
                <a:gd name="connsiteX34" fmla="*/ 450687 w 606487"/>
                <a:gd name="connsiteY34" fmla="*/ 605592 h 605592"/>
                <a:gd name="connsiteX35" fmla="*/ 424968 w 606487"/>
                <a:gd name="connsiteY35" fmla="*/ 579915 h 605592"/>
                <a:gd name="connsiteX36" fmla="*/ 424968 w 606487"/>
                <a:gd name="connsiteY36" fmla="*/ 514285 h 605592"/>
                <a:gd name="connsiteX37" fmla="*/ 180219 w 606487"/>
                <a:gd name="connsiteY37" fmla="*/ 514285 h 605592"/>
                <a:gd name="connsiteX38" fmla="*/ 180219 w 606487"/>
                <a:gd name="connsiteY38" fmla="*/ 579915 h 605592"/>
                <a:gd name="connsiteX39" fmla="*/ 154500 w 606487"/>
                <a:gd name="connsiteY39" fmla="*/ 605592 h 605592"/>
                <a:gd name="connsiteX40" fmla="*/ 128688 w 606487"/>
                <a:gd name="connsiteY40" fmla="*/ 579915 h 605592"/>
                <a:gd name="connsiteX41" fmla="*/ 128688 w 606487"/>
                <a:gd name="connsiteY41" fmla="*/ 514285 h 605592"/>
                <a:gd name="connsiteX42" fmla="*/ 61744 w 606487"/>
                <a:gd name="connsiteY42" fmla="*/ 514285 h 605592"/>
                <a:gd name="connsiteX43" fmla="*/ 36025 w 606487"/>
                <a:gd name="connsiteY43" fmla="*/ 488608 h 605592"/>
                <a:gd name="connsiteX44" fmla="*/ 36025 w 606487"/>
                <a:gd name="connsiteY44" fmla="*/ 51447 h 605592"/>
                <a:gd name="connsiteX45" fmla="*/ 25719 w 606487"/>
                <a:gd name="connsiteY45" fmla="*/ 51447 h 605592"/>
                <a:gd name="connsiteX46" fmla="*/ 0 w 606487"/>
                <a:gd name="connsiteY46" fmla="*/ 25677 h 605592"/>
                <a:gd name="connsiteX47" fmla="*/ 25719 w 606487"/>
                <a:gd name="connsiteY47" fmla="*/ 0 h 605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606487" h="605592">
                  <a:moveTo>
                    <a:pt x="414666" y="244368"/>
                  </a:moveTo>
                  <a:cubicBezTo>
                    <a:pt x="428774" y="244368"/>
                    <a:pt x="440469" y="255954"/>
                    <a:pt x="440469" y="270042"/>
                  </a:cubicBezTo>
                  <a:lnTo>
                    <a:pt x="440469" y="381912"/>
                  </a:lnTo>
                  <a:cubicBezTo>
                    <a:pt x="439170" y="396000"/>
                    <a:pt x="428774" y="407586"/>
                    <a:pt x="414666" y="407586"/>
                  </a:cubicBezTo>
                  <a:cubicBezTo>
                    <a:pt x="400465" y="407586"/>
                    <a:pt x="388956" y="396000"/>
                    <a:pt x="388956" y="381912"/>
                  </a:cubicBezTo>
                  <a:lnTo>
                    <a:pt x="388956" y="270042"/>
                  </a:lnTo>
                  <a:cubicBezTo>
                    <a:pt x="388956" y="255954"/>
                    <a:pt x="400558" y="244368"/>
                    <a:pt x="414666" y="244368"/>
                  </a:cubicBezTo>
                  <a:close/>
                  <a:moveTo>
                    <a:pt x="302702" y="167240"/>
                  </a:moveTo>
                  <a:cubicBezTo>
                    <a:pt x="316810" y="167240"/>
                    <a:pt x="328412" y="178826"/>
                    <a:pt x="328412" y="192915"/>
                  </a:cubicBezTo>
                  <a:lnTo>
                    <a:pt x="328412" y="381911"/>
                  </a:lnTo>
                  <a:cubicBezTo>
                    <a:pt x="328412" y="396000"/>
                    <a:pt x="316810" y="407586"/>
                    <a:pt x="302702" y="407586"/>
                  </a:cubicBezTo>
                  <a:cubicBezTo>
                    <a:pt x="288408" y="407586"/>
                    <a:pt x="276899" y="396000"/>
                    <a:pt x="276899" y="381911"/>
                  </a:cubicBezTo>
                  <a:lnTo>
                    <a:pt x="276899" y="192915"/>
                  </a:lnTo>
                  <a:cubicBezTo>
                    <a:pt x="276899" y="178826"/>
                    <a:pt x="288594" y="167240"/>
                    <a:pt x="302702" y="167240"/>
                  </a:cubicBezTo>
                  <a:close/>
                  <a:moveTo>
                    <a:pt x="190632" y="107965"/>
                  </a:moveTo>
                  <a:cubicBezTo>
                    <a:pt x="204746" y="107965"/>
                    <a:pt x="216353" y="119646"/>
                    <a:pt x="216353" y="133737"/>
                  </a:cubicBezTo>
                  <a:lnTo>
                    <a:pt x="216353" y="381907"/>
                  </a:lnTo>
                  <a:cubicBezTo>
                    <a:pt x="216353" y="395998"/>
                    <a:pt x="204746" y="407586"/>
                    <a:pt x="190632" y="407586"/>
                  </a:cubicBezTo>
                  <a:cubicBezTo>
                    <a:pt x="176425" y="407586"/>
                    <a:pt x="164911" y="395998"/>
                    <a:pt x="164911" y="381907"/>
                  </a:cubicBezTo>
                  <a:lnTo>
                    <a:pt x="164911" y="133737"/>
                  </a:lnTo>
                  <a:cubicBezTo>
                    <a:pt x="164911" y="119646"/>
                    <a:pt x="176518" y="107965"/>
                    <a:pt x="190632" y="107965"/>
                  </a:cubicBezTo>
                  <a:close/>
                  <a:moveTo>
                    <a:pt x="86256" y="51447"/>
                  </a:moveTo>
                  <a:lnTo>
                    <a:pt x="86256" y="464229"/>
                  </a:lnTo>
                  <a:lnTo>
                    <a:pt x="517724" y="464229"/>
                  </a:lnTo>
                  <a:lnTo>
                    <a:pt x="517724" y="51447"/>
                  </a:lnTo>
                  <a:close/>
                  <a:moveTo>
                    <a:pt x="25719" y="0"/>
                  </a:moveTo>
                  <a:lnTo>
                    <a:pt x="580861" y="0"/>
                  </a:lnTo>
                  <a:cubicBezTo>
                    <a:pt x="594974" y="0"/>
                    <a:pt x="606580" y="11587"/>
                    <a:pt x="606487" y="25677"/>
                  </a:cubicBezTo>
                  <a:cubicBezTo>
                    <a:pt x="606487" y="39767"/>
                    <a:pt x="593581" y="51447"/>
                    <a:pt x="579468" y="51447"/>
                  </a:cubicBezTo>
                  <a:lnTo>
                    <a:pt x="569162" y="51447"/>
                  </a:lnTo>
                  <a:lnTo>
                    <a:pt x="569162" y="488608"/>
                  </a:lnTo>
                  <a:cubicBezTo>
                    <a:pt x="569162" y="503996"/>
                    <a:pt x="557556" y="514285"/>
                    <a:pt x="543443" y="514285"/>
                  </a:cubicBezTo>
                  <a:lnTo>
                    <a:pt x="476499" y="514285"/>
                  </a:lnTo>
                  <a:lnTo>
                    <a:pt x="476499" y="579915"/>
                  </a:lnTo>
                  <a:cubicBezTo>
                    <a:pt x="476499" y="594005"/>
                    <a:pt x="464800" y="605592"/>
                    <a:pt x="450687" y="605592"/>
                  </a:cubicBezTo>
                  <a:cubicBezTo>
                    <a:pt x="436574" y="605592"/>
                    <a:pt x="424968" y="594005"/>
                    <a:pt x="424968" y="579915"/>
                  </a:cubicBezTo>
                  <a:lnTo>
                    <a:pt x="424968" y="514285"/>
                  </a:lnTo>
                  <a:lnTo>
                    <a:pt x="180219" y="514285"/>
                  </a:lnTo>
                  <a:lnTo>
                    <a:pt x="180219" y="579915"/>
                  </a:lnTo>
                  <a:cubicBezTo>
                    <a:pt x="180219" y="594005"/>
                    <a:pt x="168613" y="605592"/>
                    <a:pt x="154500" y="605592"/>
                  </a:cubicBezTo>
                  <a:cubicBezTo>
                    <a:pt x="140387" y="605592"/>
                    <a:pt x="128688" y="594005"/>
                    <a:pt x="128688" y="579915"/>
                  </a:cubicBezTo>
                  <a:lnTo>
                    <a:pt x="128688" y="514285"/>
                  </a:lnTo>
                  <a:lnTo>
                    <a:pt x="61744" y="514285"/>
                  </a:lnTo>
                  <a:cubicBezTo>
                    <a:pt x="47631" y="514285"/>
                    <a:pt x="36025" y="502698"/>
                    <a:pt x="36025" y="488608"/>
                  </a:cubicBezTo>
                  <a:lnTo>
                    <a:pt x="36025" y="51447"/>
                  </a:lnTo>
                  <a:lnTo>
                    <a:pt x="25719" y="51447"/>
                  </a:lnTo>
                  <a:cubicBezTo>
                    <a:pt x="11606" y="51447"/>
                    <a:pt x="0" y="39767"/>
                    <a:pt x="0" y="25677"/>
                  </a:cubicBezTo>
                  <a:cubicBezTo>
                    <a:pt x="0" y="11587"/>
                    <a:pt x="11606" y="0"/>
                    <a:pt x="25719" y="0"/>
                  </a:cubicBezTo>
                  <a:close/>
                </a:path>
              </a:pathLst>
            </a:custGeom>
            <a:solidFill>
              <a:srgbClr val="F4773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1600" dirty="0">
                <a:latin typeface="+mj-lt"/>
              </a:endParaRPr>
            </a:p>
          </p:txBody>
        </p:sp>
        <p:grpSp>
          <p:nvGrpSpPr>
            <p:cNvPr id="42" name="组合 41">
              <a:extLst>
                <a:ext uri="{FF2B5EF4-FFF2-40B4-BE49-F238E27FC236}">
                  <a16:creationId xmlns:a16="http://schemas.microsoft.com/office/drawing/2014/main" id="{5255CF4C-A5E5-4949-9E6B-D94ED8B0480C}"/>
                </a:ext>
              </a:extLst>
            </p:cNvPr>
            <p:cNvGrpSpPr/>
            <p:nvPr/>
          </p:nvGrpSpPr>
          <p:grpSpPr>
            <a:xfrm>
              <a:off x="6508861" y="3761144"/>
              <a:ext cx="1765077" cy="1364572"/>
              <a:chOff x="1809751" y="2496470"/>
              <a:chExt cx="1765077" cy="1364572"/>
            </a:xfrm>
          </p:grpSpPr>
          <p:sp>
            <p:nvSpPr>
              <p:cNvPr id="43" name="文本框 42">
                <a:extLst>
                  <a:ext uri="{FF2B5EF4-FFF2-40B4-BE49-F238E27FC236}">
                    <a16:creationId xmlns:a16="http://schemas.microsoft.com/office/drawing/2014/main" id="{809EFF1D-B699-48AE-93E1-5576CF074FDC}"/>
                  </a:ext>
                </a:extLst>
              </p:cNvPr>
              <p:cNvSpPr txBox="1"/>
              <p:nvPr/>
            </p:nvSpPr>
            <p:spPr>
              <a:xfrm>
                <a:off x="1809751" y="2934313"/>
                <a:ext cx="1765077" cy="9267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altLang="zh-CN" sz="800" dirty="0">
                    <a:solidFill>
                      <a:schemeClr val="bg1">
                        <a:lumMod val="50000"/>
                      </a:schemeClr>
                    </a:solidFill>
                    <a:latin typeface="+mj-lt"/>
                    <a:ea typeface="+mj-ea"/>
                  </a:rPr>
                  <a:t>We use well-known development methodologies to create a customized approach for each of the projects. This allows us to achieve high quality outcomes and full transparency towards.</a:t>
                </a:r>
              </a:p>
            </p:txBody>
          </p:sp>
          <p:sp>
            <p:nvSpPr>
              <p:cNvPr id="44" name="文本框 43">
                <a:extLst>
                  <a:ext uri="{FF2B5EF4-FFF2-40B4-BE49-F238E27FC236}">
                    <a16:creationId xmlns:a16="http://schemas.microsoft.com/office/drawing/2014/main" id="{D217790C-0F71-4821-9F63-2A694B72570D}"/>
                  </a:ext>
                </a:extLst>
              </p:cNvPr>
              <p:cNvSpPr txBox="1"/>
              <p:nvPr/>
            </p:nvSpPr>
            <p:spPr>
              <a:xfrm>
                <a:off x="1935047" y="2496470"/>
                <a:ext cx="1514484" cy="3906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tr-TR" altLang="zh-CN" dirty="0">
                    <a:latin typeface="+mj-lt"/>
                    <a:ea typeface="时尚中黑简体" panose="01010104010101010101" pitchFamily="2" charset="-122"/>
                  </a:rPr>
                  <a:t>STEP HERE</a:t>
                </a:r>
                <a:endParaRPr lang="zh-CN" altLang="en-US" dirty="0">
                  <a:latin typeface="+mj-lt"/>
                  <a:ea typeface="时尚中黑简体" panose="01010104010101010101" pitchFamily="2" charset="-122"/>
                </a:endParaRPr>
              </a:p>
            </p:txBody>
          </p:sp>
        </p:grpSp>
      </p:grpSp>
      <p:grpSp>
        <p:nvGrpSpPr>
          <p:cNvPr id="11" name="组合 10">
            <a:extLst>
              <a:ext uri="{FF2B5EF4-FFF2-40B4-BE49-F238E27FC236}">
                <a16:creationId xmlns:a16="http://schemas.microsoft.com/office/drawing/2014/main" id="{129CC84F-7108-4345-9764-24C1937BF0E6}"/>
              </a:ext>
            </a:extLst>
          </p:cNvPr>
          <p:cNvGrpSpPr/>
          <p:nvPr/>
        </p:nvGrpSpPr>
        <p:grpSpPr>
          <a:xfrm>
            <a:off x="8982075" y="2425700"/>
            <a:ext cx="2000250" cy="3086100"/>
            <a:chOff x="8982075" y="2425700"/>
            <a:chExt cx="2000250" cy="3086100"/>
          </a:xfrm>
        </p:grpSpPr>
        <p:sp>
          <p:nvSpPr>
            <p:cNvPr id="30" name="矩形 29">
              <a:extLst>
                <a:ext uri="{FF2B5EF4-FFF2-40B4-BE49-F238E27FC236}">
                  <a16:creationId xmlns:a16="http://schemas.microsoft.com/office/drawing/2014/main" id="{826B7AFF-CC74-4237-8A8F-52973B119025}"/>
                </a:ext>
              </a:extLst>
            </p:cNvPr>
            <p:cNvSpPr/>
            <p:nvPr/>
          </p:nvSpPr>
          <p:spPr>
            <a:xfrm>
              <a:off x="8982075" y="3036735"/>
              <a:ext cx="2000250" cy="2475065"/>
            </a:xfrm>
            <a:prstGeom prst="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latin typeface="+mj-lt"/>
              </a:endParaRPr>
            </a:p>
          </p:txBody>
        </p:sp>
        <p:sp>
          <p:nvSpPr>
            <p:cNvPr id="31" name="椭圆 30">
              <a:extLst>
                <a:ext uri="{FF2B5EF4-FFF2-40B4-BE49-F238E27FC236}">
                  <a16:creationId xmlns:a16="http://schemas.microsoft.com/office/drawing/2014/main" id="{0A6BA123-6B07-48BB-9616-CF02249A3B54}"/>
                </a:ext>
              </a:extLst>
            </p:cNvPr>
            <p:cNvSpPr/>
            <p:nvPr/>
          </p:nvSpPr>
          <p:spPr>
            <a:xfrm>
              <a:off x="9476859" y="2425700"/>
              <a:ext cx="1025200" cy="1222070"/>
            </a:xfrm>
            <a:prstGeom prst="ellipse">
              <a:avLst/>
            </a:prstGeom>
            <a:blipFill>
              <a:blip r:embed="rId3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latin typeface="+mj-lt"/>
              </a:endParaRPr>
            </a:p>
          </p:txBody>
        </p:sp>
        <p:sp>
          <p:nvSpPr>
            <p:cNvPr id="32" name="椭圆 17">
              <a:extLst>
                <a:ext uri="{FF2B5EF4-FFF2-40B4-BE49-F238E27FC236}">
                  <a16:creationId xmlns:a16="http://schemas.microsoft.com/office/drawing/2014/main" id="{F35D1244-EEC9-448D-A5D4-5AC5A6D766FB}"/>
                </a:ext>
              </a:extLst>
            </p:cNvPr>
            <p:cNvSpPr/>
            <p:nvPr/>
          </p:nvSpPr>
          <p:spPr>
            <a:xfrm>
              <a:off x="9573434" y="2748566"/>
              <a:ext cx="832050" cy="576339"/>
            </a:xfrm>
            <a:custGeom>
              <a:avLst/>
              <a:gdLst>
                <a:gd name="connsiteX0" fmla="*/ 358308 w 609614"/>
                <a:gd name="connsiteY0" fmla="*/ 280146 h 422264"/>
                <a:gd name="connsiteX1" fmla="*/ 358308 w 609614"/>
                <a:gd name="connsiteY1" fmla="*/ 310770 h 422264"/>
                <a:gd name="connsiteX2" fmla="*/ 517691 w 609614"/>
                <a:gd name="connsiteY2" fmla="*/ 310770 h 422264"/>
                <a:gd name="connsiteX3" fmla="*/ 517691 w 609614"/>
                <a:gd name="connsiteY3" fmla="*/ 280146 h 422264"/>
                <a:gd name="connsiteX4" fmla="*/ 347770 w 609614"/>
                <a:gd name="connsiteY4" fmla="*/ 259117 h 422264"/>
                <a:gd name="connsiteX5" fmla="*/ 528229 w 609614"/>
                <a:gd name="connsiteY5" fmla="*/ 259117 h 422264"/>
                <a:gd name="connsiteX6" fmla="*/ 538767 w 609614"/>
                <a:gd name="connsiteY6" fmla="*/ 269632 h 422264"/>
                <a:gd name="connsiteX7" fmla="*/ 538767 w 609614"/>
                <a:gd name="connsiteY7" fmla="*/ 321284 h 422264"/>
                <a:gd name="connsiteX8" fmla="*/ 528229 w 609614"/>
                <a:gd name="connsiteY8" fmla="*/ 331799 h 422264"/>
                <a:gd name="connsiteX9" fmla="*/ 347770 w 609614"/>
                <a:gd name="connsiteY9" fmla="*/ 331799 h 422264"/>
                <a:gd name="connsiteX10" fmla="*/ 337232 w 609614"/>
                <a:gd name="connsiteY10" fmla="*/ 321284 h 422264"/>
                <a:gd name="connsiteX11" fmla="*/ 337232 w 609614"/>
                <a:gd name="connsiteY11" fmla="*/ 269632 h 422264"/>
                <a:gd name="connsiteX12" fmla="*/ 347770 w 609614"/>
                <a:gd name="connsiteY12" fmla="*/ 259117 h 422264"/>
                <a:gd name="connsiteX13" fmla="*/ 21071 w 609614"/>
                <a:gd name="connsiteY13" fmla="*/ 168538 h 422264"/>
                <a:gd name="connsiteX14" fmla="*/ 21071 w 609614"/>
                <a:gd name="connsiteY14" fmla="*/ 401230 h 422264"/>
                <a:gd name="connsiteX15" fmla="*/ 588543 w 609614"/>
                <a:gd name="connsiteY15" fmla="*/ 401230 h 422264"/>
                <a:gd name="connsiteX16" fmla="*/ 588543 w 609614"/>
                <a:gd name="connsiteY16" fmla="*/ 168538 h 422264"/>
                <a:gd name="connsiteX17" fmla="*/ 21071 w 609614"/>
                <a:gd name="connsiteY17" fmla="*/ 112534 h 422264"/>
                <a:gd name="connsiteX18" fmla="*/ 21071 w 609614"/>
                <a:gd name="connsiteY18" fmla="*/ 147503 h 422264"/>
                <a:gd name="connsiteX19" fmla="*/ 588543 w 609614"/>
                <a:gd name="connsiteY19" fmla="*/ 147503 h 422264"/>
                <a:gd name="connsiteX20" fmla="*/ 588543 w 609614"/>
                <a:gd name="connsiteY20" fmla="*/ 112534 h 422264"/>
                <a:gd name="connsiteX21" fmla="*/ 21071 w 609614"/>
                <a:gd name="connsiteY21" fmla="*/ 21034 h 422264"/>
                <a:gd name="connsiteX22" fmla="*/ 21071 w 609614"/>
                <a:gd name="connsiteY22" fmla="*/ 91499 h 422264"/>
                <a:gd name="connsiteX23" fmla="*/ 588543 w 609614"/>
                <a:gd name="connsiteY23" fmla="*/ 91499 h 422264"/>
                <a:gd name="connsiteX24" fmla="*/ 588543 w 609614"/>
                <a:gd name="connsiteY24" fmla="*/ 21034 h 422264"/>
                <a:gd name="connsiteX25" fmla="*/ 10536 w 609614"/>
                <a:gd name="connsiteY25" fmla="*/ 0 h 422264"/>
                <a:gd name="connsiteX26" fmla="*/ 599078 w 609614"/>
                <a:gd name="connsiteY26" fmla="*/ 0 h 422264"/>
                <a:gd name="connsiteX27" fmla="*/ 609614 w 609614"/>
                <a:gd name="connsiteY27" fmla="*/ 10517 h 422264"/>
                <a:gd name="connsiteX28" fmla="*/ 609614 w 609614"/>
                <a:gd name="connsiteY28" fmla="*/ 102016 h 422264"/>
                <a:gd name="connsiteX29" fmla="*/ 609614 w 609614"/>
                <a:gd name="connsiteY29" fmla="*/ 158020 h 422264"/>
                <a:gd name="connsiteX30" fmla="*/ 609614 w 609614"/>
                <a:gd name="connsiteY30" fmla="*/ 411747 h 422264"/>
                <a:gd name="connsiteX31" fmla="*/ 599078 w 609614"/>
                <a:gd name="connsiteY31" fmla="*/ 422264 h 422264"/>
                <a:gd name="connsiteX32" fmla="*/ 10536 w 609614"/>
                <a:gd name="connsiteY32" fmla="*/ 422264 h 422264"/>
                <a:gd name="connsiteX33" fmla="*/ 0 w 609614"/>
                <a:gd name="connsiteY33" fmla="*/ 411747 h 422264"/>
                <a:gd name="connsiteX34" fmla="*/ 0 w 609614"/>
                <a:gd name="connsiteY34" fmla="*/ 158020 h 422264"/>
                <a:gd name="connsiteX35" fmla="*/ 0 w 609614"/>
                <a:gd name="connsiteY35" fmla="*/ 102016 h 422264"/>
                <a:gd name="connsiteX36" fmla="*/ 0 w 609614"/>
                <a:gd name="connsiteY36" fmla="*/ 10517 h 422264"/>
                <a:gd name="connsiteX37" fmla="*/ 10536 w 609614"/>
                <a:gd name="connsiteY37" fmla="*/ 0 h 422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609614" h="422264">
                  <a:moveTo>
                    <a:pt x="358308" y="280146"/>
                  </a:moveTo>
                  <a:lnTo>
                    <a:pt x="358308" y="310770"/>
                  </a:lnTo>
                  <a:lnTo>
                    <a:pt x="517691" y="310770"/>
                  </a:lnTo>
                  <a:lnTo>
                    <a:pt x="517691" y="280146"/>
                  </a:lnTo>
                  <a:close/>
                  <a:moveTo>
                    <a:pt x="347770" y="259117"/>
                  </a:moveTo>
                  <a:lnTo>
                    <a:pt x="528229" y="259117"/>
                  </a:lnTo>
                  <a:cubicBezTo>
                    <a:pt x="534157" y="259117"/>
                    <a:pt x="538767" y="263849"/>
                    <a:pt x="538767" y="269632"/>
                  </a:cubicBezTo>
                  <a:lnTo>
                    <a:pt x="538767" y="321284"/>
                  </a:lnTo>
                  <a:cubicBezTo>
                    <a:pt x="538767" y="327067"/>
                    <a:pt x="534157" y="331799"/>
                    <a:pt x="528229" y="331799"/>
                  </a:cubicBezTo>
                  <a:lnTo>
                    <a:pt x="347770" y="331799"/>
                  </a:lnTo>
                  <a:cubicBezTo>
                    <a:pt x="341974" y="331799"/>
                    <a:pt x="337232" y="327067"/>
                    <a:pt x="337232" y="321284"/>
                  </a:cubicBezTo>
                  <a:lnTo>
                    <a:pt x="337232" y="269632"/>
                  </a:lnTo>
                  <a:cubicBezTo>
                    <a:pt x="337232" y="263849"/>
                    <a:pt x="341974" y="259117"/>
                    <a:pt x="347770" y="259117"/>
                  </a:cubicBezTo>
                  <a:close/>
                  <a:moveTo>
                    <a:pt x="21071" y="168538"/>
                  </a:moveTo>
                  <a:lnTo>
                    <a:pt x="21071" y="401230"/>
                  </a:lnTo>
                  <a:lnTo>
                    <a:pt x="588543" y="401230"/>
                  </a:lnTo>
                  <a:lnTo>
                    <a:pt x="588543" y="168538"/>
                  </a:lnTo>
                  <a:close/>
                  <a:moveTo>
                    <a:pt x="21071" y="112534"/>
                  </a:moveTo>
                  <a:lnTo>
                    <a:pt x="21071" y="147503"/>
                  </a:lnTo>
                  <a:lnTo>
                    <a:pt x="588543" y="147503"/>
                  </a:lnTo>
                  <a:lnTo>
                    <a:pt x="588543" y="112534"/>
                  </a:lnTo>
                  <a:close/>
                  <a:moveTo>
                    <a:pt x="21071" y="21034"/>
                  </a:moveTo>
                  <a:lnTo>
                    <a:pt x="21071" y="91499"/>
                  </a:lnTo>
                  <a:lnTo>
                    <a:pt x="588543" y="91499"/>
                  </a:lnTo>
                  <a:lnTo>
                    <a:pt x="588543" y="21034"/>
                  </a:lnTo>
                  <a:close/>
                  <a:moveTo>
                    <a:pt x="10536" y="0"/>
                  </a:moveTo>
                  <a:lnTo>
                    <a:pt x="599078" y="0"/>
                  </a:lnTo>
                  <a:cubicBezTo>
                    <a:pt x="604873" y="0"/>
                    <a:pt x="609614" y="4733"/>
                    <a:pt x="609614" y="10517"/>
                  </a:cubicBezTo>
                  <a:lnTo>
                    <a:pt x="609614" y="102016"/>
                  </a:lnTo>
                  <a:lnTo>
                    <a:pt x="609614" y="158020"/>
                  </a:lnTo>
                  <a:lnTo>
                    <a:pt x="609614" y="411747"/>
                  </a:lnTo>
                  <a:cubicBezTo>
                    <a:pt x="609614" y="417663"/>
                    <a:pt x="604873" y="422264"/>
                    <a:pt x="599078" y="422264"/>
                  </a:cubicBezTo>
                  <a:lnTo>
                    <a:pt x="10536" y="422264"/>
                  </a:lnTo>
                  <a:cubicBezTo>
                    <a:pt x="4741" y="422264"/>
                    <a:pt x="0" y="417663"/>
                    <a:pt x="0" y="411747"/>
                  </a:cubicBezTo>
                  <a:lnTo>
                    <a:pt x="0" y="158020"/>
                  </a:lnTo>
                  <a:lnTo>
                    <a:pt x="0" y="102016"/>
                  </a:lnTo>
                  <a:lnTo>
                    <a:pt x="0" y="10517"/>
                  </a:lnTo>
                  <a:cubicBezTo>
                    <a:pt x="0" y="4733"/>
                    <a:pt x="4741" y="0"/>
                    <a:pt x="10536" y="0"/>
                  </a:cubicBezTo>
                  <a:close/>
                </a:path>
              </a:pathLst>
            </a:custGeom>
            <a:solidFill>
              <a:srgbClr val="F4773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1600" dirty="0">
                <a:latin typeface="+mj-lt"/>
              </a:endParaRPr>
            </a:p>
          </p:txBody>
        </p:sp>
        <p:grpSp>
          <p:nvGrpSpPr>
            <p:cNvPr id="45" name="组合 44">
              <a:extLst>
                <a:ext uri="{FF2B5EF4-FFF2-40B4-BE49-F238E27FC236}">
                  <a16:creationId xmlns:a16="http://schemas.microsoft.com/office/drawing/2014/main" id="{FA075717-EA2E-4C82-8FBB-739038172374}"/>
                </a:ext>
              </a:extLst>
            </p:cNvPr>
            <p:cNvGrpSpPr/>
            <p:nvPr/>
          </p:nvGrpSpPr>
          <p:grpSpPr>
            <a:xfrm>
              <a:off x="9099661" y="3761144"/>
              <a:ext cx="1765077" cy="1364572"/>
              <a:chOff x="1809751" y="2496470"/>
              <a:chExt cx="1765077" cy="1364572"/>
            </a:xfrm>
          </p:grpSpPr>
          <p:sp>
            <p:nvSpPr>
              <p:cNvPr id="46" name="文本框 45">
                <a:extLst>
                  <a:ext uri="{FF2B5EF4-FFF2-40B4-BE49-F238E27FC236}">
                    <a16:creationId xmlns:a16="http://schemas.microsoft.com/office/drawing/2014/main" id="{A6B059A7-4B80-480B-A706-5DB791FC48FE}"/>
                  </a:ext>
                </a:extLst>
              </p:cNvPr>
              <p:cNvSpPr txBox="1"/>
              <p:nvPr/>
            </p:nvSpPr>
            <p:spPr>
              <a:xfrm>
                <a:off x="1809751" y="2934313"/>
                <a:ext cx="1765077" cy="9267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en-US" altLang="zh-CN" sz="800" dirty="0">
                    <a:solidFill>
                      <a:schemeClr val="bg1">
                        <a:lumMod val="50000"/>
                      </a:schemeClr>
                    </a:solidFill>
                    <a:latin typeface="+mj-lt"/>
                    <a:ea typeface="+mj-ea"/>
                  </a:rPr>
                  <a:t>We use well-known development methodologies to create a customized approach for each of the projects. This allows us to achieve high quality outcomes and full transparency towards.</a:t>
                </a:r>
              </a:p>
            </p:txBody>
          </p:sp>
          <p:sp>
            <p:nvSpPr>
              <p:cNvPr id="47" name="文本框 46">
                <a:extLst>
                  <a:ext uri="{FF2B5EF4-FFF2-40B4-BE49-F238E27FC236}">
                    <a16:creationId xmlns:a16="http://schemas.microsoft.com/office/drawing/2014/main" id="{19A46D73-CB84-43CF-AA2F-704EC5ECCFEC}"/>
                  </a:ext>
                </a:extLst>
              </p:cNvPr>
              <p:cNvSpPr txBox="1"/>
              <p:nvPr/>
            </p:nvSpPr>
            <p:spPr>
              <a:xfrm>
                <a:off x="1935047" y="2496470"/>
                <a:ext cx="1514484" cy="3906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ctr">
                  <a:lnSpc>
                    <a:spcPct val="114000"/>
                  </a:lnSpc>
                </a:pPr>
                <a:r>
                  <a:rPr lang="tr-TR" altLang="zh-CN" dirty="0">
                    <a:latin typeface="+mj-lt"/>
                    <a:ea typeface="时尚中黑简体" panose="01010104010101010101" pitchFamily="2" charset="-122"/>
                  </a:rPr>
                  <a:t>STEP HERE</a:t>
                </a:r>
                <a:endParaRPr lang="zh-CN" altLang="en-US" dirty="0">
                  <a:latin typeface="+mj-lt"/>
                  <a:ea typeface="时尚中黑简体" panose="01010104010101010101" pitchFamily="2" charset="-122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13663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A6115BFB-1B63-4F34-BD44-30BAA4F7AF34}"/>
              </a:ext>
            </a:extLst>
          </p:cNvPr>
          <p:cNvSpPr txBox="1"/>
          <p:nvPr/>
        </p:nvSpPr>
        <p:spPr>
          <a:xfrm>
            <a:off x="4675577" y="424013"/>
            <a:ext cx="2840842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tr-TR" altLang="zh-CN" sz="3600" dirty="0">
                <a:solidFill>
                  <a:srgbClr val="F47737"/>
                </a:solidFill>
                <a:latin typeface="+mj-lt"/>
                <a:ea typeface="时尚中黑简体" panose="01010104010101010101" pitchFamily="2" charset="-122"/>
              </a:rPr>
              <a:t>TITLE HERE</a:t>
            </a:r>
            <a:endParaRPr lang="zh-CN" altLang="en-US" sz="3600" dirty="0">
              <a:solidFill>
                <a:srgbClr val="F47737"/>
              </a:solidFill>
              <a:latin typeface="+mj-lt"/>
              <a:ea typeface="时尚中黑简体" panose="01010104010101010101" pitchFamily="2" charset="-122"/>
            </a:endParaRPr>
          </a:p>
        </p:txBody>
      </p:sp>
      <p:cxnSp>
        <p:nvCxnSpPr>
          <p:cNvPr id="3" name="直接连接符 2">
            <a:extLst>
              <a:ext uri="{FF2B5EF4-FFF2-40B4-BE49-F238E27FC236}">
                <a16:creationId xmlns:a16="http://schemas.microsoft.com/office/drawing/2014/main" id="{96A48B1C-7074-47B2-8A08-9C74C1F04555}"/>
              </a:ext>
            </a:extLst>
          </p:cNvPr>
          <p:cNvCxnSpPr>
            <a:cxnSpLocks/>
          </p:cNvCxnSpPr>
          <p:nvPr/>
        </p:nvCxnSpPr>
        <p:spPr>
          <a:xfrm>
            <a:off x="5807982" y="1088571"/>
            <a:ext cx="576036" cy="0"/>
          </a:xfrm>
          <a:prstGeom prst="line">
            <a:avLst/>
          </a:prstGeom>
          <a:ln w="28575" cap="rnd">
            <a:solidFill>
              <a:srgbClr val="F47737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组合 6">
            <a:extLst>
              <a:ext uri="{FF2B5EF4-FFF2-40B4-BE49-F238E27FC236}">
                <a16:creationId xmlns:a16="http://schemas.microsoft.com/office/drawing/2014/main" id="{A6EF012E-7335-4E31-8381-7A37F7523B3C}"/>
              </a:ext>
            </a:extLst>
          </p:cNvPr>
          <p:cNvGrpSpPr/>
          <p:nvPr/>
        </p:nvGrpSpPr>
        <p:grpSpPr>
          <a:xfrm>
            <a:off x="6623368" y="2286000"/>
            <a:ext cx="4572000" cy="4572000"/>
            <a:chOff x="1029687" y="1120465"/>
            <a:chExt cx="5066313" cy="5066313"/>
          </a:xfrm>
        </p:grpSpPr>
        <p:pic>
          <p:nvPicPr>
            <p:cNvPr id="5" name="Picture 2" descr="C:\Users\Administrator\Desktop\computer.png">
              <a:extLst>
                <a:ext uri="{FF2B5EF4-FFF2-40B4-BE49-F238E27FC236}">
                  <a16:creationId xmlns:a16="http://schemas.microsoft.com/office/drawing/2014/main" id="{8AC1CBBC-6CBA-4BBA-8D13-6FD1A0E6B25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9687" y="1120465"/>
              <a:ext cx="5066313" cy="5066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图片占位符 24">
              <a:extLst>
                <a:ext uri="{FF2B5EF4-FFF2-40B4-BE49-F238E27FC236}">
                  <a16:creationId xmlns:a16="http://schemas.microsoft.com/office/drawing/2014/main" id="{76FCA471-B820-4E0A-B780-2685104669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25356" y="2057400"/>
              <a:ext cx="4073987" cy="2527300"/>
            </a:xfrm>
            <a:custGeom>
              <a:avLst/>
              <a:gdLst>
                <a:gd name="connsiteX0" fmla="*/ 0 w 4152900"/>
                <a:gd name="connsiteY0" fmla="*/ 0 h 2527300"/>
                <a:gd name="connsiteX1" fmla="*/ 4152900 w 4152900"/>
                <a:gd name="connsiteY1" fmla="*/ 0 h 2527300"/>
                <a:gd name="connsiteX2" fmla="*/ 4152900 w 4152900"/>
                <a:gd name="connsiteY2" fmla="*/ 2527300 h 2527300"/>
                <a:gd name="connsiteX3" fmla="*/ 0 w 4152900"/>
                <a:gd name="connsiteY3" fmla="*/ 2527300 h 2527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52900" h="2527300">
                  <a:moveTo>
                    <a:pt x="0" y="0"/>
                  </a:moveTo>
                  <a:lnTo>
                    <a:pt x="4152900" y="0"/>
                  </a:lnTo>
                  <a:lnTo>
                    <a:pt x="4152900" y="2527300"/>
                  </a:lnTo>
                  <a:lnTo>
                    <a:pt x="0" y="2527300"/>
                  </a:lnTo>
                  <a:close/>
                </a:path>
              </a:pathLst>
            </a:custGeom>
            <a:effectLst>
              <a:innerShdw blurRad="114300">
                <a:prstClr val="black"/>
              </a:innerShdw>
            </a:effectLst>
          </p:spPr>
        </p:pic>
      </p:grpSp>
      <p:grpSp>
        <p:nvGrpSpPr>
          <p:cNvPr id="8" name="组合 7">
            <a:extLst>
              <a:ext uri="{FF2B5EF4-FFF2-40B4-BE49-F238E27FC236}">
                <a16:creationId xmlns:a16="http://schemas.microsoft.com/office/drawing/2014/main" id="{A9F8FB90-2A15-4C29-9B80-C05022D19E4B}"/>
              </a:ext>
            </a:extLst>
          </p:cNvPr>
          <p:cNvGrpSpPr/>
          <p:nvPr/>
        </p:nvGrpSpPr>
        <p:grpSpPr>
          <a:xfrm>
            <a:off x="4687442" y="3270615"/>
            <a:ext cx="3459925" cy="3459925"/>
            <a:chOff x="1029687" y="1120465"/>
            <a:chExt cx="5066313" cy="5066313"/>
          </a:xfrm>
        </p:grpSpPr>
        <p:pic>
          <p:nvPicPr>
            <p:cNvPr id="9" name="Picture 2" descr="C:\Users\Administrator\Desktop\computer.png">
              <a:extLst>
                <a:ext uri="{FF2B5EF4-FFF2-40B4-BE49-F238E27FC236}">
                  <a16:creationId xmlns:a16="http://schemas.microsoft.com/office/drawing/2014/main" id="{16C3F5C2-BAF2-475D-A870-F82764BA551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9687" y="1120465"/>
              <a:ext cx="5066313" cy="5066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图片占位符 24">
              <a:extLst>
                <a:ext uri="{FF2B5EF4-FFF2-40B4-BE49-F238E27FC236}">
                  <a16:creationId xmlns:a16="http://schemas.microsoft.com/office/drawing/2014/main" id="{4B61D305-A8F5-4BDA-8F44-E2F52C5A975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grayscl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85900" y="2057400"/>
              <a:ext cx="4152900" cy="2527300"/>
            </a:xfrm>
            <a:custGeom>
              <a:avLst/>
              <a:gdLst>
                <a:gd name="connsiteX0" fmla="*/ 0 w 4152900"/>
                <a:gd name="connsiteY0" fmla="*/ 0 h 2527300"/>
                <a:gd name="connsiteX1" fmla="*/ 4152900 w 4152900"/>
                <a:gd name="connsiteY1" fmla="*/ 0 h 2527300"/>
                <a:gd name="connsiteX2" fmla="*/ 4152900 w 4152900"/>
                <a:gd name="connsiteY2" fmla="*/ 2527300 h 2527300"/>
                <a:gd name="connsiteX3" fmla="*/ 0 w 4152900"/>
                <a:gd name="connsiteY3" fmla="*/ 2527300 h 2527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52900" h="2527300">
                  <a:moveTo>
                    <a:pt x="0" y="0"/>
                  </a:moveTo>
                  <a:lnTo>
                    <a:pt x="4152900" y="0"/>
                  </a:lnTo>
                  <a:lnTo>
                    <a:pt x="4152900" y="2527300"/>
                  </a:lnTo>
                  <a:lnTo>
                    <a:pt x="0" y="2527300"/>
                  </a:lnTo>
                  <a:close/>
                </a:path>
              </a:pathLst>
            </a:custGeom>
            <a:effectLst>
              <a:innerShdw blurRad="114300">
                <a:prstClr val="black"/>
              </a:innerShdw>
            </a:effectLst>
          </p:spPr>
        </p:pic>
      </p:grp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E3F4175E-5137-4D18-BCE2-402F8EE66C65}"/>
              </a:ext>
            </a:extLst>
          </p:cNvPr>
          <p:cNvGrpSpPr/>
          <p:nvPr/>
        </p:nvGrpSpPr>
        <p:grpSpPr>
          <a:xfrm>
            <a:off x="1350343" y="2135397"/>
            <a:ext cx="3055175" cy="1003767"/>
            <a:chOff x="1809750" y="2496470"/>
            <a:chExt cx="3055175" cy="1003767"/>
          </a:xfrm>
        </p:grpSpPr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id="{B05BF1BE-8291-4B8F-83A0-EDB566411F4D}"/>
                </a:ext>
              </a:extLst>
            </p:cNvPr>
            <p:cNvSpPr txBox="1"/>
            <p:nvPr/>
          </p:nvSpPr>
          <p:spPr>
            <a:xfrm>
              <a:off x="1809751" y="2934313"/>
              <a:ext cx="3055174" cy="56592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14000"/>
                </a:lnSpc>
              </a:pPr>
              <a:r>
                <a:rPr lang="en-US" altLang="zh-CN" sz="900" dirty="0">
                  <a:solidFill>
                    <a:schemeClr val="bg1">
                      <a:lumMod val="50000"/>
                    </a:schemeClr>
                  </a:solidFill>
                  <a:latin typeface="+mj-lt"/>
                  <a:ea typeface="+mj-ea"/>
                </a:rPr>
                <a:t>A complex idea can be conveyed with just a single still image, namely making it possible to absorb large amounts of data quickly.</a:t>
              </a:r>
            </a:p>
          </p:txBody>
        </p:sp>
        <p:sp>
          <p:nvSpPr>
            <p:cNvPr id="16" name="文本框 15">
              <a:extLst>
                <a:ext uri="{FF2B5EF4-FFF2-40B4-BE49-F238E27FC236}">
                  <a16:creationId xmlns:a16="http://schemas.microsoft.com/office/drawing/2014/main" id="{40028EA7-E1D6-44AE-8953-4010047EA30D}"/>
                </a:ext>
              </a:extLst>
            </p:cNvPr>
            <p:cNvSpPr txBox="1"/>
            <p:nvPr/>
          </p:nvSpPr>
          <p:spPr>
            <a:xfrm>
              <a:off x="1809750" y="2496470"/>
              <a:ext cx="2188503" cy="513346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14000"/>
                </a:lnSpc>
              </a:pPr>
              <a:r>
                <a:rPr lang="tr-TR" altLang="zh-CN" sz="2400" dirty="0">
                  <a:latin typeface="+mj-lt"/>
                  <a:ea typeface="时尚中黑简体" panose="01010104010101010101" pitchFamily="2" charset="-122"/>
                </a:rPr>
                <a:t>STAGE HERE</a:t>
              </a:r>
              <a:endParaRPr lang="zh-CN" altLang="en-US" sz="2400" dirty="0">
                <a:latin typeface="+mj-lt"/>
                <a:ea typeface="时尚中黑简体" panose="01010104010101010101" pitchFamily="2" charset="-122"/>
              </a:endParaRPr>
            </a:p>
          </p:txBody>
        </p:sp>
      </p:grp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98B5B723-08A8-4164-BE3A-9CCA73408A69}"/>
              </a:ext>
            </a:extLst>
          </p:cNvPr>
          <p:cNvGrpSpPr/>
          <p:nvPr/>
        </p:nvGrpSpPr>
        <p:grpSpPr>
          <a:xfrm>
            <a:off x="1350343" y="3454426"/>
            <a:ext cx="3055175" cy="1003767"/>
            <a:chOff x="1809750" y="2496470"/>
            <a:chExt cx="3055175" cy="1003767"/>
          </a:xfrm>
        </p:grpSpPr>
        <p:sp>
          <p:nvSpPr>
            <p:cNvPr id="18" name="文本框 17">
              <a:extLst>
                <a:ext uri="{FF2B5EF4-FFF2-40B4-BE49-F238E27FC236}">
                  <a16:creationId xmlns:a16="http://schemas.microsoft.com/office/drawing/2014/main" id="{7AC87366-7C53-4BF8-9EF2-E458CC4C98B9}"/>
                </a:ext>
              </a:extLst>
            </p:cNvPr>
            <p:cNvSpPr txBox="1"/>
            <p:nvPr/>
          </p:nvSpPr>
          <p:spPr>
            <a:xfrm>
              <a:off x="1809751" y="2934313"/>
              <a:ext cx="3055174" cy="56592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14000"/>
                </a:lnSpc>
              </a:pPr>
              <a:r>
                <a:rPr lang="en-US" altLang="zh-CN" sz="900" dirty="0">
                  <a:solidFill>
                    <a:schemeClr val="bg1">
                      <a:lumMod val="50000"/>
                    </a:schemeClr>
                  </a:solidFill>
                  <a:latin typeface="+mj-lt"/>
                  <a:ea typeface="+mj-ea"/>
                </a:rPr>
                <a:t>A complex idea can be conveyed with just a single still image, namely making it possible to absorb large amounts of data quickly.</a:t>
              </a:r>
            </a:p>
          </p:txBody>
        </p:sp>
        <p:sp>
          <p:nvSpPr>
            <p:cNvPr id="19" name="文本框 18">
              <a:extLst>
                <a:ext uri="{FF2B5EF4-FFF2-40B4-BE49-F238E27FC236}">
                  <a16:creationId xmlns:a16="http://schemas.microsoft.com/office/drawing/2014/main" id="{B7A9C3C4-215D-4F49-8222-B1A0EBC1E961}"/>
                </a:ext>
              </a:extLst>
            </p:cNvPr>
            <p:cNvSpPr txBox="1"/>
            <p:nvPr/>
          </p:nvSpPr>
          <p:spPr>
            <a:xfrm>
              <a:off x="1809750" y="2496470"/>
              <a:ext cx="2437886" cy="513346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14000"/>
                </a:lnSpc>
              </a:pPr>
              <a:r>
                <a:rPr lang="tr-TR" altLang="zh-CN" sz="2400" dirty="0">
                  <a:latin typeface="+mj-lt"/>
                  <a:ea typeface="时尚中黑简体" panose="01010104010101010101" pitchFamily="2" charset="-122"/>
                </a:rPr>
                <a:t>STAGE HERE</a:t>
              </a:r>
              <a:endParaRPr lang="zh-CN" altLang="en-US" sz="2400" dirty="0">
                <a:latin typeface="+mj-lt"/>
                <a:ea typeface="时尚中黑简体" panose="01010104010101010101" pitchFamily="2" charset="-122"/>
              </a:endParaRPr>
            </a:p>
          </p:txBody>
        </p:sp>
      </p:grp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34326B87-93FC-4E8B-900E-4A4BDA3BC7BF}"/>
              </a:ext>
            </a:extLst>
          </p:cNvPr>
          <p:cNvGrpSpPr/>
          <p:nvPr/>
        </p:nvGrpSpPr>
        <p:grpSpPr>
          <a:xfrm>
            <a:off x="1350344" y="4773455"/>
            <a:ext cx="3055174" cy="1003767"/>
            <a:chOff x="1809751" y="2496470"/>
            <a:chExt cx="3055174" cy="1003767"/>
          </a:xfrm>
        </p:grpSpPr>
        <p:sp>
          <p:nvSpPr>
            <p:cNvPr id="21" name="文本框 20">
              <a:extLst>
                <a:ext uri="{FF2B5EF4-FFF2-40B4-BE49-F238E27FC236}">
                  <a16:creationId xmlns:a16="http://schemas.microsoft.com/office/drawing/2014/main" id="{D6A42E20-E3DF-42F1-9523-F02BE89DB9F6}"/>
                </a:ext>
              </a:extLst>
            </p:cNvPr>
            <p:cNvSpPr txBox="1"/>
            <p:nvPr/>
          </p:nvSpPr>
          <p:spPr>
            <a:xfrm>
              <a:off x="1809751" y="2934313"/>
              <a:ext cx="3055174" cy="56592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14000"/>
                </a:lnSpc>
              </a:pPr>
              <a:r>
                <a:rPr lang="en-US" altLang="zh-CN" sz="900" dirty="0">
                  <a:solidFill>
                    <a:schemeClr val="bg1">
                      <a:lumMod val="50000"/>
                    </a:schemeClr>
                  </a:solidFill>
                  <a:latin typeface="+mj-lt"/>
                  <a:ea typeface="+mj-ea"/>
                </a:rPr>
                <a:t>A complex idea can be conveyed with just a single still image, namely making it possible to absorb large amounts of data quickly.</a:t>
              </a:r>
            </a:p>
          </p:txBody>
        </p:sp>
        <p:sp>
          <p:nvSpPr>
            <p:cNvPr id="22" name="文本框 21">
              <a:extLst>
                <a:ext uri="{FF2B5EF4-FFF2-40B4-BE49-F238E27FC236}">
                  <a16:creationId xmlns:a16="http://schemas.microsoft.com/office/drawing/2014/main" id="{3A1C6790-D973-4BB7-834F-0B50FBDBF085}"/>
                </a:ext>
              </a:extLst>
            </p:cNvPr>
            <p:cNvSpPr txBox="1"/>
            <p:nvPr/>
          </p:nvSpPr>
          <p:spPr>
            <a:xfrm>
              <a:off x="1809751" y="2496470"/>
              <a:ext cx="2271630" cy="513346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14000"/>
                </a:lnSpc>
              </a:pPr>
              <a:r>
                <a:rPr lang="tr-TR" altLang="zh-CN" sz="2400" dirty="0">
                  <a:latin typeface="+mj-lt"/>
                  <a:ea typeface="时尚中黑简体" panose="01010104010101010101" pitchFamily="2" charset="-122"/>
                </a:rPr>
                <a:t>STAGE HERE</a:t>
              </a:r>
              <a:endParaRPr lang="zh-CN" altLang="en-US" sz="2400" dirty="0">
                <a:latin typeface="+mj-lt"/>
                <a:ea typeface="时尚中黑简体" panose="01010104010101010101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68003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A6115BFB-1B63-4F34-BD44-30BAA4F7AF34}"/>
              </a:ext>
            </a:extLst>
          </p:cNvPr>
          <p:cNvSpPr txBox="1"/>
          <p:nvPr/>
        </p:nvSpPr>
        <p:spPr>
          <a:xfrm>
            <a:off x="4675578" y="424013"/>
            <a:ext cx="2840842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tr-TR" altLang="zh-CN" sz="3600" dirty="0">
                <a:solidFill>
                  <a:srgbClr val="F47737"/>
                </a:solidFill>
                <a:latin typeface="+mj-lt"/>
                <a:ea typeface="时尚中黑简体" panose="01010104010101010101" pitchFamily="2" charset="-122"/>
              </a:rPr>
              <a:t>TITLE HERE</a:t>
            </a:r>
            <a:endParaRPr lang="zh-CN" altLang="en-US" sz="3600" dirty="0">
              <a:solidFill>
                <a:srgbClr val="F47737"/>
              </a:solidFill>
              <a:latin typeface="+mj-lt"/>
              <a:ea typeface="时尚中黑简体" panose="01010104010101010101" pitchFamily="2" charset="-122"/>
            </a:endParaRPr>
          </a:p>
        </p:txBody>
      </p:sp>
      <p:cxnSp>
        <p:nvCxnSpPr>
          <p:cNvPr id="3" name="直接连接符 2">
            <a:extLst>
              <a:ext uri="{FF2B5EF4-FFF2-40B4-BE49-F238E27FC236}">
                <a16:creationId xmlns:a16="http://schemas.microsoft.com/office/drawing/2014/main" id="{96A48B1C-7074-47B2-8A08-9C74C1F04555}"/>
              </a:ext>
            </a:extLst>
          </p:cNvPr>
          <p:cNvCxnSpPr>
            <a:cxnSpLocks/>
          </p:cNvCxnSpPr>
          <p:nvPr/>
        </p:nvCxnSpPr>
        <p:spPr>
          <a:xfrm>
            <a:off x="5807982" y="1088571"/>
            <a:ext cx="576036" cy="0"/>
          </a:xfrm>
          <a:prstGeom prst="line">
            <a:avLst/>
          </a:prstGeom>
          <a:ln w="28575" cap="rnd">
            <a:solidFill>
              <a:srgbClr val="F47737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组合 22">
            <a:extLst>
              <a:ext uri="{FF2B5EF4-FFF2-40B4-BE49-F238E27FC236}">
                <a16:creationId xmlns:a16="http://schemas.microsoft.com/office/drawing/2014/main" id="{85A127C2-65D8-44D9-B786-9401851EB563}"/>
              </a:ext>
            </a:extLst>
          </p:cNvPr>
          <p:cNvGrpSpPr/>
          <p:nvPr/>
        </p:nvGrpSpPr>
        <p:grpSpPr>
          <a:xfrm>
            <a:off x="1535904" y="2165521"/>
            <a:ext cx="9144796" cy="3615916"/>
            <a:chOff x="1281113" y="2179099"/>
            <a:chExt cx="9628978" cy="3807364"/>
          </a:xfrm>
        </p:grpSpPr>
        <p:grpSp>
          <p:nvGrpSpPr>
            <p:cNvPr id="7" name="组合 6">
              <a:extLst>
                <a:ext uri="{FF2B5EF4-FFF2-40B4-BE49-F238E27FC236}">
                  <a16:creationId xmlns:a16="http://schemas.microsoft.com/office/drawing/2014/main" id="{186B6898-74D6-4389-AD91-CDF8BD17A1AE}"/>
                </a:ext>
              </a:extLst>
            </p:cNvPr>
            <p:cNvGrpSpPr/>
            <p:nvPr/>
          </p:nvGrpSpPr>
          <p:grpSpPr>
            <a:xfrm>
              <a:off x="1281113" y="2179099"/>
              <a:ext cx="3100387" cy="1610264"/>
              <a:chOff x="874713" y="2909908"/>
              <a:chExt cx="5221287" cy="2711806"/>
            </a:xfrm>
          </p:grpSpPr>
          <p:pic>
            <p:nvPicPr>
              <p:cNvPr id="5" name="Picture 25">
                <a:extLst>
                  <a:ext uri="{FF2B5EF4-FFF2-40B4-BE49-F238E27FC236}">
                    <a16:creationId xmlns:a16="http://schemas.microsoft.com/office/drawing/2014/main" id="{375DDD9F-868B-4E47-9872-7272A69FAC5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74713" y="2909908"/>
                <a:ext cx="5221287" cy="2711806"/>
              </a:xfrm>
              <a:prstGeom prst="rect">
                <a:avLst/>
              </a:prstGeom>
            </p:spPr>
          </p:pic>
          <p:pic>
            <p:nvPicPr>
              <p:cNvPr id="6" name="图片占位符 14">
                <a:extLst>
                  <a:ext uri="{FF2B5EF4-FFF2-40B4-BE49-F238E27FC236}">
                    <a16:creationId xmlns:a16="http://schemas.microsoft.com/office/drawing/2014/main" id="{0EC1790D-5930-4AEE-A211-D2151BD5F4E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710989" y="3034572"/>
                <a:ext cx="3553543" cy="2235927"/>
              </a:xfrm>
              <a:custGeom>
                <a:avLst/>
                <a:gdLst>
                  <a:gd name="connsiteX0" fmla="*/ 0 w 3499308"/>
                  <a:gd name="connsiteY0" fmla="*/ 0 h 2216665"/>
                  <a:gd name="connsiteX1" fmla="*/ 3499308 w 3499308"/>
                  <a:gd name="connsiteY1" fmla="*/ 0 h 2216665"/>
                  <a:gd name="connsiteX2" fmla="*/ 3499308 w 3499308"/>
                  <a:gd name="connsiteY2" fmla="*/ 2216665 h 2216665"/>
                  <a:gd name="connsiteX3" fmla="*/ 0 w 3499308"/>
                  <a:gd name="connsiteY3" fmla="*/ 2216665 h 22166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499308" h="2216665">
                    <a:moveTo>
                      <a:pt x="0" y="0"/>
                    </a:moveTo>
                    <a:lnTo>
                      <a:pt x="3499308" y="0"/>
                    </a:lnTo>
                    <a:lnTo>
                      <a:pt x="3499308" y="2216665"/>
                    </a:lnTo>
                    <a:lnTo>
                      <a:pt x="0" y="2216665"/>
                    </a:lnTo>
                    <a:close/>
                  </a:path>
                </a:pathLst>
              </a:custGeom>
              <a:effectLst>
                <a:innerShdw blurRad="114300">
                  <a:prstClr val="black"/>
                </a:innerShdw>
              </a:effectLst>
            </p:spPr>
          </p:pic>
        </p:grpSp>
        <p:grpSp>
          <p:nvGrpSpPr>
            <p:cNvPr id="8" name="组合 7">
              <a:extLst>
                <a:ext uri="{FF2B5EF4-FFF2-40B4-BE49-F238E27FC236}">
                  <a16:creationId xmlns:a16="http://schemas.microsoft.com/office/drawing/2014/main" id="{CF27A2C6-0A8C-466A-97AE-F129178C24A7}"/>
                </a:ext>
              </a:extLst>
            </p:cNvPr>
            <p:cNvGrpSpPr/>
            <p:nvPr/>
          </p:nvGrpSpPr>
          <p:grpSpPr>
            <a:xfrm>
              <a:off x="4545408" y="2179099"/>
              <a:ext cx="3100387" cy="1610264"/>
              <a:chOff x="874713" y="2909908"/>
              <a:chExt cx="5221287" cy="2711806"/>
            </a:xfrm>
          </p:grpSpPr>
          <p:pic>
            <p:nvPicPr>
              <p:cNvPr id="9" name="Picture 25">
                <a:extLst>
                  <a:ext uri="{FF2B5EF4-FFF2-40B4-BE49-F238E27FC236}">
                    <a16:creationId xmlns:a16="http://schemas.microsoft.com/office/drawing/2014/main" id="{FE25B1BF-109D-46BD-AF4A-AE76C95E710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74713" y="2909908"/>
                <a:ext cx="5221287" cy="2711806"/>
              </a:xfrm>
              <a:prstGeom prst="rect">
                <a:avLst/>
              </a:prstGeom>
            </p:spPr>
          </p:pic>
          <p:pic>
            <p:nvPicPr>
              <p:cNvPr id="10" name="图片占位符 14">
                <a:extLst>
                  <a:ext uri="{FF2B5EF4-FFF2-40B4-BE49-F238E27FC236}">
                    <a16:creationId xmlns:a16="http://schemas.microsoft.com/office/drawing/2014/main" id="{2874DFDE-7255-4F55-A3E4-8F80282DF6D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710771" y="3034572"/>
                <a:ext cx="3553976" cy="2235927"/>
              </a:xfrm>
              <a:custGeom>
                <a:avLst/>
                <a:gdLst>
                  <a:gd name="connsiteX0" fmla="*/ 0 w 3499308"/>
                  <a:gd name="connsiteY0" fmla="*/ 0 h 2216665"/>
                  <a:gd name="connsiteX1" fmla="*/ 3499308 w 3499308"/>
                  <a:gd name="connsiteY1" fmla="*/ 0 h 2216665"/>
                  <a:gd name="connsiteX2" fmla="*/ 3499308 w 3499308"/>
                  <a:gd name="connsiteY2" fmla="*/ 2216665 h 2216665"/>
                  <a:gd name="connsiteX3" fmla="*/ 0 w 3499308"/>
                  <a:gd name="connsiteY3" fmla="*/ 2216665 h 22166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499308" h="2216665">
                    <a:moveTo>
                      <a:pt x="0" y="0"/>
                    </a:moveTo>
                    <a:lnTo>
                      <a:pt x="3499308" y="0"/>
                    </a:lnTo>
                    <a:lnTo>
                      <a:pt x="3499308" y="2216665"/>
                    </a:lnTo>
                    <a:lnTo>
                      <a:pt x="0" y="2216665"/>
                    </a:lnTo>
                    <a:close/>
                  </a:path>
                </a:pathLst>
              </a:custGeom>
              <a:effectLst>
                <a:innerShdw blurRad="114300">
                  <a:prstClr val="black"/>
                </a:innerShdw>
              </a:effectLst>
            </p:spPr>
          </p:pic>
        </p:grpSp>
        <p:grpSp>
          <p:nvGrpSpPr>
            <p:cNvPr id="11" name="组合 10">
              <a:extLst>
                <a:ext uri="{FF2B5EF4-FFF2-40B4-BE49-F238E27FC236}">
                  <a16:creationId xmlns:a16="http://schemas.microsoft.com/office/drawing/2014/main" id="{82E6E898-CFE3-418C-A91A-452D2D49AA8F}"/>
                </a:ext>
              </a:extLst>
            </p:cNvPr>
            <p:cNvGrpSpPr/>
            <p:nvPr/>
          </p:nvGrpSpPr>
          <p:grpSpPr>
            <a:xfrm>
              <a:off x="7809704" y="2179099"/>
              <a:ext cx="3100387" cy="1610264"/>
              <a:chOff x="874713" y="2909908"/>
              <a:chExt cx="5221287" cy="2711806"/>
            </a:xfrm>
          </p:grpSpPr>
          <p:pic>
            <p:nvPicPr>
              <p:cNvPr id="12" name="Picture 25">
                <a:extLst>
                  <a:ext uri="{FF2B5EF4-FFF2-40B4-BE49-F238E27FC236}">
                    <a16:creationId xmlns:a16="http://schemas.microsoft.com/office/drawing/2014/main" id="{5C8C6852-777A-4658-AC4E-43F0E5AE1C9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74713" y="2909908"/>
                <a:ext cx="5221287" cy="2711806"/>
              </a:xfrm>
              <a:prstGeom prst="rect">
                <a:avLst/>
              </a:prstGeom>
            </p:spPr>
          </p:pic>
          <p:pic>
            <p:nvPicPr>
              <p:cNvPr id="13" name="图片占位符 14">
                <a:extLst>
                  <a:ext uri="{FF2B5EF4-FFF2-40B4-BE49-F238E27FC236}">
                    <a16:creationId xmlns:a16="http://schemas.microsoft.com/office/drawing/2014/main" id="{29100198-93BF-4353-8992-B0101A47487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710989" y="3034572"/>
                <a:ext cx="3553543" cy="2235927"/>
              </a:xfrm>
              <a:custGeom>
                <a:avLst/>
                <a:gdLst>
                  <a:gd name="connsiteX0" fmla="*/ 0 w 3499308"/>
                  <a:gd name="connsiteY0" fmla="*/ 0 h 2216665"/>
                  <a:gd name="connsiteX1" fmla="*/ 3499308 w 3499308"/>
                  <a:gd name="connsiteY1" fmla="*/ 0 h 2216665"/>
                  <a:gd name="connsiteX2" fmla="*/ 3499308 w 3499308"/>
                  <a:gd name="connsiteY2" fmla="*/ 2216665 h 2216665"/>
                  <a:gd name="connsiteX3" fmla="*/ 0 w 3499308"/>
                  <a:gd name="connsiteY3" fmla="*/ 2216665 h 22166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499308" h="2216665">
                    <a:moveTo>
                      <a:pt x="0" y="0"/>
                    </a:moveTo>
                    <a:lnTo>
                      <a:pt x="3499308" y="0"/>
                    </a:lnTo>
                    <a:lnTo>
                      <a:pt x="3499308" y="2216665"/>
                    </a:lnTo>
                    <a:lnTo>
                      <a:pt x="0" y="2216665"/>
                    </a:lnTo>
                    <a:close/>
                  </a:path>
                </a:pathLst>
              </a:custGeom>
              <a:effectLst>
                <a:innerShdw blurRad="114300">
                  <a:prstClr val="black"/>
                </a:innerShdw>
              </a:effectLst>
            </p:spPr>
          </p:pic>
        </p:grpSp>
        <p:grpSp>
          <p:nvGrpSpPr>
            <p:cNvPr id="14" name="组合 13">
              <a:extLst>
                <a:ext uri="{FF2B5EF4-FFF2-40B4-BE49-F238E27FC236}">
                  <a16:creationId xmlns:a16="http://schemas.microsoft.com/office/drawing/2014/main" id="{FE9A2F3C-6500-495A-B48B-D84441CF345E}"/>
                </a:ext>
              </a:extLst>
            </p:cNvPr>
            <p:cNvGrpSpPr/>
            <p:nvPr/>
          </p:nvGrpSpPr>
          <p:grpSpPr>
            <a:xfrm>
              <a:off x="1281113" y="4376199"/>
              <a:ext cx="3100387" cy="1610264"/>
              <a:chOff x="874713" y="2909908"/>
              <a:chExt cx="5221287" cy="2711806"/>
            </a:xfrm>
          </p:grpSpPr>
          <p:pic>
            <p:nvPicPr>
              <p:cNvPr id="15" name="Picture 25">
                <a:extLst>
                  <a:ext uri="{FF2B5EF4-FFF2-40B4-BE49-F238E27FC236}">
                    <a16:creationId xmlns:a16="http://schemas.microsoft.com/office/drawing/2014/main" id="{DF3335FE-0274-4728-8F22-A6EDAB0CF8E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74713" y="2909908"/>
                <a:ext cx="5221287" cy="2711806"/>
              </a:xfrm>
              <a:prstGeom prst="rect">
                <a:avLst/>
              </a:prstGeom>
            </p:spPr>
          </p:pic>
          <p:pic>
            <p:nvPicPr>
              <p:cNvPr id="16" name="图片占位符 14">
                <a:extLst>
                  <a:ext uri="{FF2B5EF4-FFF2-40B4-BE49-F238E27FC236}">
                    <a16:creationId xmlns:a16="http://schemas.microsoft.com/office/drawing/2014/main" id="{E00BB7F9-DB05-45E3-85BA-75476497393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710771" y="3034572"/>
                <a:ext cx="3553976" cy="2235927"/>
              </a:xfrm>
              <a:custGeom>
                <a:avLst/>
                <a:gdLst>
                  <a:gd name="connsiteX0" fmla="*/ 0 w 3499308"/>
                  <a:gd name="connsiteY0" fmla="*/ 0 h 2216665"/>
                  <a:gd name="connsiteX1" fmla="*/ 3499308 w 3499308"/>
                  <a:gd name="connsiteY1" fmla="*/ 0 h 2216665"/>
                  <a:gd name="connsiteX2" fmla="*/ 3499308 w 3499308"/>
                  <a:gd name="connsiteY2" fmla="*/ 2216665 h 2216665"/>
                  <a:gd name="connsiteX3" fmla="*/ 0 w 3499308"/>
                  <a:gd name="connsiteY3" fmla="*/ 2216665 h 22166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499308" h="2216665">
                    <a:moveTo>
                      <a:pt x="0" y="0"/>
                    </a:moveTo>
                    <a:lnTo>
                      <a:pt x="3499308" y="0"/>
                    </a:lnTo>
                    <a:lnTo>
                      <a:pt x="3499308" y="2216665"/>
                    </a:lnTo>
                    <a:lnTo>
                      <a:pt x="0" y="2216665"/>
                    </a:lnTo>
                    <a:close/>
                  </a:path>
                </a:pathLst>
              </a:custGeom>
              <a:effectLst>
                <a:innerShdw blurRad="114300">
                  <a:prstClr val="black"/>
                </a:innerShdw>
              </a:effectLst>
            </p:spPr>
          </p:pic>
        </p:grpSp>
        <p:grpSp>
          <p:nvGrpSpPr>
            <p:cNvPr id="17" name="组合 16">
              <a:extLst>
                <a:ext uri="{FF2B5EF4-FFF2-40B4-BE49-F238E27FC236}">
                  <a16:creationId xmlns:a16="http://schemas.microsoft.com/office/drawing/2014/main" id="{D29E2C2E-F9E8-4273-8BA9-0B8B628756C5}"/>
                </a:ext>
              </a:extLst>
            </p:cNvPr>
            <p:cNvGrpSpPr/>
            <p:nvPr/>
          </p:nvGrpSpPr>
          <p:grpSpPr>
            <a:xfrm>
              <a:off x="4545408" y="4376199"/>
              <a:ext cx="3100387" cy="1610264"/>
              <a:chOff x="874713" y="2909908"/>
              <a:chExt cx="5221287" cy="2711806"/>
            </a:xfrm>
          </p:grpSpPr>
          <p:pic>
            <p:nvPicPr>
              <p:cNvPr id="18" name="Picture 25">
                <a:extLst>
                  <a:ext uri="{FF2B5EF4-FFF2-40B4-BE49-F238E27FC236}">
                    <a16:creationId xmlns:a16="http://schemas.microsoft.com/office/drawing/2014/main" id="{A25FA18B-A536-4D51-AC2A-DF44E122439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74713" y="2909908"/>
                <a:ext cx="5221287" cy="2711806"/>
              </a:xfrm>
              <a:prstGeom prst="rect">
                <a:avLst/>
              </a:prstGeom>
            </p:spPr>
          </p:pic>
          <p:pic>
            <p:nvPicPr>
              <p:cNvPr id="19" name="图片占位符 14">
                <a:extLst>
                  <a:ext uri="{FF2B5EF4-FFF2-40B4-BE49-F238E27FC236}">
                    <a16:creationId xmlns:a16="http://schemas.microsoft.com/office/drawing/2014/main" id="{E6671428-6FFC-48BC-A253-AD18088E35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710965" y="3034572"/>
                <a:ext cx="3553589" cy="2235927"/>
              </a:xfrm>
              <a:custGeom>
                <a:avLst/>
                <a:gdLst>
                  <a:gd name="connsiteX0" fmla="*/ 0 w 3499308"/>
                  <a:gd name="connsiteY0" fmla="*/ 0 h 2216665"/>
                  <a:gd name="connsiteX1" fmla="*/ 3499308 w 3499308"/>
                  <a:gd name="connsiteY1" fmla="*/ 0 h 2216665"/>
                  <a:gd name="connsiteX2" fmla="*/ 3499308 w 3499308"/>
                  <a:gd name="connsiteY2" fmla="*/ 2216665 h 2216665"/>
                  <a:gd name="connsiteX3" fmla="*/ 0 w 3499308"/>
                  <a:gd name="connsiteY3" fmla="*/ 2216665 h 22166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499308" h="2216665">
                    <a:moveTo>
                      <a:pt x="0" y="0"/>
                    </a:moveTo>
                    <a:lnTo>
                      <a:pt x="3499308" y="0"/>
                    </a:lnTo>
                    <a:lnTo>
                      <a:pt x="3499308" y="2216665"/>
                    </a:lnTo>
                    <a:lnTo>
                      <a:pt x="0" y="2216665"/>
                    </a:lnTo>
                    <a:close/>
                  </a:path>
                </a:pathLst>
              </a:custGeom>
              <a:effectLst>
                <a:innerShdw blurRad="114300">
                  <a:prstClr val="black"/>
                </a:innerShdw>
              </a:effectLst>
            </p:spPr>
          </p:pic>
        </p:grpSp>
        <p:grpSp>
          <p:nvGrpSpPr>
            <p:cNvPr id="20" name="组合 19">
              <a:extLst>
                <a:ext uri="{FF2B5EF4-FFF2-40B4-BE49-F238E27FC236}">
                  <a16:creationId xmlns:a16="http://schemas.microsoft.com/office/drawing/2014/main" id="{45DAAE3F-8AD6-4D94-BD0B-2175E9D63142}"/>
                </a:ext>
              </a:extLst>
            </p:cNvPr>
            <p:cNvGrpSpPr/>
            <p:nvPr/>
          </p:nvGrpSpPr>
          <p:grpSpPr>
            <a:xfrm>
              <a:off x="7809704" y="4376199"/>
              <a:ext cx="3100387" cy="1610264"/>
              <a:chOff x="874713" y="2909908"/>
              <a:chExt cx="5221287" cy="2711806"/>
            </a:xfrm>
          </p:grpSpPr>
          <p:pic>
            <p:nvPicPr>
              <p:cNvPr id="21" name="Picture 25">
                <a:extLst>
                  <a:ext uri="{FF2B5EF4-FFF2-40B4-BE49-F238E27FC236}">
                    <a16:creationId xmlns:a16="http://schemas.microsoft.com/office/drawing/2014/main" id="{8E7FD9B3-EA93-4C29-8EA9-0041095D2F1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74713" y="2909908"/>
                <a:ext cx="5221287" cy="2711806"/>
              </a:xfrm>
              <a:prstGeom prst="rect">
                <a:avLst/>
              </a:prstGeom>
            </p:spPr>
          </p:pic>
          <p:pic>
            <p:nvPicPr>
              <p:cNvPr id="22" name="图片占位符 14">
                <a:extLst>
                  <a:ext uri="{FF2B5EF4-FFF2-40B4-BE49-F238E27FC236}">
                    <a16:creationId xmlns:a16="http://schemas.microsoft.com/office/drawing/2014/main" id="{26E02577-CDD0-4812-A7CC-E2E788AE1DB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710989" y="3034570"/>
                <a:ext cx="3553543" cy="2235927"/>
              </a:xfrm>
              <a:custGeom>
                <a:avLst/>
                <a:gdLst>
                  <a:gd name="connsiteX0" fmla="*/ 0 w 3499308"/>
                  <a:gd name="connsiteY0" fmla="*/ 0 h 2216665"/>
                  <a:gd name="connsiteX1" fmla="*/ 3499308 w 3499308"/>
                  <a:gd name="connsiteY1" fmla="*/ 0 h 2216665"/>
                  <a:gd name="connsiteX2" fmla="*/ 3499308 w 3499308"/>
                  <a:gd name="connsiteY2" fmla="*/ 2216665 h 2216665"/>
                  <a:gd name="connsiteX3" fmla="*/ 0 w 3499308"/>
                  <a:gd name="connsiteY3" fmla="*/ 2216665 h 22166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499308" h="2216665">
                    <a:moveTo>
                      <a:pt x="0" y="0"/>
                    </a:moveTo>
                    <a:lnTo>
                      <a:pt x="3499308" y="0"/>
                    </a:lnTo>
                    <a:lnTo>
                      <a:pt x="3499308" y="2216665"/>
                    </a:lnTo>
                    <a:lnTo>
                      <a:pt x="0" y="2216665"/>
                    </a:lnTo>
                    <a:close/>
                  </a:path>
                </a:pathLst>
              </a:custGeom>
              <a:effectLst>
                <a:innerShdw blurRad="114300">
                  <a:prstClr val="black"/>
                </a:innerShdw>
              </a:effectLst>
            </p:spPr>
          </p:pic>
        </p:grpSp>
      </p:grpSp>
      <p:sp>
        <p:nvSpPr>
          <p:cNvPr id="24" name="文本框 23">
            <a:extLst>
              <a:ext uri="{FF2B5EF4-FFF2-40B4-BE49-F238E27FC236}">
                <a16:creationId xmlns:a16="http://schemas.microsoft.com/office/drawing/2014/main" id="{08A281A9-10A9-43D9-A6E2-63C13645E536}"/>
              </a:ext>
            </a:extLst>
          </p:cNvPr>
          <p:cNvSpPr txBox="1"/>
          <p:nvPr/>
        </p:nvSpPr>
        <p:spPr>
          <a:xfrm>
            <a:off x="2250906" y="3688615"/>
            <a:ext cx="1514484" cy="3243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14000"/>
              </a:lnSpc>
            </a:pPr>
            <a:r>
              <a:rPr lang="tr-TR" altLang="zh-CN" sz="1400" dirty="0">
                <a:latin typeface="+mj-lt"/>
                <a:ea typeface="时尚中黑简体" panose="01010104010101010101" pitchFamily="2" charset="-122"/>
              </a:rPr>
              <a:t>OPTION HERE</a:t>
            </a:r>
            <a:endParaRPr lang="zh-CN" altLang="en-US" sz="1400" dirty="0">
              <a:latin typeface="+mj-lt"/>
              <a:ea typeface="时尚中黑简体" panose="01010104010101010101" pitchFamily="2" charset="-122"/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397BF783-7796-44B1-AEDF-2262FB20E05D}"/>
              </a:ext>
            </a:extLst>
          </p:cNvPr>
          <p:cNvSpPr txBox="1"/>
          <p:nvPr/>
        </p:nvSpPr>
        <p:spPr>
          <a:xfrm>
            <a:off x="5351060" y="3688615"/>
            <a:ext cx="1514484" cy="3243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14000"/>
              </a:lnSpc>
            </a:pPr>
            <a:r>
              <a:rPr lang="tr-TR" altLang="zh-CN" sz="1400" dirty="0">
                <a:latin typeface="+mj-lt"/>
                <a:ea typeface="时尚中黑简体" panose="01010104010101010101" pitchFamily="2" charset="-122"/>
              </a:rPr>
              <a:t>OPTION HERE</a:t>
            </a:r>
            <a:endParaRPr lang="zh-CN" altLang="en-US" sz="1400" dirty="0">
              <a:latin typeface="+mj-lt"/>
              <a:ea typeface="时尚中黑简体" panose="01010104010101010101" pitchFamily="2" charset="-122"/>
            </a:endParaRP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0FD9F69B-F5CB-4C7C-AB2D-27D3CBB57CC4}"/>
              </a:ext>
            </a:extLst>
          </p:cNvPr>
          <p:cNvSpPr txBox="1"/>
          <p:nvPr/>
        </p:nvSpPr>
        <p:spPr>
          <a:xfrm>
            <a:off x="8451214" y="3688615"/>
            <a:ext cx="1514484" cy="3243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14000"/>
              </a:lnSpc>
            </a:pPr>
            <a:r>
              <a:rPr lang="tr-TR" altLang="zh-CN" sz="1400" dirty="0">
                <a:latin typeface="+mj-lt"/>
                <a:ea typeface="时尚中黑简体" panose="01010104010101010101" pitchFamily="2" charset="-122"/>
              </a:rPr>
              <a:t>OPTION HERE</a:t>
            </a:r>
            <a:endParaRPr lang="zh-CN" altLang="en-US" sz="1400" dirty="0">
              <a:latin typeface="+mj-lt"/>
              <a:ea typeface="时尚中黑简体" panose="01010104010101010101" pitchFamily="2" charset="-122"/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A8F8FCC1-E528-44F3-A962-7B1EDA2C504A}"/>
              </a:ext>
            </a:extLst>
          </p:cNvPr>
          <p:cNvSpPr txBox="1"/>
          <p:nvPr/>
        </p:nvSpPr>
        <p:spPr>
          <a:xfrm>
            <a:off x="2250906" y="5789830"/>
            <a:ext cx="1514484" cy="3243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14000"/>
              </a:lnSpc>
            </a:pPr>
            <a:r>
              <a:rPr lang="tr-TR" altLang="zh-CN" sz="1400" dirty="0">
                <a:latin typeface="+mj-lt"/>
                <a:ea typeface="时尚中黑简体" panose="01010104010101010101" pitchFamily="2" charset="-122"/>
              </a:rPr>
              <a:t>OPTION HERE</a:t>
            </a:r>
            <a:endParaRPr lang="zh-CN" altLang="en-US" sz="1400" dirty="0">
              <a:latin typeface="+mj-lt"/>
              <a:ea typeface="时尚中黑简体" panose="01010104010101010101" pitchFamily="2" charset="-122"/>
            </a:endParaRP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CA9814EC-2FA3-464F-AB2A-852555859F1B}"/>
              </a:ext>
            </a:extLst>
          </p:cNvPr>
          <p:cNvSpPr txBox="1"/>
          <p:nvPr/>
        </p:nvSpPr>
        <p:spPr>
          <a:xfrm>
            <a:off x="5351060" y="5789830"/>
            <a:ext cx="1514484" cy="3243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14000"/>
              </a:lnSpc>
            </a:pPr>
            <a:r>
              <a:rPr lang="tr-TR" altLang="zh-CN" sz="1400" dirty="0">
                <a:latin typeface="+mj-lt"/>
                <a:ea typeface="时尚中黑简体" panose="01010104010101010101" pitchFamily="2" charset="-122"/>
              </a:rPr>
              <a:t>OPTION HERE</a:t>
            </a:r>
            <a:endParaRPr lang="zh-CN" altLang="en-US" sz="1400" dirty="0">
              <a:latin typeface="+mj-lt"/>
              <a:ea typeface="时尚中黑简体" panose="01010104010101010101" pitchFamily="2" charset="-122"/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A189F484-DE8F-45FB-A1EB-6835B1E6B2ED}"/>
              </a:ext>
            </a:extLst>
          </p:cNvPr>
          <p:cNvSpPr txBox="1"/>
          <p:nvPr/>
        </p:nvSpPr>
        <p:spPr>
          <a:xfrm>
            <a:off x="8451214" y="5789830"/>
            <a:ext cx="1514484" cy="3243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14000"/>
              </a:lnSpc>
            </a:pPr>
            <a:r>
              <a:rPr lang="tr-TR" altLang="zh-CN" sz="1400" dirty="0">
                <a:latin typeface="+mj-lt"/>
                <a:ea typeface="时尚中黑简体" panose="01010104010101010101" pitchFamily="2" charset="-122"/>
              </a:rPr>
              <a:t>OPTION HERE</a:t>
            </a:r>
            <a:endParaRPr lang="zh-CN" altLang="en-US" sz="1400" dirty="0">
              <a:latin typeface="+mj-lt"/>
              <a:ea typeface="时尚中黑简体" panose="0101010401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42807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  <p:bldP spid="27" grpId="0"/>
      <p:bldP spid="28" grpId="0"/>
      <p:bldP spid="2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>
            <a:extLst>
              <a:ext uri="{FF2B5EF4-FFF2-40B4-BE49-F238E27FC236}">
                <a16:creationId xmlns:a16="http://schemas.microsoft.com/office/drawing/2014/main" id="{1B9773B3-9D5A-4DAB-BBFB-1F9DA02EB8E3}"/>
              </a:ext>
            </a:extLst>
          </p:cNvPr>
          <p:cNvGrpSpPr/>
          <p:nvPr/>
        </p:nvGrpSpPr>
        <p:grpSpPr>
          <a:xfrm>
            <a:off x="1763816" y="4051306"/>
            <a:ext cx="1292020" cy="1066168"/>
            <a:chOff x="5449991" y="424013"/>
            <a:chExt cx="1292020" cy="1066168"/>
          </a:xfrm>
        </p:grpSpPr>
        <p:sp>
          <p:nvSpPr>
            <p:cNvPr id="2" name="文本框 1">
              <a:extLst>
                <a:ext uri="{FF2B5EF4-FFF2-40B4-BE49-F238E27FC236}">
                  <a16:creationId xmlns:a16="http://schemas.microsoft.com/office/drawing/2014/main" id="{00311D92-D52F-4087-A85E-7DEEFA513748}"/>
                </a:ext>
              </a:extLst>
            </p:cNvPr>
            <p:cNvSpPr txBox="1"/>
            <p:nvPr/>
          </p:nvSpPr>
          <p:spPr>
            <a:xfrm>
              <a:off x="5501927" y="424013"/>
              <a:ext cx="1188146" cy="584775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tr-TR" altLang="zh-CN" sz="3200" dirty="0">
                  <a:latin typeface="+mj-lt"/>
                  <a:ea typeface="时尚中黑简体" panose="01010104010101010101" pitchFamily="2" charset="-122"/>
                </a:rPr>
                <a:t>JAZZ</a:t>
              </a:r>
              <a:endParaRPr lang="zh-CN" altLang="en-US" sz="3200" dirty="0">
                <a:latin typeface="+mj-lt"/>
                <a:ea typeface="时尚中黑简体" panose="01010104010101010101" pitchFamily="2" charset="-122"/>
              </a:endParaRPr>
            </a:p>
          </p:txBody>
        </p:sp>
        <p:cxnSp>
          <p:nvCxnSpPr>
            <p:cNvPr id="3" name="直接连接符 2">
              <a:extLst>
                <a:ext uri="{FF2B5EF4-FFF2-40B4-BE49-F238E27FC236}">
                  <a16:creationId xmlns:a16="http://schemas.microsoft.com/office/drawing/2014/main" id="{F1A1FD1A-0699-4C4D-82A1-50595C210215}"/>
                </a:ext>
              </a:extLst>
            </p:cNvPr>
            <p:cNvCxnSpPr>
              <a:cxnSpLocks/>
            </p:cNvCxnSpPr>
            <p:nvPr/>
          </p:nvCxnSpPr>
          <p:spPr>
            <a:xfrm>
              <a:off x="5807982" y="1088571"/>
              <a:ext cx="576036" cy="0"/>
            </a:xfrm>
            <a:prstGeom prst="line">
              <a:avLst/>
            </a:prstGeom>
            <a:ln w="28575" cap="rnd">
              <a:solidFill>
                <a:srgbClr val="F47737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文本框 3">
              <a:extLst>
                <a:ext uri="{FF2B5EF4-FFF2-40B4-BE49-F238E27FC236}">
                  <a16:creationId xmlns:a16="http://schemas.microsoft.com/office/drawing/2014/main" id="{F97955FB-EE86-490F-B39F-2944179DAA0E}"/>
                </a:ext>
              </a:extLst>
            </p:cNvPr>
            <p:cNvSpPr txBox="1"/>
            <p:nvPr/>
          </p:nvSpPr>
          <p:spPr>
            <a:xfrm>
              <a:off x="5449991" y="1120849"/>
              <a:ext cx="1292020" cy="369332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ea typeface="时尚中黑简体" panose="01010104010101010101" pitchFamily="2" charset="-122"/>
                </a:rPr>
                <a:t>Text here...</a:t>
              </a:r>
              <a:endPara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时尚中黑简体" panose="01010104010101010101" pitchFamily="2" charset="-122"/>
              </a:endParaRPr>
            </a:p>
          </p:txBody>
        </p:sp>
      </p:grpSp>
      <p:grpSp>
        <p:nvGrpSpPr>
          <p:cNvPr id="6" name="组合 5">
            <a:extLst>
              <a:ext uri="{FF2B5EF4-FFF2-40B4-BE49-F238E27FC236}">
                <a16:creationId xmlns:a16="http://schemas.microsoft.com/office/drawing/2014/main" id="{C8C5F547-8C23-44DD-B5F5-8D7457E7B49F}"/>
              </a:ext>
            </a:extLst>
          </p:cNvPr>
          <p:cNvGrpSpPr/>
          <p:nvPr/>
        </p:nvGrpSpPr>
        <p:grpSpPr>
          <a:xfrm>
            <a:off x="4241757" y="4051306"/>
            <a:ext cx="1292020" cy="1066168"/>
            <a:chOff x="5449991" y="424013"/>
            <a:chExt cx="1292020" cy="1066168"/>
          </a:xfrm>
        </p:grpSpPr>
        <p:sp>
          <p:nvSpPr>
            <p:cNvPr id="7" name="文本框 6">
              <a:extLst>
                <a:ext uri="{FF2B5EF4-FFF2-40B4-BE49-F238E27FC236}">
                  <a16:creationId xmlns:a16="http://schemas.microsoft.com/office/drawing/2014/main" id="{3F3BB60E-1EA3-42CD-BF4F-09EED1522055}"/>
                </a:ext>
              </a:extLst>
            </p:cNvPr>
            <p:cNvSpPr txBox="1"/>
            <p:nvPr/>
          </p:nvSpPr>
          <p:spPr>
            <a:xfrm>
              <a:off x="5594100" y="424013"/>
              <a:ext cx="1003801" cy="584775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tr-TR" altLang="zh-CN" sz="3200" dirty="0">
                  <a:latin typeface="+mj-lt"/>
                  <a:ea typeface="时尚中黑简体" panose="01010104010101010101" pitchFamily="2" charset="-122"/>
                </a:rPr>
                <a:t>POP</a:t>
              </a:r>
              <a:endParaRPr lang="zh-CN" altLang="en-US" sz="3200" dirty="0">
                <a:latin typeface="+mj-lt"/>
                <a:ea typeface="时尚中黑简体" panose="01010104010101010101" pitchFamily="2" charset="-122"/>
              </a:endParaRPr>
            </a:p>
          </p:txBody>
        </p:sp>
        <p:cxnSp>
          <p:nvCxnSpPr>
            <p:cNvPr id="8" name="直接连接符 7">
              <a:extLst>
                <a:ext uri="{FF2B5EF4-FFF2-40B4-BE49-F238E27FC236}">
                  <a16:creationId xmlns:a16="http://schemas.microsoft.com/office/drawing/2014/main" id="{94647F6B-2DDC-40E3-B40F-7E5628636B12}"/>
                </a:ext>
              </a:extLst>
            </p:cNvPr>
            <p:cNvCxnSpPr>
              <a:cxnSpLocks/>
            </p:cNvCxnSpPr>
            <p:nvPr/>
          </p:nvCxnSpPr>
          <p:spPr>
            <a:xfrm>
              <a:off x="5807982" y="1088571"/>
              <a:ext cx="576036" cy="0"/>
            </a:xfrm>
            <a:prstGeom prst="line">
              <a:avLst/>
            </a:prstGeom>
            <a:ln w="28575" cap="rnd">
              <a:solidFill>
                <a:srgbClr val="F47737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文本框 8">
              <a:extLst>
                <a:ext uri="{FF2B5EF4-FFF2-40B4-BE49-F238E27FC236}">
                  <a16:creationId xmlns:a16="http://schemas.microsoft.com/office/drawing/2014/main" id="{20481785-488C-4395-98D3-5628D0B361F8}"/>
                </a:ext>
              </a:extLst>
            </p:cNvPr>
            <p:cNvSpPr txBox="1"/>
            <p:nvPr/>
          </p:nvSpPr>
          <p:spPr>
            <a:xfrm>
              <a:off x="5449991" y="1120849"/>
              <a:ext cx="1292020" cy="369332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ea typeface="时尚中黑简体" panose="01010104010101010101" pitchFamily="2" charset="-122"/>
                </a:rPr>
                <a:t>Text here...</a:t>
              </a:r>
              <a:endPara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时尚中黑简体" panose="01010104010101010101" pitchFamily="2" charset="-122"/>
              </a:endParaRPr>
            </a:p>
          </p:txBody>
        </p:sp>
      </p:grpSp>
      <p:grpSp>
        <p:nvGrpSpPr>
          <p:cNvPr id="10" name="组合 9">
            <a:extLst>
              <a:ext uri="{FF2B5EF4-FFF2-40B4-BE49-F238E27FC236}">
                <a16:creationId xmlns:a16="http://schemas.microsoft.com/office/drawing/2014/main" id="{423BDC49-E38D-4FDF-8EF7-826D84016B9F}"/>
              </a:ext>
            </a:extLst>
          </p:cNvPr>
          <p:cNvGrpSpPr/>
          <p:nvPr/>
        </p:nvGrpSpPr>
        <p:grpSpPr>
          <a:xfrm>
            <a:off x="6680262" y="4051306"/>
            <a:ext cx="1370889" cy="1066168"/>
            <a:chOff x="5410555" y="424013"/>
            <a:chExt cx="1370889" cy="1066168"/>
          </a:xfrm>
        </p:grpSpPr>
        <p:sp>
          <p:nvSpPr>
            <p:cNvPr id="11" name="文本框 10">
              <a:extLst>
                <a:ext uri="{FF2B5EF4-FFF2-40B4-BE49-F238E27FC236}">
                  <a16:creationId xmlns:a16="http://schemas.microsoft.com/office/drawing/2014/main" id="{0A3BE192-3A00-4C33-A966-7BD47CEA1915}"/>
                </a:ext>
              </a:extLst>
            </p:cNvPr>
            <p:cNvSpPr txBox="1"/>
            <p:nvPr/>
          </p:nvSpPr>
          <p:spPr>
            <a:xfrm>
              <a:off x="5410555" y="424013"/>
              <a:ext cx="1370889" cy="584775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tr-TR" altLang="zh-CN" sz="3200" dirty="0">
                  <a:latin typeface="+mj-lt"/>
                  <a:ea typeface="时尚中黑简体" panose="01010104010101010101" pitchFamily="2" charset="-122"/>
                </a:rPr>
                <a:t>ROCK</a:t>
              </a:r>
              <a:endParaRPr lang="zh-CN" altLang="en-US" sz="3200" dirty="0">
                <a:latin typeface="+mj-lt"/>
                <a:ea typeface="时尚中黑简体" panose="01010104010101010101" pitchFamily="2" charset="-122"/>
              </a:endParaRPr>
            </a:p>
          </p:txBody>
        </p:sp>
        <p:cxnSp>
          <p:nvCxnSpPr>
            <p:cNvPr id="12" name="直接连接符 11">
              <a:extLst>
                <a:ext uri="{FF2B5EF4-FFF2-40B4-BE49-F238E27FC236}">
                  <a16:creationId xmlns:a16="http://schemas.microsoft.com/office/drawing/2014/main" id="{93A28A3E-881A-4365-A804-AC226CD70E86}"/>
                </a:ext>
              </a:extLst>
            </p:cNvPr>
            <p:cNvCxnSpPr>
              <a:cxnSpLocks/>
            </p:cNvCxnSpPr>
            <p:nvPr/>
          </p:nvCxnSpPr>
          <p:spPr>
            <a:xfrm>
              <a:off x="5807982" y="1088571"/>
              <a:ext cx="576036" cy="0"/>
            </a:xfrm>
            <a:prstGeom prst="line">
              <a:avLst/>
            </a:prstGeom>
            <a:ln w="28575" cap="rnd">
              <a:solidFill>
                <a:srgbClr val="F47737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文本框 12">
              <a:extLst>
                <a:ext uri="{FF2B5EF4-FFF2-40B4-BE49-F238E27FC236}">
                  <a16:creationId xmlns:a16="http://schemas.microsoft.com/office/drawing/2014/main" id="{85E8990F-1547-4608-849D-5F2EDBB166E3}"/>
                </a:ext>
              </a:extLst>
            </p:cNvPr>
            <p:cNvSpPr txBox="1"/>
            <p:nvPr/>
          </p:nvSpPr>
          <p:spPr>
            <a:xfrm>
              <a:off x="5449991" y="1120849"/>
              <a:ext cx="1292020" cy="369332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ea typeface="时尚中黑简体" panose="01010104010101010101" pitchFamily="2" charset="-122"/>
                </a:rPr>
                <a:t>Text here...</a:t>
              </a:r>
              <a:endPara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时尚中黑简体" panose="01010104010101010101" pitchFamily="2" charset="-122"/>
              </a:endParaRPr>
            </a:p>
          </p:txBody>
        </p:sp>
      </p:grp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EBDB1D69-299A-4337-9D3C-8FC8BC9A90C5}"/>
              </a:ext>
            </a:extLst>
          </p:cNvPr>
          <p:cNvGrpSpPr/>
          <p:nvPr/>
        </p:nvGrpSpPr>
        <p:grpSpPr>
          <a:xfrm>
            <a:off x="9197639" y="4051306"/>
            <a:ext cx="1292020" cy="1066168"/>
            <a:chOff x="5449991" y="424013"/>
            <a:chExt cx="1292020" cy="1066168"/>
          </a:xfrm>
        </p:grpSpPr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id="{66CDF3A1-F680-4120-9998-86C25F7BE894}"/>
                </a:ext>
              </a:extLst>
            </p:cNvPr>
            <p:cNvSpPr txBox="1"/>
            <p:nvPr/>
          </p:nvSpPr>
          <p:spPr>
            <a:xfrm>
              <a:off x="5582878" y="424013"/>
              <a:ext cx="1026243" cy="584775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tr-TR" altLang="zh-CN" sz="3200" dirty="0">
                  <a:latin typeface="+mj-lt"/>
                  <a:ea typeface="时尚中黑简体" panose="01010104010101010101" pitchFamily="2" charset="-122"/>
                </a:rPr>
                <a:t>RAP</a:t>
              </a:r>
              <a:endParaRPr lang="zh-CN" altLang="en-US" sz="3200" dirty="0">
                <a:latin typeface="+mj-lt"/>
                <a:ea typeface="时尚中黑简体" panose="01010104010101010101" pitchFamily="2" charset="-122"/>
              </a:endParaRPr>
            </a:p>
          </p:txBody>
        </p:sp>
        <p:cxnSp>
          <p:nvCxnSpPr>
            <p:cNvPr id="16" name="直接连接符 15">
              <a:extLst>
                <a:ext uri="{FF2B5EF4-FFF2-40B4-BE49-F238E27FC236}">
                  <a16:creationId xmlns:a16="http://schemas.microsoft.com/office/drawing/2014/main" id="{8C929236-E77C-468F-92E4-494F5EA7A0F5}"/>
                </a:ext>
              </a:extLst>
            </p:cNvPr>
            <p:cNvCxnSpPr>
              <a:cxnSpLocks/>
            </p:cNvCxnSpPr>
            <p:nvPr/>
          </p:nvCxnSpPr>
          <p:spPr>
            <a:xfrm>
              <a:off x="5807982" y="1088571"/>
              <a:ext cx="576036" cy="0"/>
            </a:xfrm>
            <a:prstGeom prst="line">
              <a:avLst/>
            </a:prstGeom>
            <a:ln w="28575" cap="rnd">
              <a:solidFill>
                <a:srgbClr val="F47737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文本框 16">
              <a:extLst>
                <a:ext uri="{FF2B5EF4-FFF2-40B4-BE49-F238E27FC236}">
                  <a16:creationId xmlns:a16="http://schemas.microsoft.com/office/drawing/2014/main" id="{81559D6F-5F73-47FF-8960-FF44C845FEAD}"/>
                </a:ext>
              </a:extLst>
            </p:cNvPr>
            <p:cNvSpPr txBox="1"/>
            <p:nvPr/>
          </p:nvSpPr>
          <p:spPr>
            <a:xfrm>
              <a:off x="5449991" y="1120849"/>
              <a:ext cx="1292020" cy="369332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ea typeface="时尚中黑简体" panose="01010104010101010101" pitchFamily="2" charset="-122"/>
                </a:rPr>
                <a:t>Text here...</a:t>
              </a:r>
              <a:endPara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时尚中黑简体" panose="01010104010101010101" pitchFamily="2" charset="-122"/>
              </a:endParaRPr>
            </a:p>
          </p:txBody>
        </p:sp>
      </p:grpSp>
      <p:grpSp>
        <p:nvGrpSpPr>
          <p:cNvPr id="46" name="组合 45">
            <a:extLst>
              <a:ext uri="{FF2B5EF4-FFF2-40B4-BE49-F238E27FC236}">
                <a16:creationId xmlns:a16="http://schemas.microsoft.com/office/drawing/2014/main" id="{138F5298-E9AF-49D5-8371-DEAD4591A109}"/>
              </a:ext>
            </a:extLst>
          </p:cNvPr>
          <p:cNvGrpSpPr/>
          <p:nvPr/>
        </p:nvGrpSpPr>
        <p:grpSpPr>
          <a:xfrm>
            <a:off x="1695675" y="2328024"/>
            <a:ext cx="1428298" cy="1331884"/>
            <a:chOff x="1695675" y="2097116"/>
            <a:chExt cx="1428298" cy="1331884"/>
          </a:xfrm>
        </p:grpSpPr>
        <p:sp>
          <p:nvSpPr>
            <p:cNvPr id="47" name="Freeform 8">
              <a:extLst>
                <a:ext uri="{FF2B5EF4-FFF2-40B4-BE49-F238E27FC236}">
                  <a16:creationId xmlns:a16="http://schemas.microsoft.com/office/drawing/2014/main" id="{0265543F-A759-4528-BEF3-FCCF6F63D8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8875" y="2161831"/>
              <a:ext cx="1185098" cy="1152828"/>
            </a:xfrm>
            <a:prstGeom prst="ellipse">
              <a:avLst/>
            </a:prstGeom>
            <a:solidFill>
              <a:sysClr val="window" lastClr="FFFFFF"/>
            </a:solidFill>
            <a:ln w="38100">
              <a:solidFill>
                <a:sysClr val="window" lastClr="FFFFFF">
                  <a:lumMod val="95000"/>
                </a:sys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48" name="Freeform 8">
              <a:extLst>
                <a:ext uri="{FF2B5EF4-FFF2-40B4-BE49-F238E27FC236}">
                  <a16:creationId xmlns:a16="http://schemas.microsoft.com/office/drawing/2014/main" id="{151F07A5-21A4-4147-A5B0-8034572CF085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1377" y="2097116"/>
              <a:ext cx="1275759" cy="1241020"/>
            </a:xfrm>
            <a:prstGeom prst="ellipse">
              <a:avLst/>
            </a:prstGeom>
            <a:solidFill>
              <a:srgbClr val="F37432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49" name="Freeform 8">
              <a:extLst>
                <a:ext uri="{FF2B5EF4-FFF2-40B4-BE49-F238E27FC236}">
                  <a16:creationId xmlns:a16="http://schemas.microsoft.com/office/drawing/2014/main" id="{F90FA0F6-C8D1-4487-BDDC-6DB1B13C89D6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5675" y="2187980"/>
              <a:ext cx="1275759" cy="1241020"/>
            </a:xfrm>
            <a:prstGeom prst="ellipse">
              <a:avLst/>
            </a:prstGeom>
            <a:solidFill>
              <a:srgbClr val="F37432">
                <a:lumMod val="40000"/>
                <a:lumOff val="6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50" name="Freeform 8">
              <a:extLst>
                <a:ext uri="{FF2B5EF4-FFF2-40B4-BE49-F238E27FC236}">
                  <a16:creationId xmlns:a16="http://schemas.microsoft.com/office/drawing/2014/main" id="{1D860936-9F47-472A-9FB1-A386E8EE80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1377" y="2141795"/>
              <a:ext cx="1275759" cy="1241020"/>
            </a:xfrm>
            <a:prstGeom prst="ellipse">
              <a:avLst/>
            </a:prstGeom>
            <a:solidFill>
              <a:srgbClr val="F37432">
                <a:alpha val="94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51" name="椭圆 23">
              <a:extLst>
                <a:ext uri="{FF2B5EF4-FFF2-40B4-BE49-F238E27FC236}">
                  <a16:creationId xmlns:a16="http://schemas.microsoft.com/office/drawing/2014/main" id="{E52340EE-66D8-43D8-A608-B17C1AFBD9EC}"/>
                </a:ext>
              </a:extLst>
            </p:cNvPr>
            <p:cNvSpPr/>
            <p:nvPr/>
          </p:nvSpPr>
          <p:spPr>
            <a:xfrm>
              <a:off x="2088051" y="2481671"/>
              <a:ext cx="622410" cy="561266"/>
            </a:xfrm>
            <a:custGeom>
              <a:avLst/>
              <a:gdLst>
                <a:gd name="connsiteX0" fmla="*/ 521432 w 608344"/>
                <a:gd name="connsiteY0" fmla="*/ 370453 h 548582"/>
                <a:gd name="connsiteX1" fmla="*/ 465737 w 608344"/>
                <a:gd name="connsiteY1" fmla="*/ 425787 h 548582"/>
                <a:gd name="connsiteX2" fmla="*/ 442491 w 608344"/>
                <a:gd name="connsiteY2" fmla="*/ 402479 h 548582"/>
                <a:gd name="connsiteX3" fmla="*/ 418201 w 608344"/>
                <a:gd name="connsiteY3" fmla="*/ 426545 h 548582"/>
                <a:gd name="connsiteX4" fmla="*/ 441447 w 608344"/>
                <a:gd name="connsiteY4" fmla="*/ 449948 h 548582"/>
                <a:gd name="connsiteX5" fmla="*/ 465642 w 608344"/>
                <a:gd name="connsiteY5" fmla="*/ 474204 h 548582"/>
                <a:gd name="connsiteX6" fmla="*/ 489932 w 608344"/>
                <a:gd name="connsiteY6" fmla="*/ 450043 h 548582"/>
                <a:gd name="connsiteX7" fmla="*/ 545532 w 608344"/>
                <a:gd name="connsiteY7" fmla="*/ 394709 h 548582"/>
                <a:gd name="connsiteX8" fmla="*/ 481962 w 608344"/>
                <a:gd name="connsiteY8" fmla="*/ 296170 h 548582"/>
                <a:gd name="connsiteX9" fmla="*/ 608344 w 608344"/>
                <a:gd name="connsiteY9" fmla="*/ 422376 h 548582"/>
                <a:gd name="connsiteX10" fmla="*/ 481962 w 608344"/>
                <a:gd name="connsiteY10" fmla="*/ 548582 h 548582"/>
                <a:gd name="connsiteX11" fmla="*/ 355579 w 608344"/>
                <a:gd name="connsiteY11" fmla="*/ 422376 h 548582"/>
                <a:gd name="connsiteX12" fmla="*/ 481962 w 608344"/>
                <a:gd name="connsiteY12" fmla="*/ 296170 h 548582"/>
                <a:gd name="connsiteX13" fmla="*/ 255835 w 608344"/>
                <a:gd name="connsiteY13" fmla="*/ 446 h 548582"/>
                <a:gd name="connsiteX14" fmla="*/ 317801 w 608344"/>
                <a:gd name="connsiteY14" fmla="*/ 13616 h 548582"/>
                <a:gd name="connsiteX15" fmla="*/ 348072 w 608344"/>
                <a:gd name="connsiteY15" fmla="*/ 41661 h 548582"/>
                <a:gd name="connsiteX16" fmla="*/ 381190 w 608344"/>
                <a:gd name="connsiteY16" fmla="*/ 146831 h 548582"/>
                <a:gd name="connsiteX17" fmla="*/ 378913 w 608344"/>
                <a:gd name="connsiteY17" fmla="*/ 156211 h 548582"/>
                <a:gd name="connsiteX18" fmla="*/ 387833 w 608344"/>
                <a:gd name="connsiteY18" fmla="*/ 200458 h 548582"/>
                <a:gd name="connsiteX19" fmla="*/ 366387 w 608344"/>
                <a:gd name="connsiteY19" fmla="*/ 237694 h 548582"/>
                <a:gd name="connsiteX20" fmla="*/ 351393 w 608344"/>
                <a:gd name="connsiteY20" fmla="*/ 278720 h 548582"/>
                <a:gd name="connsiteX21" fmla="*/ 351393 w 608344"/>
                <a:gd name="connsiteY21" fmla="*/ 322873 h 548582"/>
                <a:gd name="connsiteX22" fmla="*/ 317611 w 608344"/>
                <a:gd name="connsiteY22" fmla="*/ 422358 h 548582"/>
                <a:gd name="connsiteX23" fmla="*/ 376635 w 608344"/>
                <a:gd name="connsiteY23" fmla="*/ 548088 h 548582"/>
                <a:gd name="connsiteX24" fmla="*/ 26855 w 608344"/>
                <a:gd name="connsiteY24" fmla="*/ 548088 h 548582"/>
                <a:gd name="connsiteX25" fmla="*/ 0 w 608344"/>
                <a:gd name="connsiteY25" fmla="*/ 521274 h 548582"/>
                <a:gd name="connsiteX26" fmla="*/ 0 w 608344"/>
                <a:gd name="connsiteY26" fmla="*/ 473806 h 548582"/>
                <a:gd name="connsiteX27" fmla="*/ 19453 w 608344"/>
                <a:gd name="connsiteY27" fmla="*/ 432969 h 548582"/>
                <a:gd name="connsiteX28" fmla="*/ 173751 w 608344"/>
                <a:gd name="connsiteY28" fmla="*/ 334242 h 548582"/>
                <a:gd name="connsiteX29" fmla="*/ 176408 w 608344"/>
                <a:gd name="connsiteY29" fmla="*/ 329884 h 548582"/>
                <a:gd name="connsiteX30" fmla="*/ 176408 w 608344"/>
                <a:gd name="connsiteY30" fmla="*/ 278720 h 548582"/>
                <a:gd name="connsiteX31" fmla="*/ 161320 w 608344"/>
                <a:gd name="connsiteY31" fmla="*/ 237694 h 548582"/>
                <a:gd name="connsiteX32" fmla="*/ 139969 w 608344"/>
                <a:gd name="connsiteY32" fmla="*/ 200458 h 548582"/>
                <a:gd name="connsiteX33" fmla="*/ 148320 w 608344"/>
                <a:gd name="connsiteY33" fmla="*/ 156211 h 548582"/>
                <a:gd name="connsiteX34" fmla="*/ 146042 w 608344"/>
                <a:gd name="connsiteY34" fmla="*/ 146736 h 548582"/>
                <a:gd name="connsiteX35" fmla="*/ 145758 w 608344"/>
                <a:gd name="connsiteY35" fmla="*/ 95099 h 548582"/>
                <a:gd name="connsiteX36" fmla="*/ 176029 w 608344"/>
                <a:gd name="connsiteY36" fmla="*/ 42135 h 548582"/>
                <a:gd name="connsiteX37" fmla="*/ 203928 w 608344"/>
                <a:gd name="connsiteY37" fmla="*/ 19017 h 548582"/>
                <a:gd name="connsiteX38" fmla="*/ 231162 w 608344"/>
                <a:gd name="connsiteY38" fmla="*/ 5089 h 548582"/>
                <a:gd name="connsiteX39" fmla="*/ 255835 w 608344"/>
                <a:gd name="connsiteY39" fmla="*/ 446 h 548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608344" h="548582">
                  <a:moveTo>
                    <a:pt x="521432" y="370453"/>
                  </a:moveTo>
                  <a:lnTo>
                    <a:pt x="465737" y="425787"/>
                  </a:lnTo>
                  <a:lnTo>
                    <a:pt x="442491" y="402479"/>
                  </a:lnTo>
                  <a:lnTo>
                    <a:pt x="418201" y="426545"/>
                  </a:lnTo>
                  <a:lnTo>
                    <a:pt x="441447" y="449948"/>
                  </a:lnTo>
                  <a:lnTo>
                    <a:pt x="465642" y="474204"/>
                  </a:lnTo>
                  <a:lnTo>
                    <a:pt x="489932" y="450043"/>
                  </a:lnTo>
                  <a:lnTo>
                    <a:pt x="545532" y="394709"/>
                  </a:lnTo>
                  <a:close/>
                  <a:moveTo>
                    <a:pt x="481962" y="296170"/>
                  </a:moveTo>
                  <a:cubicBezTo>
                    <a:pt x="551795" y="296170"/>
                    <a:pt x="608344" y="352641"/>
                    <a:pt x="608344" y="422376"/>
                  </a:cubicBezTo>
                  <a:cubicBezTo>
                    <a:pt x="608344" y="492111"/>
                    <a:pt x="551795" y="548582"/>
                    <a:pt x="481962" y="548582"/>
                  </a:cubicBezTo>
                  <a:cubicBezTo>
                    <a:pt x="412129" y="548582"/>
                    <a:pt x="355579" y="492111"/>
                    <a:pt x="355579" y="422376"/>
                  </a:cubicBezTo>
                  <a:cubicBezTo>
                    <a:pt x="355579" y="352641"/>
                    <a:pt x="412129" y="296170"/>
                    <a:pt x="481962" y="296170"/>
                  </a:cubicBezTo>
                  <a:close/>
                  <a:moveTo>
                    <a:pt x="255835" y="446"/>
                  </a:moveTo>
                  <a:cubicBezTo>
                    <a:pt x="282785" y="-1828"/>
                    <a:pt x="303187" y="4899"/>
                    <a:pt x="317801" y="13616"/>
                  </a:cubicBezTo>
                  <a:cubicBezTo>
                    <a:pt x="339721" y="25744"/>
                    <a:pt x="348072" y="41661"/>
                    <a:pt x="348072" y="41661"/>
                  </a:cubicBezTo>
                  <a:cubicBezTo>
                    <a:pt x="348072" y="41661"/>
                    <a:pt x="398176" y="45167"/>
                    <a:pt x="381190" y="146831"/>
                  </a:cubicBezTo>
                  <a:cubicBezTo>
                    <a:pt x="380621" y="149863"/>
                    <a:pt x="379862" y="153085"/>
                    <a:pt x="378913" y="156211"/>
                  </a:cubicBezTo>
                  <a:cubicBezTo>
                    <a:pt x="388592" y="156211"/>
                    <a:pt x="398271" y="163507"/>
                    <a:pt x="387833" y="200458"/>
                  </a:cubicBezTo>
                  <a:cubicBezTo>
                    <a:pt x="379672" y="229262"/>
                    <a:pt x="372080" y="237221"/>
                    <a:pt x="366387" y="237694"/>
                  </a:cubicBezTo>
                  <a:cubicBezTo>
                    <a:pt x="364394" y="250675"/>
                    <a:pt x="359175" y="265076"/>
                    <a:pt x="351393" y="278720"/>
                  </a:cubicBezTo>
                  <a:lnTo>
                    <a:pt x="351393" y="322873"/>
                  </a:lnTo>
                  <a:cubicBezTo>
                    <a:pt x="330232" y="350539"/>
                    <a:pt x="317611" y="385027"/>
                    <a:pt x="317611" y="422358"/>
                  </a:cubicBezTo>
                  <a:cubicBezTo>
                    <a:pt x="317611" y="472764"/>
                    <a:pt x="340480" y="518053"/>
                    <a:pt x="376635" y="548088"/>
                  </a:cubicBezTo>
                  <a:lnTo>
                    <a:pt x="26855" y="548088"/>
                  </a:lnTo>
                  <a:cubicBezTo>
                    <a:pt x="12052" y="548088"/>
                    <a:pt x="0" y="536055"/>
                    <a:pt x="0" y="521274"/>
                  </a:cubicBezTo>
                  <a:lnTo>
                    <a:pt x="0" y="473806"/>
                  </a:lnTo>
                  <a:cubicBezTo>
                    <a:pt x="0" y="457983"/>
                    <a:pt x="7212" y="443013"/>
                    <a:pt x="19453" y="432969"/>
                  </a:cubicBezTo>
                  <a:cubicBezTo>
                    <a:pt x="86638" y="377921"/>
                    <a:pt x="159043" y="341443"/>
                    <a:pt x="173751" y="334242"/>
                  </a:cubicBezTo>
                  <a:cubicBezTo>
                    <a:pt x="175365" y="333484"/>
                    <a:pt x="176408" y="331779"/>
                    <a:pt x="176408" y="329884"/>
                  </a:cubicBezTo>
                  <a:lnTo>
                    <a:pt x="176408" y="278720"/>
                  </a:lnTo>
                  <a:cubicBezTo>
                    <a:pt x="168437" y="265076"/>
                    <a:pt x="163313" y="250675"/>
                    <a:pt x="161320" y="237694"/>
                  </a:cubicBezTo>
                  <a:cubicBezTo>
                    <a:pt x="155627" y="237221"/>
                    <a:pt x="148035" y="229072"/>
                    <a:pt x="139969" y="200458"/>
                  </a:cubicBezTo>
                  <a:cubicBezTo>
                    <a:pt x="129531" y="164170"/>
                    <a:pt x="138925" y="156496"/>
                    <a:pt x="148320" y="156211"/>
                  </a:cubicBezTo>
                  <a:cubicBezTo>
                    <a:pt x="147371" y="153085"/>
                    <a:pt x="146612" y="149863"/>
                    <a:pt x="146042" y="146736"/>
                  </a:cubicBezTo>
                  <a:cubicBezTo>
                    <a:pt x="142436" y="128450"/>
                    <a:pt x="141487" y="111396"/>
                    <a:pt x="145758" y="95099"/>
                  </a:cubicBezTo>
                  <a:cubicBezTo>
                    <a:pt x="150787" y="73212"/>
                    <a:pt x="162744" y="55684"/>
                    <a:pt x="176029" y="42135"/>
                  </a:cubicBezTo>
                  <a:cubicBezTo>
                    <a:pt x="184379" y="33134"/>
                    <a:pt x="193869" y="25459"/>
                    <a:pt x="203928" y="19017"/>
                  </a:cubicBezTo>
                  <a:cubicBezTo>
                    <a:pt x="212183" y="13332"/>
                    <a:pt x="221293" y="8405"/>
                    <a:pt x="231162" y="5089"/>
                  </a:cubicBezTo>
                  <a:cubicBezTo>
                    <a:pt x="238849" y="2625"/>
                    <a:pt x="247105" y="825"/>
                    <a:pt x="255835" y="44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atin typeface="+mj-lt"/>
              </a:endParaRPr>
            </a:p>
          </p:txBody>
        </p:sp>
      </p:grpSp>
      <p:grpSp>
        <p:nvGrpSpPr>
          <p:cNvPr id="52" name="组合 51">
            <a:extLst>
              <a:ext uri="{FF2B5EF4-FFF2-40B4-BE49-F238E27FC236}">
                <a16:creationId xmlns:a16="http://schemas.microsoft.com/office/drawing/2014/main" id="{B4DBCBB5-FBB1-4244-BF5E-5414221F6F7B}"/>
              </a:ext>
            </a:extLst>
          </p:cNvPr>
          <p:cNvGrpSpPr/>
          <p:nvPr/>
        </p:nvGrpSpPr>
        <p:grpSpPr>
          <a:xfrm>
            <a:off x="4173616" y="2328024"/>
            <a:ext cx="1428298" cy="1331884"/>
            <a:chOff x="1695675" y="2097116"/>
            <a:chExt cx="1428298" cy="1331884"/>
          </a:xfrm>
        </p:grpSpPr>
        <p:sp>
          <p:nvSpPr>
            <p:cNvPr id="53" name="Freeform 8">
              <a:extLst>
                <a:ext uri="{FF2B5EF4-FFF2-40B4-BE49-F238E27FC236}">
                  <a16:creationId xmlns:a16="http://schemas.microsoft.com/office/drawing/2014/main" id="{C1E2282C-0064-4AA5-8725-5EC402CDE5E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8875" y="2161831"/>
              <a:ext cx="1185098" cy="1152828"/>
            </a:xfrm>
            <a:prstGeom prst="ellipse">
              <a:avLst/>
            </a:prstGeom>
            <a:solidFill>
              <a:sysClr val="window" lastClr="FFFFFF"/>
            </a:solidFill>
            <a:ln w="38100">
              <a:solidFill>
                <a:sysClr val="window" lastClr="FFFFFF">
                  <a:lumMod val="95000"/>
                </a:sys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54" name="Freeform 8">
              <a:extLst>
                <a:ext uri="{FF2B5EF4-FFF2-40B4-BE49-F238E27FC236}">
                  <a16:creationId xmlns:a16="http://schemas.microsoft.com/office/drawing/2014/main" id="{9FE746FE-3EBF-414F-B026-94E21245E513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1377" y="2097116"/>
              <a:ext cx="1275759" cy="1241020"/>
            </a:xfrm>
            <a:prstGeom prst="ellipse">
              <a:avLst/>
            </a:prstGeom>
            <a:solidFill>
              <a:srgbClr val="F37432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55" name="Freeform 8">
              <a:extLst>
                <a:ext uri="{FF2B5EF4-FFF2-40B4-BE49-F238E27FC236}">
                  <a16:creationId xmlns:a16="http://schemas.microsoft.com/office/drawing/2014/main" id="{C2E65945-C78B-41A7-9326-A67A7335E257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5675" y="2187980"/>
              <a:ext cx="1275759" cy="1241020"/>
            </a:xfrm>
            <a:prstGeom prst="ellipse">
              <a:avLst/>
            </a:prstGeom>
            <a:solidFill>
              <a:srgbClr val="F37432">
                <a:lumMod val="40000"/>
                <a:lumOff val="6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56" name="Freeform 8">
              <a:extLst>
                <a:ext uri="{FF2B5EF4-FFF2-40B4-BE49-F238E27FC236}">
                  <a16:creationId xmlns:a16="http://schemas.microsoft.com/office/drawing/2014/main" id="{CF4BE330-7110-4523-B9E4-9E251545378B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1377" y="2141795"/>
              <a:ext cx="1275759" cy="1241020"/>
            </a:xfrm>
            <a:prstGeom prst="ellipse">
              <a:avLst/>
            </a:prstGeom>
            <a:solidFill>
              <a:srgbClr val="F37432">
                <a:alpha val="94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57" name="椭圆 30">
              <a:extLst>
                <a:ext uri="{FF2B5EF4-FFF2-40B4-BE49-F238E27FC236}">
                  <a16:creationId xmlns:a16="http://schemas.microsoft.com/office/drawing/2014/main" id="{1C92B43C-FBA0-4B5E-9D6C-B00FB5490D02}"/>
                </a:ext>
              </a:extLst>
            </p:cNvPr>
            <p:cNvSpPr/>
            <p:nvPr/>
          </p:nvSpPr>
          <p:spPr>
            <a:xfrm>
              <a:off x="2088051" y="2451607"/>
              <a:ext cx="622410" cy="621395"/>
            </a:xfrm>
            <a:custGeom>
              <a:avLst/>
              <a:gdLst>
                <a:gd name="connsiteX0" fmla="*/ 140017 w 606581"/>
                <a:gd name="connsiteY0" fmla="*/ 411043 h 605592"/>
                <a:gd name="connsiteX1" fmla="*/ 178821 w 606581"/>
                <a:gd name="connsiteY1" fmla="*/ 427078 h 605592"/>
                <a:gd name="connsiteX2" fmla="*/ 178821 w 606581"/>
                <a:gd name="connsiteY2" fmla="*/ 504564 h 605592"/>
                <a:gd name="connsiteX3" fmla="*/ 93692 w 606581"/>
                <a:gd name="connsiteY3" fmla="*/ 589557 h 605592"/>
                <a:gd name="connsiteX4" fmla="*/ 54887 w 606581"/>
                <a:gd name="connsiteY4" fmla="*/ 605592 h 605592"/>
                <a:gd name="connsiteX5" fmla="*/ 16083 w 606581"/>
                <a:gd name="connsiteY5" fmla="*/ 589557 h 605592"/>
                <a:gd name="connsiteX6" fmla="*/ 16083 w 606581"/>
                <a:gd name="connsiteY6" fmla="*/ 511979 h 605592"/>
                <a:gd name="connsiteX7" fmla="*/ 101212 w 606581"/>
                <a:gd name="connsiteY7" fmla="*/ 427078 h 605592"/>
                <a:gd name="connsiteX8" fmla="*/ 140017 w 606581"/>
                <a:gd name="connsiteY8" fmla="*/ 411043 h 605592"/>
                <a:gd name="connsiteX9" fmla="*/ 382501 w 606581"/>
                <a:gd name="connsiteY9" fmla="*/ 49537 h 605592"/>
                <a:gd name="connsiteX10" fmla="*/ 557044 w 606581"/>
                <a:gd name="connsiteY10" fmla="*/ 223798 h 605592"/>
                <a:gd name="connsiteX11" fmla="*/ 382501 w 606581"/>
                <a:gd name="connsiteY11" fmla="*/ 398059 h 605592"/>
                <a:gd name="connsiteX12" fmla="*/ 207957 w 606581"/>
                <a:gd name="connsiteY12" fmla="*/ 223798 h 605592"/>
                <a:gd name="connsiteX13" fmla="*/ 382501 w 606581"/>
                <a:gd name="connsiteY13" fmla="*/ 49537 h 605592"/>
                <a:gd name="connsiteX14" fmla="*/ 382536 w 606581"/>
                <a:gd name="connsiteY14" fmla="*/ 24750 h 605592"/>
                <a:gd name="connsiteX15" fmla="*/ 304914 w 606581"/>
                <a:gd name="connsiteY15" fmla="*/ 40417 h 605592"/>
                <a:gd name="connsiteX16" fmla="*/ 241591 w 606581"/>
                <a:gd name="connsiteY16" fmla="*/ 83058 h 605592"/>
                <a:gd name="connsiteX17" fmla="*/ 198880 w 606581"/>
                <a:gd name="connsiteY17" fmla="*/ 146278 h 605592"/>
                <a:gd name="connsiteX18" fmla="*/ 183189 w 606581"/>
                <a:gd name="connsiteY18" fmla="*/ 223774 h 605592"/>
                <a:gd name="connsiteX19" fmla="*/ 198880 w 606581"/>
                <a:gd name="connsiteY19" fmla="*/ 301177 h 605592"/>
                <a:gd name="connsiteX20" fmla="*/ 241591 w 606581"/>
                <a:gd name="connsiteY20" fmla="*/ 364490 h 605592"/>
                <a:gd name="connsiteX21" fmla="*/ 304914 w 606581"/>
                <a:gd name="connsiteY21" fmla="*/ 407131 h 605592"/>
                <a:gd name="connsiteX22" fmla="*/ 382536 w 606581"/>
                <a:gd name="connsiteY22" fmla="*/ 422705 h 605592"/>
                <a:gd name="connsiteX23" fmla="*/ 460158 w 606581"/>
                <a:gd name="connsiteY23" fmla="*/ 407131 h 605592"/>
                <a:gd name="connsiteX24" fmla="*/ 523481 w 606581"/>
                <a:gd name="connsiteY24" fmla="*/ 364490 h 605592"/>
                <a:gd name="connsiteX25" fmla="*/ 566192 w 606581"/>
                <a:gd name="connsiteY25" fmla="*/ 301177 h 605592"/>
                <a:gd name="connsiteX26" fmla="*/ 581883 w 606581"/>
                <a:gd name="connsiteY26" fmla="*/ 223774 h 605592"/>
                <a:gd name="connsiteX27" fmla="*/ 566192 w 606581"/>
                <a:gd name="connsiteY27" fmla="*/ 146278 h 605592"/>
                <a:gd name="connsiteX28" fmla="*/ 523481 w 606581"/>
                <a:gd name="connsiteY28" fmla="*/ 83058 h 605592"/>
                <a:gd name="connsiteX29" fmla="*/ 460158 w 606581"/>
                <a:gd name="connsiteY29" fmla="*/ 40417 h 605592"/>
                <a:gd name="connsiteX30" fmla="*/ 382536 w 606581"/>
                <a:gd name="connsiteY30" fmla="*/ 24750 h 605592"/>
                <a:gd name="connsiteX31" fmla="*/ 382536 w 606581"/>
                <a:gd name="connsiteY31" fmla="*/ 0 h 605592"/>
                <a:gd name="connsiteX32" fmla="*/ 469721 w 606581"/>
                <a:gd name="connsiteY32" fmla="*/ 17613 h 605592"/>
                <a:gd name="connsiteX33" fmla="*/ 540937 w 606581"/>
                <a:gd name="connsiteY33" fmla="*/ 65538 h 605592"/>
                <a:gd name="connsiteX34" fmla="*/ 588940 w 606581"/>
                <a:gd name="connsiteY34" fmla="*/ 136637 h 605592"/>
                <a:gd name="connsiteX35" fmla="*/ 606581 w 606581"/>
                <a:gd name="connsiteY35" fmla="*/ 223774 h 605592"/>
                <a:gd name="connsiteX36" fmla="*/ 588940 w 606581"/>
                <a:gd name="connsiteY36" fmla="*/ 310818 h 605592"/>
                <a:gd name="connsiteX37" fmla="*/ 540937 w 606581"/>
                <a:gd name="connsiteY37" fmla="*/ 381917 h 605592"/>
                <a:gd name="connsiteX38" fmla="*/ 469721 w 606581"/>
                <a:gd name="connsiteY38" fmla="*/ 429842 h 605592"/>
                <a:gd name="connsiteX39" fmla="*/ 382536 w 606581"/>
                <a:gd name="connsiteY39" fmla="*/ 447455 h 605592"/>
                <a:gd name="connsiteX40" fmla="*/ 295258 w 606581"/>
                <a:gd name="connsiteY40" fmla="*/ 429842 h 605592"/>
                <a:gd name="connsiteX41" fmla="*/ 240105 w 606581"/>
                <a:gd name="connsiteY41" fmla="*/ 396471 h 605592"/>
                <a:gd name="connsiteX42" fmla="*/ 209558 w 606581"/>
                <a:gd name="connsiteY42" fmla="*/ 427061 h 605592"/>
                <a:gd name="connsiteX43" fmla="*/ 196373 w 606581"/>
                <a:gd name="connsiteY43" fmla="*/ 409541 h 605592"/>
                <a:gd name="connsiteX44" fmla="*/ 178918 w 606581"/>
                <a:gd name="connsiteY44" fmla="*/ 396378 h 605592"/>
                <a:gd name="connsiteX45" fmla="*/ 209465 w 606581"/>
                <a:gd name="connsiteY45" fmla="*/ 365880 h 605592"/>
                <a:gd name="connsiteX46" fmla="*/ 176040 w 606581"/>
                <a:gd name="connsiteY46" fmla="*/ 310818 h 605592"/>
                <a:gd name="connsiteX47" fmla="*/ 158491 w 606581"/>
                <a:gd name="connsiteY47" fmla="*/ 223774 h 605592"/>
                <a:gd name="connsiteX48" fmla="*/ 176040 w 606581"/>
                <a:gd name="connsiteY48" fmla="*/ 136637 h 605592"/>
                <a:gd name="connsiteX49" fmla="*/ 224043 w 606581"/>
                <a:gd name="connsiteY49" fmla="*/ 65538 h 605592"/>
                <a:gd name="connsiteX50" fmla="*/ 295258 w 606581"/>
                <a:gd name="connsiteY50" fmla="*/ 17613 h 605592"/>
                <a:gd name="connsiteX51" fmla="*/ 382536 w 606581"/>
                <a:gd name="connsiteY51" fmla="*/ 0 h 605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606581" h="605592">
                  <a:moveTo>
                    <a:pt x="140017" y="411043"/>
                  </a:moveTo>
                  <a:cubicBezTo>
                    <a:pt x="154035" y="411043"/>
                    <a:pt x="168053" y="416326"/>
                    <a:pt x="178821" y="427078"/>
                  </a:cubicBezTo>
                  <a:cubicBezTo>
                    <a:pt x="200266" y="448488"/>
                    <a:pt x="200266" y="483153"/>
                    <a:pt x="178821" y="504564"/>
                  </a:cubicBezTo>
                  <a:lnTo>
                    <a:pt x="93692" y="589557"/>
                  </a:lnTo>
                  <a:cubicBezTo>
                    <a:pt x="83016" y="600216"/>
                    <a:pt x="68905" y="605592"/>
                    <a:pt x="54887" y="605592"/>
                  </a:cubicBezTo>
                  <a:cubicBezTo>
                    <a:pt x="40870" y="605592"/>
                    <a:pt x="26759" y="600216"/>
                    <a:pt x="16083" y="589557"/>
                  </a:cubicBezTo>
                  <a:cubicBezTo>
                    <a:pt x="-5362" y="568147"/>
                    <a:pt x="-5362" y="533389"/>
                    <a:pt x="16083" y="511979"/>
                  </a:cubicBezTo>
                  <a:lnTo>
                    <a:pt x="101212" y="427078"/>
                  </a:lnTo>
                  <a:cubicBezTo>
                    <a:pt x="111888" y="416326"/>
                    <a:pt x="125999" y="411043"/>
                    <a:pt x="140017" y="411043"/>
                  </a:cubicBezTo>
                  <a:close/>
                  <a:moveTo>
                    <a:pt x="382501" y="49537"/>
                  </a:moveTo>
                  <a:cubicBezTo>
                    <a:pt x="478871" y="49537"/>
                    <a:pt x="557044" y="127491"/>
                    <a:pt x="557044" y="223798"/>
                  </a:cubicBezTo>
                  <a:cubicBezTo>
                    <a:pt x="557044" y="320012"/>
                    <a:pt x="478871" y="398059"/>
                    <a:pt x="382501" y="398059"/>
                  </a:cubicBezTo>
                  <a:cubicBezTo>
                    <a:pt x="286130" y="398059"/>
                    <a:pt x="207957" y="320012"/>
                    <a:pt x="207957" y="223798"/>
                  </a:cubicBezTo>
                  <a:cubicBezTo>
                    <a:pt x="207957" y="127491"/>
                    <a:pt x="286130" y="49537"/>
                    <a:pt x="382501" y="49537"/>
                  </a:cubicBezTo>
                  <a:close/>
                  <a:moveTo>
                    <a:pt x="382536" y="24750"/>
                  </a:moveTo>
                  <a:cubicBezTo>
                    <a:pt x="355610" y="24750"/>
                    <a:pt x="329519" y="30034"/>
                    <a:pt x="304914" y="40417"/>
                  </a:cubicBezTo>
                  <a:cubicBezTo>
                    <a:pt x="281238" y="50428"/>
                    <a:pt x="259882" y="64796"/>
                    <a:pt x="241591" y="83058"/>
                  </a:cubicBezTo>
                  <a:cubicBezTo>
                    <a:pt x="223300" y="101319"/>
                    <a:pt x="208908" y="122547"/>
                    <a:pt x="198880" y="146278"/>
                  </a:cubicBezTo>
                  <a:cubicBezTo>
                    <a:pt x="188481" y="170843"/>
                    <a:pt x="183189" y="196891"/>
                    <a:pt x="183189" y="223774"/>
                  </a:cubicBezTo>
                  <a:cubicBezTo>
                    <a:pt x="183189" y="250564"/>
                    <a:pt x="188481" y="276705"/>
                    <a:pt x="198880" y="301177"/>
                  </a:cubicBezTo>
                  <a:cubicBezTo>
                    <a:pt x="208908" y="324908"/>
                    <a:pt x="223300" y="346228"/>
                    <a:pt x="241591" y="364490"/>
                  </a:cubicBezTo>
                  <a:cubicBezTo>
                    <a:pt x="259882" y="382752"/>
                    <a:pt x="281238" y="397027"/>
                    <a:pt x="304914" y="407131"/>
                  </a:cubicBezTo>
                  <a:cubicBezTo>
                    <a:pt x="329519" y="417513"/>
                    <a:pt x="355610" y="422705"/>
                    <a:pt x="382536" y="422705"/>
                  </a:cubicBezTo>
                  <a:cubicBezTo>
                    <a:pt x="409462" y="422705"/>
                    <a:pt x="435553" y="417513"/>
                    <a:pt x="460158" y="407131"/>
                  </a:cubicBezTo>
                  <a:cubicBezTo>
                    <a:pt x="483834" y="397027"/>
                    <a:pt x="505190" y="382752"/>
                    <a:pt x="523481" y="364490"/>
                  </a:cubicBezTo>
                  <a:cubicBezTo>
                    <a:pt x="541772" y="346228"/>
                    <a:pt x="556164" y="324908"/>
                    <a:pt x="566192" y="301177"/>
                  </a:cubicBezTo>
                  <a:cubicBezTo>
                    <a:pt x="576591" y="276705"/>
                    <a:pt x="581883" y="250564"/>
                    <a:pt x="581883" y="223774"/>
                  </a:cubicBezTo>
                  <a:cubicBezTo>
                    <a:pt x="581883" y="196891"/>
                    <a:pt x="576591" y="170843"/>
                    <a:pt x="566192" y="146278"/>
                  </a:cubicBezTo>
                  <a:cubicBezTo>
                    <a:pt x="556164" y="122547"/>
                    <a:pt x="541772" y="101319"/>
                    <a:pt x="523481" y="83058"/>
                  </a:cubicBezTo>
                  <a:cubicBezTo>
                    <a:pt x="505190" y="64796"/>
                    <a:pt x="483834" y="50428"/>
                    <a:pt x="460158" y="40417"/>
                  </a:cubicBezTo>
                  <a:cubicBezTo>
                    <a:pt x="435553" y="30034"/>
                    <a:pt x="409462" y="24750"/>
                    <a:pt x="382536" y="24750"/>
                  </a:cubicBezTo>
                  <a:close/>
                  <a:moveTo>
                    <a:pt x="382536" y="0"/>
                  </a:moveTo>
                  <a:cubicBezTo>
                    <a:pt x="412712" y="0"/>
                    <a:pt x="442145" y="5933"/>
                    <a:pt x="469721" y="17613"/>
                  </a:cubicBezTo>
                  <a:cubicBezTo>
                    <a:pt x="496462" y="28922"/>
                    <a:pt x="520417" y="45051"/>
                    <a:pt x="540937" y="65538"/>
                  </a:cubicBezTo>
                  <a:cubicBezTo>
                    <a:pt x="561549" y="86117"/>
                    <a:pt x="577705" y="110033"/>
                    <a:pt x="588940" y="136637"/>
                  </a:cubicBezTo>
                  <a:cubicBezTo>
                    <a:pt x="600639" y="164262"/>
                    <a:pt x="606581" y="193554"/>
                    <a:pt x="606581" y="223774"/>
                  </a:cubicBezTo>
                  <a:cubicBezTo>
                    <a:pt x="606581" y="253901"/>
                    <a:pt x="600639" y="283194"/>
                    <a:pt x="588940" y="310818"/>
                  </a:cubicBezTo>
                  <a:cubicBezTo>
                    <a:pt x="577705" y="337515"/>
                    <a:pt x="561549" y="361431"/>
                    <a:pt x="540937" y="381917"/>
                  </a:cubicBezTo>
                  <a:cubicBezTo>
                    <a:pt x="520417" y="402496"/>
                    <a:pt x="496462" y="418626"/>
                    <a:pt x="469721" y="429842"/>
                  </a:cubicBezTo>
                  <a:cubicBezTo>
                    <a:pt x="442145" y="441522"/>
                    <a:pt x="412805" y="447455"/>
                    <a:pt x="382536" y="447455"/>
                  </a:cubicBezTo>
                  <a:cubicBezTo>
                    <a:pt x="352267" y="447455"/>
                    <a:pt x="322927" y="441522"/>
                    <a:pt x="295258" y="429842"/>
                  </a:cubicBezTo>
                  <a:cubicBezTo>
                    <a:pt x="275295" y="421407"/>
                    <a:pt x="256818" y="410190"/>
                    <a:pt x="240105" y="396471"/>
                  </a:cubicBezTo>
                  <a:lnTo>
                    <a:pt x="209558" y="427061"/>
                  </a:lnTo>
                  <a:cubicBezTo>
                    <a:pt x="206030" y="420758"/>
                    <a:pt x="201666" y="414918"/>
                    <a:pt x="196373" y="409541"/>
                  </a:cubicBezTo>
                  <a:cubicBezTo>
                    <a:pt x="191081" y="404350"/>
                    <a:pt x="185232" y="399901"/>
                    <a:pt x="178918" y="396378"/>
                  </a:cubicBezTo>
                  <a:lnTo>
                    <a:pt x="209465" y="365880"/>
                  </a:lnTo>
                  <a:cubicBezTo>
                    <a:pt x="195724" y="349287"/>
                    <a:pt x="184582" y="330840"/>
                    <a:pt x="176040" y="310818"/>
                  </a:cubicBezTo>
                  <a:cubicBezTo>
                    <a:pt x="164341" y="283194"/>
                    <a:pt x="158491" y="253901"/>
                    <a:pt x="158491" y="223774"/>
                  </a:cubicBezTo>
                  <a:cubicBezTo>
                    <a:pt x="158491" y="193554"/>
                    <a:pt x="164341" y="164262"/>
                    <a:pt x="176040" y="136637"/>
                  </a:cubicBezTo>
                  <a:cubicBezTo>
                    <a:pt x="187367" y="110033"/>
                    <a:pt x="203523" y="86117"/>
                    <a:pt x="224043" y="65538"/>
                  </a:cubicBezTo>
                  <a:cubicBezTo>
                    <a:pt x="244655" y="45051"/>
                    <a:pt x="268610" y="28922"/>
                    <a:pt x="295258" y="17613"/>
                  </a:cubicBezTo>
                  <a:cubicBezTo>
                    <a:pt x="322927" y="5933"/>
                    <a:pt x="352267" y="0"/>
                    <a:pt x="38253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atin typeface="+mj-lt"/>
              </a:endParaRPr>
            </a:p>
          </p:txBody>
        </p:sp>
      </p:grpSp>
      <p:grpSp>
        <p:nvGrpSpPr>
          <p:cNvPr id="58" name="组合 57">
            <a:extLst>
              <a:ext uri="{FF2B5EF4-FFF2-40B4-BE49-F238E27FC236}">
                <a16:creationId xmlns:a16="http://schemas.microsoft.com/office/drawing/2014/main" id="{271EDF1B-3352-4113-9DE6-BEC29579CB7A}"/>
              </a:ext>
            </a:extLst>
          </p:cNvPr>
          <p:cNvGrpSpPr/>
          <p:nvPr/>
        </p:nvGrpSpPr>
        <p:grpSpPr>
          <a:xfrm>
            <a:off x="6651557" y="2328024"/>
            <a:ext cx="1428298" cy="1331884"/>
            <a:chOff x="1695675" y="2097116"/>
            <a:chExt cx="1428298" cy="1331884"/>
          </a:xfrm>
        </p:grpSpPr>
        <p:sp>
          <p:nvSpPr>
            <p:cNvPr id="59" name="Freeform 8">
              <a:extLst>
                <a:ext uri="{FF2B5EF4-FFF2-40B4-BE49-F238E27FC236}">
                  <a16:creationId xmlns:a16="http://schemas.microsoft.com/office/drawing/2014/main" id="{A8A2574B-5852-498B-809D-52E8FE87E218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8875" y="2161831"/>
              <a:ext cx="1185098" cy="1152828"/>
            </a:xfrm>
            <a:prstGeom prst="ellipse">
              <a:avLst/>
            </a:prstGeom>
            <a:solidFill>
              <a:sysClr val="window" lastClr="FFFFFF"/>
            </a:solidFill>
            <a:ln w="38100">
              <a:solidFill>
                <a:sysClr val="window" lastClr="FFFFFF">
                  <a:lumMod val="95000"/>
                </a:sys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60" name="Freeform 8">
              <a:extLst>
                <a:ext uri="{FF2B5EF4-FFF2-40B4-BE49-F238E27FC236}">
                  <a16:creationId xmlns:a16="http://schemas.microsoft.com/office/drawing/2014/main" id="{9ABF41FB-918E-433B-A54E-F9B8E91B7C53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1377" y="2097116"/>
              <a:ext cx="1275759" cy="1241020"/>
            </a:xfrm>
            <a:prstGeom prst="ellipse">
              <a:avLst/>
            </a:prstGeom>
            <a:solidFill>
              <a:srgbClr val="F37432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61" name="Freeform 8">
              <a:extLst>
                <a:ext uri="{FF2B5EF4-FFF2-40B4-BE49-F238E27FC236}">
                  <a16:creationId xmlns:a16="http://schemas.microsoft.com/office/drawing/2014/main" id="{DE9DA456-2065-4645-81A0-94C87713B135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5675" y="2187980"/>
              <a:ext cx="1275759" cy="1241020"/>
            </a:xfrm>
            <a:prstGeom prst="ellipse">
              <a:avLst/>
            </a:prstGeom>
            <a:solidFill>
              <a:srgbClr val="F37432">
                <a:lumMod val="40000"/>
                <a:lumOff val="6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62" name="Freeform 8">
              <a:extLst>
                <a:ext uri="{FF2B5EF4-FFF2-40B4-BE49-F238E27FC236}">
                  <a16:creationId xmlns:a16="http://schemas.microsoft.com/office/drawing/2014/main" id="{6CA20E2D-DFF2-41BF-90A3-08F57EB232E8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1377" y="2141795"/>
              <a:ext cx="1275759" cy="1241020"/>
            </a:xfrm>
            <a:prstGeom prst="ellipse">
              <a:avLst/>
            </a:prstGeom>
            <a:solidFill>
              <a:srgbClr val="F37432">
                <a:alpha val="94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63" name="椭圆 36">
              <a:extLst>
                <a:ext uri="{FF2B5EF4-FFF2-40B4-BE49-F238E27FC236}">
                  <a16:creationId xmlns:a16="http://schemas.microsoft.com/office/drawing/2014/main" id="{CD2A240E-853A-4C1D-904B-B8D9C44A504E}"/>
                </a:ext>
              </a:extLst>
            </p:cNvPr>
            <p:cNvSpPr/>
            <p:nvPr/>
          </p:nvSpPr>
          <p:spPr>
            <a:xfrm>
              <a:off x="2088051" y="2498447"/>
              <a:ext cx="622410" cy="527715"/>
            </a:xfrm>
            <a:custGeom>
              <a:avLst/>
              <a:gdLst>
                <a:gd name="connsiteX0" fmla="*/ 547942 w 604873"/>
                <a:gd name="connsiteY0" fmla="*/ 48205 h 512847"/>
                <a:gd name="connsiteX1" fmla="*/ 556470 w 604873"/>
                <a:gd name="connsiteY1" fmla="*/ 52003 h 512847"/>
                <a:gd name="connsiteX2" fmla="*/ 601185 w 604873"/>
                <a:gd name="connsiteY2" fmla="*/ 96199 h 512847"/>
                <a:gd name="connsiteX3" fmla="*/ 604873 w 604873"/>
                <a:gd name="connsiteY3" fmla="*/ 104947 h 512847"/>
                <a:gd name="connsiteX4" fmla="*/ 601185 w 604873"/>
                <a:gd name="connsiteY4" fmla="*/ 113694 h 512847"/>
                <a:gd name="connsiteX5" fmla="*/ 319062 w 604873"/>
                <a:gd name="connsiteY5" fmla="*/ 395445 h 512847"/>
                <a:gd name="connsiteX6" fmla="*/ 310304 w 604873"/>
                <a:gd name="connsiteY6" fmla="*/ 399128 h 512847"/>
                <a:gd name="connsiteX7" fmla="*/ 301545 w 604873"/>
                <a:gd name="connsiteY7" fmla="*/ 395445 h 512847"/>
                <a:gd name="connsiteX8" fmla="*/ 166476 w 604873"/>
                <a:gd name="connsiteY8" fmla="*/ 260554 h 512847"/>
                <a:gd name="connsiteX9" fmla="*/ 163249 w 604873"/>
                <a:gd name="connsiteY9" fmla="*/ 252267 h 512847"/>
                <a:gd name="connsiteX10" fmla="*/ 166476 w 604873"/>
                <a:gd name="connsiteY10" fmla="*/ 243520 h 512847"/>
                <a:gd name="connsiteX11" fmla="*/ 211192 w 604873"/>
                <a:gd name="connsiteY11" fmla="*/ 198864 h 512847"/>
                <a:gd name="connsiteX12" fmla="*/ 228709 w 604873"/>
                <a:gd name="connsiteY12" fmla="*/ 198864 h 512847"/>
                <a:gd name="connsiteX13" fmla="*/ 310304 w 604873"/>
                <a:gd name="connsiteY13" fmla="*/ 280351 h 512847"/>
                <a:gd name="connsiteX14" fmla="*/ 539413 w 604873"/>
                <a:gd name="connsiteY14" fmla="*/ 52003 h 512847"/>
                <a:gd name="connsiteX15" fmla="*/ 547942 w 604873"/>
                <a:gd name="connsiteY15" fmla="*/ 48205 h 512847"/>
                <a:gd name="connsiteX16" fmla="*/ 12448 w 604873"/>
                <a:gd name="connsiteY16" fmla="*/ 0 h 512847"/>
                <a:gd name="connsiteX17" fmla="*/ 501600 w 604873"/>
                <a:gd name="connsiteY17" fmla="*/ 0 h 512847"/>
                <a:gd name="connsiteX18" fmla="*/ 513587 w 604873"/>
                <a:gd name="connsiteY18" fmla="*/ 11969 h 512847"/>
                <a:gd name="connsiteX19" fmla="*/ 461491 w 604873"/>
                <a:gd name="connsiteY19" fmla="*/ 61229 h 512847"/>
                <a:gd name="connsiteX20" fmla="*/ 61317 w 604873"/>
                <a:gd name="connsiteY20" fmla="*/ 61229 h 512847"/>
                <a:gd name="connsiteX21" fmla="*/ 61317 w 604873"/>
                <a:gd name="connsiteY21" fmla="*/ 451618 h 512847"/>
                <a:gd name="connsiteX22" fmla="*/ 452270 w 604873"/>
                <a:gd name="connsiteY22" fmla="*/ 451618 h 512847"/>
                <a:gd name="connsiteX23" fmla="*/ 452270 w 604873"/>
                <a:gd name="connsiteY23" fmla="*/ 332384 h 512847"/>
                <a:gd name="connsiteX24" fmla="*/ 513587 w 604873"/>
                <a:gd name="connsiteY24" fmla="*/ 267933 h 512847"/>
                <a:gd name="connsiteX25" fmla="*/ 513587 w 604873"/>
                <a:gd name="connsiteY25" fmla="*/ 500417 h 512847"/>
                <a:gd name="connsiteX26" fmla="*/ 501600 w 604873"/>
                <a:gd name="connsiteY26" fmla="*/ 512847 h 512847"/>
                <a:gd name="connsiteX27" fmla="*/ 12448 w 604873"/>
                <a:gd name="connsiteY27" fmla="*/ 512847 h 512847"/>
                <a:gd name="connsiteX28" fmla="*/ 0 w 604873"/>
                <a:gd name="connsiteY28" fmla="*/ 500417 h 512847"/>
                <a:gd name="connsiteX29" fmla="*/ 0 w 604873"/>
                <a:gd name="connsiteY29" fmla="*/ 11969 h 512847"/>
                <a:gd name="connsiteX30" fmla="*/ 12448 w 604873"/>
                <a:gd name="connsiteY30" fmla="*/ 0 h 512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04873" h="512847">
                  <a:moveTo>
                    <a:pt x="547942" y="48205"/>
                  </a:moveTo>
                  <a:cubicBezTo>
                    <a:pt x="551053" y="48205"/>
                    <a:pt x="554165" y="49471"/>
                    <a:pt x="556470" y="52003"/>
                  </a:cubicBezTo>
                  <a:lnTo>
                    <a:pt x="601185" y="96199"/>
                  </a:lnTo>
                  <a:cubicBezTo>
                    <a:pt x="603490" y="98501"/>
                    <a:pt x="604873" y="101724"/>
                    <a:pt x="604873" y="104947"/>
                  </a:cubicBezTo>
                  <a:cubicBezTo>
                    <a:pt x="604873" y="108169"/>
                    <a:pt x="603490" y="111392"/>
                    <a:pt x="601185" y="113694"/>
                  </a:cubicBezTo>
                  <a:lnTo>
                    <a:pt x="319062" y="395445"/>
                  </a:lnTo>
                  <a:cubicBezTo>
                    <a:pt x="316296" y="397747"/>
                    <a:pt x="313530" y="399128"/>
                    <a:pt x="310304" y="399128"/>
                  </a:cubicBezTo>
                  <a:cubicBezTo>
                    <a:pt x="307077" y="399128"/>
                    <a:pt x="303850" y="397747"/>
                    <a:pt x="301545" y="395445"/>
                  </a:cubicBezTo>
                  <a:lnTo>
                    <a:pt x="166476" y="260554"/>
                  </a:lnTo>
                  <a:cubicBezTo>
                    <a:pt x="164171" y="258252"/>
                    <a:pt x="163249" y="255490"/>
                    <a:pt x="163249" y="252267"/>
                  </a:cubicBezTo>
                  <a:cubicBezTo>
                    <a:pt x="163249" y="249045"/>
                    <a:pt x="164171" y="245822"/>
                    <a:pt x="166476" y="243520"/>
                  </a:cubicBezTo>
                  <a:lnTo>
                    <a:pt x="211192" y="198864"/>
                  </a:lnTo>
                  <a:cubicBezTo>
                    <a:pt x="215802" y="194260"/>
                    <a:pt x="223638" y="194260"/>
                    <a:pt x="228709" y="198864"/>
                  </a:cubicBezTo>
                  <a:lnTo>
                    <a:pt x="310304" y="280351"/>
                  </a:lnTo>
                  <a:lnTo>
                    <a:pt x="539413" y="52003"/>
                  </a:lnTo>
                  <a:cubicBezTo>
                    <a:pt x="541718" y="49471"/>
                    <a:pt x="544830" y="48205"/>
                    <a:pt x="547942" y="48205"/>
                  </a:cubicBezTo>
                  <a:close/>
                  <a:moveTo>
                    <a:pt x="12448" y="0"/>
                  </a:moveTo>
                  <a:lnTo>
                    <a:pt x="501600" y="0"/>
                  </a:lnTo>
                  <a:cubicBezTo>
                    <a:pt x="508055" y="0"/>
                    <a:pt x="513587" y="5524"/>
                    <a:pt x="513587" y="11969"/>
                  </a:cubicBezTo>
                  <a:lnTo>
                    <a:pt x="461491" y="61229"/>
                  </a:lnTo>
                  <a:lnTo>
                    <a:pt x="61317" y="61229"/>
                  </a:lnTo>
                  <a:lnTo>
                    <a:pt x="61317" y="451618"/>
                  </a:lnTo>
                  <a:lnTo>
                    <a:pt x="452270" y="451618"/>
                  </a:lnTo>
                  <a:lnTo>
                    <a:pt x="452270" y="332384"/>
                  </a:lnTo>
                  <a:lnTo>
                    <a:pt x="513587" y="267933"/>
                  </a:lnTo>
                  <a:lnTo>
                    <a:pt x="513587" y="500417"/>
                  </a:lnTo>
                  <a:cubicBezTo>
                    <a:pt x="513587" y="507323"/>
                    <a:pt x="508516" y="512847"/>
                    <a:pt x="501600" y="512847"/>
                  </a:cubicBezTo>
                  <a:lnTo>
                    <a:pt x="12448" y="512847"/>
                  </a:lnTo>
                  <a:cubicBezTo>
                    <a:pt x="5533" y="512847"/>
                    <a:pt x="0" y="507323"/>
                    <a:pt x="0" y="500417"/>
                  </a:cubicBezTo>
                  <a:lnTo>
                    <a:pt x="0" y="11969"/>
                  </a:lnTo>
                  <a:cubicBezTo>
                    <a:pt x="0" y="5524"/>
                    <a:pt x="5533" y="0"/>
                    <a:pt x="1244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atin typeface="+mj-lt"/>
              </a:endParaRPr>
            </a:p>
          </p:txBody>
        </p:sp>
      </p:grpSp>
      <p:grpSp>
        <p:nvGrpSpPr>
          <p:cNvPr id="64" name="组合 63">
            <a:extLst>
              <a:ext uri="{FF2B5EF4-FFF2-40B4-BE49-F238E27FC236}">
                <a16:creationId xmlns:a16="http://schemas.microsoft.com/office/drawing/2014/main" id="{62330610-5E8B-4FB9-BF45-8BA386FA2814}"/>
              </a:ext>
            </a:extLst>
          </p:cNvPr>
          <p:cNvGrpSpPr/>
          <p:nvPr/>
        </p:nvGrpSpPr>
        <p:grpSpPr>
          <a:xfrm>
            <a:off x="9129498" y="2328024"/>
            <a:ext cx="1428298" cy="1331884"/>
            <a:chOff x="1695675" y="2097116"/>
            <a:chExt cx="1428298" cy="1331884"/>
          </a:xfrm>
        </p:grpSpPr>
        <p:sp>
          <p:nvSpPr>
            <p:cNvPr id="65" name="Freeform 8">
              <a:extLst>
                <a:ext uri="{FF2B5EF4-FFF2-40B4-BE49-F238E27FC236}">
                  <a16:creationId xmlns:a16="http://schemas.microsoft.com/office/drawing/2014/main" id="{CB1A46BA-BAA0-4E71-A07D-BE3FFF47A20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8875" y="2161831"/>
              <a:ext cx="1185098" cy="1152828"/>
            </a:xfrm>
            <a:prstGeom prst="ellipse">
              <a:avLst/>
            </a:prstGeom>
            <a:solidFill>
              <a:sysClr val="window" lastClr="FFFFFF"/>
            </a:solidFill>
            <a:ln w="38100">
              <a:solidFill>
                <a:sysClr val="window" lastClr="FFFFFF">
                  <a:lumMod val="95000"/>
                </a:sys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66" name="Freeform 8">
              <a:extLst>
                <a:ext uri="{FF2B5EF4-FFF2-40B4-BE49-F238E27FC236}">
                  <a16:creationId xmlns:a16="http://schemas.microsoft.com/office/drawing/2014/main" id="{AC33A1BE-6948-4AE9-BAA9-CCA81A426BC6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1377" y="2097116"/>
              <a:ext cx="1275759" cy="1241020"/>
            </a:xfrm>
            <a:prstGeom prst="ellipse">
              <a:avLst/>
            </a:prstGeom>
            <a:solidFill>
              <a:srgbClr val="F37432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67" name="Freeform 8">
              <a:extLst>
                <a:ext uri="{FF2B5EF4-FFF2-40B4-BE49-F238E27FC236}">
                  <a16:creationId xmlns:a16="http://schemas.microsoft.com/office/drawing/2014/main" id="{E87453AF-8C1A-46BD-83CD-5A76B67E3BDB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5675" y="2187980"/>
              <a:ext cx="1275759" cy="1241020"/>
            </a:xfrm>
            <a:prstGeom prst="ellipse">
              <a:avLst/>
            </a:prstGeom>
            <a:solidFill>
              <a:srgbClr val="F37432">
                <a:lumMod val="40000"/>
                <a:lumOff val="6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68" name="Freeform 8">
              <a:extLst>
                <a:ext uri="{FF2B5EF4-FFF2-40B4-BE49-F238E27FC236}">
                  <a16:creationId xmlns:a16="http://schemas.microsoft.com/office/drawing/2014/main" id="{30C07D53-A0BC-4AD7-91D5-63B790AB6F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1377" y="2141795"/>
              <a:ext cx="1275759" cy="1241020"/>
            </a:xfrm>
            <a:prstGeom prst="ellipse">
              <a:avLst/>
            </a:prstGeom>
            <a:solidFill>
              <a:srgbClr val="F37432">
                <a:alpha val="94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69" name="椭圆 42">
              <a:extLst>
                <a:ext uri="{FF2B5EF4-FFF2-40B4-BE49-F238E27FC236}">
                  <a16:creationId xmlns:a16="http://schemas.microsoft.com/office/drawing/2014/main" id="{8A4DBABC-4C79-4FFD-8278-00B9CA5A1556}"/>
                </a:ext>
              </a:extLst>
            </p:cNvPr>
            <p:cNvSpPr/>
            <p:nvPr/>
          </p:nvSpPr>
          <p:spPr>
            <a:xfrm>
              <a:off x="2088051" y="2462918"/>
              <a:ext cx="622410" cy="598772"/>
            </a:xfrm>
            <a:custGeom>
              <a:avLst/>
              <a:gdLst>
                <a:gd name="connsiteX0" fmla="*/ 195114 w 608814"/>
                <a:gd name="connsiteY0" fmla="*/ 351627 h 585693"/>
                <a:gd name="connsiteX1" fmla="*/ 258290 w 608814"/>
                <a:gd name="connsiteY1" fmla="*/ 351627 h 585693"/>
                <a:gd name="connsiteX2" fmla="*/ 282731 w 608814"/>
                <a:gd name="connsiteY2" fmla="*/ 376018 h 585693"/>
                <a:gd name="connsiteX3" fmla="*/ 282731 w 608814"/>
                <a:gd name="connsiteY3" fmla="*/ 561210 h 585693"/>
                <a:gd name="connsiteX4" fmla="*/ 258290 w 608814"/>
                <a:gd name="connsiteY4" fmla="*/ 585693 h 585693"/>
                <a:gd name="connsiteX5" fmla="*/ 195114 w 608814"/>
                <a:gd name="connsiteY5" fmla="*/ 585693 h 585693"/>
                <a:gd name="connsiteX6" fmla="*/ 170673 w 608814"/>
                <a:gd name="connsiteY6" fmla="*/ 561210 h 585693"/>
                <a:gd name="connsiteX7" fmla="*/ 170673 w 608814"/>
                <a:gd name="connsiteY7" fmla="*/ 376018 h 585693"/>
                <a:gd name="connsiteX8" fmla="*/ 195114 w 608814"/>
                <a:gd name="connsiteY8" fmla="*/ 351627 h 585693"/>
                <a:gd name="connsiteX9" fmla="*/ 358100 w 608814"/>
                <a:gd name="connsiteY9" fmla="*/ 249872 h 585693"/>
                <a:gd name="connsiteX10" fmla="*/ 421316 w 608814"/>
                <a:gd name="connsiteY10" fmla="*/ 249872 h 585693"/>
                <a:gd name="connsiteX11" fmla="*/ 445737 w 608814"/>
                <a:gd name="connsiteY11" fmla="*/ 274267 h 585693"/>
                <a:gd name="connsiteX12" fmla="*/ 445737 w 608814"/>
                <a:gd name="connsiteY12" fmla="*/ 561206 h 585693"/>
                <a:gd name="connsiteX13" fmla="*/ 421316 w 608814"/>
                <a:gd name="connsiteY13" fmla="*/ 585693 h 585693"/>
                <a:gd name="connsiteX14" fmla="*/ 358100 w 608814"/>
                <a:gd name="connsiteY14" fmla="*/ 585693 h 585693"/>
                <a:gd name="connsiteX15" fmla="*/ 333679 w 608814"/>
                <a:gd name="connsiteY15" fmla="*/ 561206 h 585693"/>
                <a:gd name="connsiteX16" fmla="*/ 333679 w 608814"/>
                <a:gd name="connsiteY16" fmla="*/ 274267 h 585693"/>
                <a:gd name="connsiteX17" fmla="*/ 358100 w 608814"/>
                <a:gd name="connsiteY17" fmla="*/ 249872 h 585693"/>
                <a:gd name="connsiteX18" fmla="*/ 140260 w 608814"/>
                <a:gd name="connsiteY18" fmla="*/ 224680 h 585693"/>
                <a:gd name="connsiteX19" fmla="*/ 191844 w 608814"/>
                <a:gd name="connsiteY19" fmla="*/ 276122 h 585693"/>
                <a:gd name="connsiteX20" fmla="*/ 140260 w 608814"/>
                <a:gd name="connsiteY20" fmla="*/ 327564 h 585693"/>
                <a:gd name="connsiteX21" fmla="*/ 88676 w 608814"/>
                <a:gd name="connsiteY21" fmla="*/ 276122 h 585693"/>
                <a:gd name="connsiteX22" fmla="*/ 140260 w 608814"/>
                <a:gd name="connsiteY22" fmla="*/ 224680 h 585693"/>
                <a:gd name="connsiteX23" fmla="*/ 521177 w 608814"/>
                <a:gd name="connsiteY23" fmla="*/ 148117 h 585693"/>
                <a:gd name="connsiteX24" fmla="*/ 584301 w 608814"/>
                <a:gd name="connsiteY24" fmla="*/ 148117 h 585693"/>
                <a:gd name="connsiteX25" fmla="*/ 608814 w 608814"/>
                <a:gd name="connsiteY25" fmla="*/ 172601 h 585693"/>
                <a:gd name="connsiteX26" fmla="*/ 608814 w 608814"/>
                <a:gd name="connsiteY26" fmla="*/ 561209 h 585693"/>
                <a:gd name="connsiteX27" fmla="*/ 584301 w 608814"/>
                <a:gd name="connsiteY27" fmla="*/ 585693 h 585693"/>
                <a:gd name="connsiteX28" fmla="*/ 521177 w 608814"/>
                <a:gd name="connsiteY28" fmla="*/ 585693 h 585693"/>
                <a:gd name="connsiteX29" fmla="*/ 496756 w 608814"/>
                <a:gd name="connsiteY29" fmla="*/ 561209 h 585693"/>
                <a:gd name="connsiteX30" fmla="*/ 496756 w 608814"/>
                <a:gd name="connsiteY30" fmla="*/ 172601 h 585693"/>
                <a:gd name="connsiteX31" fmla="*/ 521177 w 608814"/>
                <a:gd name="connsiteY31" fmla="*/ 148117 h 585693"/>
                <a:gd name="connsiteX32" fmla="*/ 116229 w 608814"/>
                <a:gd name="connsiteY32" fmla="*/ 131322 h 585693"/>
                <a:gd name="connsiteX33" fmla="*/ 164246 w 608814"/>
                <a:gd name="connsiteY33" fmla="*/ 131322 h 585693"/>
                <a:gd name="connsiteX34" fmla="*/ 184061 w 608814"/>
                <a:gd name="connsiteY34" fmla="*/ 151113 h 585693"/>
                <a:gd name="connsiteX35" fmla="*/ 184061 w 608814"/>
                <a:gd name="connsiteY35" fmla="*/ 171457 h 585693"/>
                <a:gd name="connsiteX36" fmla="*/ 208669 w 608814"/>
                <a:gd name="connsiteY36" fmla="*/ 186094 h 585693"/>
                <a:gd name="connsiteX37" fmla="*/ 226641 w 608814"/>
                <a:gd name="connsiteY37" fmla="*/ 175692 h 585693"/>
                <a:gd name="connsiteX38" fmla="*/ 253737 w 608814"/>
                <a:gd name="connsiteY38" fmla="*/ 182964 h 585693"/>
                <a:gd name="connsiteX39" fmla="*/ 277792 w 608814"/>
                <a:gd name="connsiteY39" fmla="*/ 224572 h 585693"/>
                <a:gd name="connsiteX40" fmla="*/ 279727 w 608814"/>
                <a:gd name="connsiteY40" fmla="*/ 239577 h 585693"/>
                <a:gd name="connsiteX41" fmla="*/ 270511 w 608814"/>
                <a:gd name="connsiteY41" fmla="*/ 251544 h 585693"/>
                <a:gd name="connsiteX42" fmla="*/ 252355 w 608814"/>
                <a:gd name="connsiteY42" fmla="*/ 262038 h 585693"/>
                <a:gd name="connsiteX43" fmla="*/ 253829 w 608814"/>
                <a:gd name="connsiteY43" fmla="*/ 276122 h 585693"/>
                <a:gd name="connsiteX44" fmla="*/ 252355 w 608814"/>
                <a:gd name="connsiteY44" fmla="*/ 290206 h 585693"/>
                <a:gd name="connsiteX45" fmla="*/ 270511 w 608814"/>
                <a:gd name="connsiteY45" fmla="*/ 300700 h 585693"/>
                <a:gd name="connsiteX46" fmla="*/ 278714 w 608814"/>
                <a:gd name="connsiteY46" fmla="*/ 325094 h 585693"/>
                <a:gd name="connsiteX47" fmla="*/ 258253 w 608814"/>
                <a:gd name="connsiteY47" fmla="*/ 321136 h 585693"/>
                <a:gd name="connsiteX48" fmla="*/ 195858 w 608814"/>
                <a:gd name="connsiteY48" fmla="*/ 321136 h 585693"/>
                <a:gd name="connsiteX49" fmla="*/ 212171 w 608814"/>
                <a:gd name="connsiteY49" fmla="*/ 276122 h 585693"/>
                <a:gd name="connsiteX50" fmla="*/ 140191 w 608814"/>
                <a:gd name="connsiteY50" fmla="*/ 204320 h 585693"/>
                <a:gd name="connsiteX51" fmla="*/ 68304 w 608814"/>
                <a:gd name="connsiteY51" fmla="*/ 276122 h 585693"/>
                <a:gd name="connsiteX52" fmla="*/ 140191 w 608814"/>
                <a:gd name="connsiteY52" fmla="*/ 348016 h 585693"/>
                <a:gd name="connsiteX53" fmla="*/ 148486 w 608814"/>
                <a:gd name="connsiteY53" fmla="*/ 347095 h 585693"/>
                <a:gd name="connsiteX54" fmla="*/ 140099 w 608814"/>
                <a:gd name="connsiteY54" fmla="*/ 376000 h 585693"/>
                <a:gd name="connsiteX55" fmla="*/ 140099 w 608814"/>
                <a:gd name="connsiteY55" fmla="*/ 420922 h 585693"/>
                <a:gd name="connsiteX56" fmla="*/ 116229 w 608814"/>
                <a:gd name="connsiteY56" fmla="*/ 420922 h 585693"/>
                <a:gd name="connsiteX57" fmla="*/ 96413 w 608814"/>
                <a:gd name="connsiteY57" fmla="*/ 401131 h 585693"/>
                <a:gd name="connsiteX58" fmla="*/ 96413 w 608814"/>
                <a:gd name="connsiteY58" fmla="*/ 380787 h 585693"/>
                <a:gd name="connsiteX59" fmla="*/ 71806 w 608814"/>
                <a:gd name="connsiteY59" fmla="*/ 366150 h 585693"/>
                <a:gd name="connsiteX60" fmla="*/ 53742 w 608814"/>
                <a:gd name="connsiteY60" fmla="*/ 376552 h 585693"/>
                <a:gd name="connsiteX61" fmla="*/ 38719 w 608814"/>
                <a:gd name="connsiteY61" fmla="*/ 378577 h 585693"/>
                <a:gd name="connsiteX62" fmla="*/ 26738 w 608814"/>
                <a:gd name="connsiteY62" fmla="*/ 369372 h 585693"/>
                <a:gd name="connsiteX63" fmla="*/ 2683 w 608814"/>
                <a:gd name="connsiteY63" fmla="*/ 327764 h 585693"/>
                <a:gd name="connsiteX64" fmla="*/ 9872 w 608814"/>
                <a:gd name="connsiteY64" fmla="*/ 300700 h 585693"/>
                <a:gd name="connsiteX65" fmla="*/ 28120 w 608814"/>
                <a:gd name="connsiteY65" fmla="*/ 290206 h 585693"/>
                <a:gd name="connsiteX66" fmla="*/ 26645 w 608814"/>
                <a:gd name="connsiteY66" fmla="*/ 276122 h 585693"/>
                <a:gd name="connsiteX67" fmla="*/ 28120 w 608814"/>
                <a:gd name="connsiteY67" fmla="*/ 262038 h 585693"/>
                <a:gd name="connsiteX68" fmla="*/ 9872 w 608814"/>
                <a:gd name="connsiteY68" fmla="*/ 251544 h 585693"/>
                <a:gd name="connsiteX69" fmla="*/ 2683 w 608814"/>
                <a:gd name="connsiteY69" fmla="*/ 224572 h 585693"/>
                <a:gd name="connsiteX70" fmla="*/ 26738 w 608814"/>
                <a:gd name="connsiteY70" fmla="*/ 182964 h 585693"/>
                <a:gd name="connsiteX71" fmla="*/ 38719 w 608814"/>
                <a:gd name="connsiteY71" fmla="*/ 173759 h 585693"/>
                <a:gd name="connsiteX72" fmla="*/ 53742 w 608814"/>
                <a:gd name="connsiteY72" fmla="*/ 175692 h 585693"/>
                <a:gd name="connsiteX73" fmla="*/ 71806 w 608814"/>
                <a:gd name="connsiteY73" fmla="*/ 186094 h 585693"/>
                <a:gd name="connsiteX74" fmla="*/ 96413 w 608814"/>
                <a:gd name="connsiteY74" fmla="*/ 171457 h 585693"/>
                <a:gd name="connsiteX75" fmla="*/ 96413 w 608814"/>
                <a:gd name="connsiteY75" fmla="*/ 151113 h 585693"/>
                <a:gd name="connsiteX76" fmla="*/ 116229 w 608814"/>
                <a:gd name="connsiteY76" fmla="*/ 131322 h 585693"/>
                <a:gd name="connsiteX77" fmla="*/ 445756 w 608814"/>
                <a:gd name="connsiteY77" fmla="*/ 83476 h 585693"/>
                <a:gd name="connsiteX78" fmla="*/ 414140 w 608814"/>
                <a:gd name="connsiteY78" fmla="*/ 115044 h 585693"/>
                <a:gd name="connsiteX79" fmla="*/ 445756 w 608814"/>
                <a:gd name="connsiteY79" fmla="*/ 146520 h 585693"/>
                <a:gd name="connsiteX80" fmla="*/ 477371 w 608814"/>
                <a:gd name="connsiteY80" fmla="*/ 115044 h 585693"/>
                <a:gd name="connsiteX81" fmla="*/ 445756 w 608814"/>
                <a:gd name="connsiteY81" fmla="*/ 83476 h 585693"/>
                <a:gd name="connsiteX82" fmla="*/ 426676 w 608814"/>
                <a:gd name="connsiteY82" fmla="*/ 0 h 585693"/>
                <a:gd name="connsiteX83" fmla="*/ 464835 w 608814"/>
                <a:gd name="connsiteY83" fmla="*/ 0 h 585693"/>
                <a:gd name="connsiteX84" fmla="*/ 480597 w 608814"/>
                <a:gd name="connsiteY84" fmla="*/ 15738 h 585693"/>
                <a:gd name="connsiteX85" fmla="*/ 480597 w 608814"/>
                <a:gd name="connsiteY85" fmla="*/ 31936 h 585693"/>
                <a:gd name="connsiteX86" fmla="*/ 500138 w 608814"/>
                <a:gd name="connsiteY86" fmla="*/ 43533 h 585693"/>
                <a:gd name="connsiteX87" fmla="*/ 514425 w 608814"/>
                <a:gd name="connsiteY87" fmla="*/ 35249 h 585693"/>
                <a:gd name="connsiteX88" fmla="*/ 535901 w 608814"/>
                <a:gd name="connsiteY88" fmla="*/ 40956 h 585693"/>
                <a:gd name="connsiteX89" fmla="*/ 554981 w 608814"/>
                <a:gd name="connsiteY89" fmla="*/ 73996 h 585693"/>
                <a:gd name="connsiteX90" fmla="*/ 556640 w 608814"/>
                <a:gd name="connsiteY90" fmla="*/ 85961 h 585693"/>
                <a:gd name="connsiteX91" fmla="*/ 549266 w 608814"/>
                <a:gd name="connsiteY91" fmla="*/ 95440 h 585693"/>
                <a:gd name="connsiteX92" fmla="*/ 534887 w 608814"/>
                <a:gd name="connsiteY92" fmla="*/ 103815 h 585693"/>
                <a:gd name="connsiteX93" fmla="*/ 535993 w 608814"/>
                <a:gd name="connsiteY93" fmla="*/ 115044 h 585693"/>
                <a:gd name="connsiteX94" fmla="*/ 535717 w 608814"/>
                <a:gd name="connsiteY94" fmla="*/ 117621 h 585693"/>
                <a:gd name="connsiteX95" fmla="*/ 521153 w 608814"/>
                <a:gd name="connsiteY95" fmla="*/ 117621 h 585693"/>
                <a:gd name="connsiteX96" fmla="*/ 466126 w 608814"/>
                <a:gd name="connsiteY96" fmla="*/ 172565 h 585693"/>
                <a:gd name="connsiteX97" fmla="*/ 466126 w 608814"/>
                <a:gd name="connsiteY97" fmla="*/ 229719 h 585693"/>
                <a:gd name="connsiteX98" fmla="*/ 466126 w 608814"/>
                <a:gd name="connsiteY98" fmla="*/ 242604 h 585693"/>
                <a:gd name="connsiteX99" fmla="*/ 453590 w 608814"/>
                <a:gd name="connsiteY99" fmla="*/ 229995 h 585693"/>
                <a:gd name="connsiteX100" fmla="*/ 421330 w 608814"/>
                <a:gd name="connsiteY100" fmla="*/ 219319 h 585693"/>
                <a:gd name="connsiteX101" fmla="*/ 411928 w 608814"/>
                <a:gd name="connsiteY101" fmla="*/ 219319 h 585693"/>
                <a:gd name="connsiteX102" fmla="*/ 410914 w 608814"/>
                <a:gd name="connsiteY102" fmla="*/ 214257 h 585693"/>
                <a:gd name="connsiteX103" fmla="*/ 410914 w 608814"/>
                <a:gd name="connsiteY103" fmla="*/ 198059 h 585693"/>
                <a:gd name="connsiteX104" fmla="*/ 391373 w 608814"/>
                <a:gd name="connsiteY104" fmla="*/ 186463 h 585693"/>
                <a:gd name="connsiteX105" fmla="*/ 377086 w 608814"/>
                <a:gd name="connsiteY105" fmla="*/ 194746 h 585693"/>
                <a:gd name="connsiteX106" fmla="*/ 365104 w 608814"/>
                <a:gd name="connsiteY106" fmla="*/ 196310 h 585693"/>
                <a:gd name="connsiteX107" fmla="*/ 355610 w 608814"/>
                <a:gd name="connsiteY107" fmla="*/ 189040 h 585693"/>
                <a:gd name="connsiteX108" fmla="*/ 336530 w 608814"/>
                <a:gd name="connsiteY108" fmla="*/ 155999 h 585693"/>
                <a:gd name="connsiteX109" fmla="*/ 342245 w 608814"/>
                <a:gd name="connsiteY109" fmla="*/ 134463 h 585693"/>
                <a:gd name="connsiteX110" fmla="*/ 356716 w 608814"/>
                <a:gd name="connsiteY110" fmla="*/ 126180 h 585693"/>
                <a:gd name="connsiteX111" fmla="*/ 355518 w 608814"/>
                <a:gd name="connsiteY111" fmla="*/ 115044 h 585693"/>
                <a:gd name="connsiteX112" fmla="*/ 356716 w 608814"/>
                <a:gd name="connsiteY112" fmla="*/ 103815 h 585693"/>
                <a:gd name="connsiteX113" fmla="*/ 342245 w 608814"/>
                <a:gd name="connsiteY113" fmla="*/ 95440 h 585693"/>
                <a:gd name="connsiteX114" fmla="*/ 336530 w 608814"/>
                <a:gd name="connsiteY114" fmla="*/ 73996 h 585693"/>
                <a:gd name="connsiteX115" fmla="*/ 355610 w 608814"/>
                <a:gd name="connsiteY115" fmla="*/ 40956 h 585693"/>
                <a:gd name="connsiteX116" fmla="*/ 365104 w 608814"/>
                <a:gd name="connsiteY116" fmla="*/ 33685 h 585693"/>
                <a:gd name="connsiteX117" fmla="*/ 377086 w 608814"/>
                <a:gd name="connsiteY117" fmla="*/ 35249 h 585693"/>
                <a:gd name="connsiteX118" fmla="*/ 391373 w 608814"/>
                <a:gd name="connsiteY118" fmla="*/ 43533 h 585693"/>
                <a:gd name="connsiteX119" fmla="*/ 410914 w 608814"/>
                <a:gd name="connsiteY119" fmla="*/ 31936 h 585693"/>
                <a:gd name="connsiteX120" fmla="*/ 410914 w 608814"/>
                <a:gd name="connsiteY120" fmla="*/ 15738 h 585693"/>
                <a:gd name="connsiteX121" fmla="*/ 426676 w 608814"/>
                <a:gd name="connsiteY121" fmla="*/ 0 h 585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608814" h="585693">
                  <a:moveTo>
                    <a:pt x="195114" y="351627"/>
                  </a:moveTo>
                  <a:lnTo>
                    <a:pt x="258290" y="351627"/>
                  </a:lnTo>
                  <a:cubicBezTo>
                    <a:pt x="271848" y="351627"/>
                    <a:pt x="282731" y="362580"/>
                    <a:pt x="282731" y="376018"/>
                  </a:cubicBezTo>
                  <a:lnTo>
                    <a:pt x="282731" y="561210"/>
                  </a:lnTo>
                  <a:cubicBezTo>
                    <a:pt x="282731" y="574740"/>
                    <a:pt x="271848" y="585693"/>
                    <a:pt x="258290" y="585693"/>
                  </a:cubicBezTo>
                  <a:lnTo>
                    <a:pt x="195114" y="585693"/>
                  </a:lnTo>
                  <a:cubicBezTo>
                    <a:pt x="181556" y="585693"/>
                    <a:pt x="170673" y="574740"/>
                    <a:pt x="170673" y="561210"/>
                  </a:cubicBezTo>
                  <a:lnTo>
                    <a:pt x="170673" y="376018"/>
                  </a:lnTo>
                  <a:cubicBezTo>
                    <a:pt x="170673" y="362580"/>
                    <a:pt x="181556" y="351627"/>
                    <a:pt x="195114" y="351627"/>
                  </a:cubicBezTo>
                  <a:close/>
                  <a:moveTo>
                    <a:pt x="358100" y="249872"/>
                  </a:moveTo>
                  <a:lnTo>
                    <a:pt x="421316" y="249872"/>
                  </a:lnTo>
                  <a:cubicBezTo>
                    <a:pt x="434771" y="249872"/>
                    <a:pt x="445737" y="260735"/>
                    <a:pt x="445737" y="274267"/>
                  </a:cubicBezTo>
                  <a:lnTo>
                    <a:pt x="445737" y="561206"/>
                  </a:lnTo>
                  <a:cubicBezTo>
                    <a:pt x="445737" y="574738"/>
                    <a:pt x="434771" y="585693"/>
                    <a:pt x="421316" y="585693"/>
                  </a:cubicBezTo>
                  <a:lnTo>
                    <a:pt x="358100" y="585693"/>
                  </a:lnTo>
                  <a:cubicBezTo>
                    <a:pt x="344645" y="585693"/>
                    <a:pt x="333679" y="574738"/>
                    <a:pt x="333679" y="561206"/>
                  </a:cubicBezTo>
                  <a:lnTo>
                    <a:pt x="333679" y="274267"/>
                  </a:lnTo>
                  <a:cubicBezTo>
                    <a:pt x="333679" y="260735"/>
                    <a:pt x="344645" y="249872"/>
                    <a:pt x="358100" y="249872"/>
                  </a:cubicBezTo>
                  <a:close/>
                  <a:moveTo>
                    <a:pt x="140260" y="224680"/>
                  </a:moveTo>
                  <a:cubicBezTo>
                    <a:pt x="168749" y="224680"/>
                    <a:pt x="191844" y="247711"/>
                    <a:pt x="191844" y="276122"/>
                  </a:cubicBezTo>
                  <a:cubicBezTo>
                    <a:pt x="191844" y="304533"/>
                    <a:pt x="168749" y="327564"/>
                    <a:pt x="140260" y="327564"/>
                  </a:cubicBezTo>
                  <a:cubicBezTo>
                    <a:pt x="111771" y="327564"/>
                    <a:pt x="88676" y="304533"/>
                    <a:pt x="88676" y="276122"/>
                  </a:cubicBezTo>
                  <a:cubicBezTo>
                    <a:pt x="88676" y="247711"/>
                    <a:pt x="111771" y="224680"/>
                    <a:pt x="140260" y="224680"/>
                  </a:cubicBezTo>
                  <a:close/>
                  <a:moveTo>
                    <a:pt x="521177" y="148117"/>
                  </a:moveTo>
                  <a:lnTo>
                    <a:pt x="584301" y="148117"/>
                  </a:lnTo>
                  <a:cubicBezTo>
                    <a:pt x="597848" y="148117"/>
                    <a:pt x="608814" y="159070"/>
                    <a:pt x="608814" y="172601"/>
                  </a:cubicBezTo>
                  <a:lnTo>
                    <a:pt x="608814" y="561209"/>
                  </a:lnTo>
                  <a:cubicBezTo>
                    <a:pt x="608814" y="574740"/>
                    <a:pt x="597848" y="585693"/>
                    <a:pt x="584301" y="585693"/>
                  </a:cubicBezTo>
                  <a:lnTo>
                    <a:pt x="521177" y="585693"/>
                  </a:lnTo>
                  <a:cubicBezTo>
                    <a:pt x="507722" y="585693"/>
                    <a:pt x="496756" y="574740"/>
                    <a:pt x="496756" y="561209"/>
                  </a:cubicBezTo>
                  <a:lnTo>
                    <a:pt x="496756" y="172601"/>
                  </a:lnTo>
                  <a:cubicBezTo>
                    <a:pt x="496756" y="159070"/>
                    <a:pt x="507722" y="148117"/>
                    <a:pt x="521177" y="148117"/>
                  </a:cubicBezTo>
                  <a:close/>
                  <a:moveTo>
                    <a:pt x="116229" y="131322"/>
                  </a:moveTo>
                  <a:lnTo>
                    <a:pt x="164246" y="131322"/>
                  </a:lnTo>
                  <a:cubicBezTo>
                    <a:pt x="175214" y="131322"/>
                    <a:pt x="184061" y="140159"/>
                    <a:pt x="184061" y="151113"/>
                  </a:cubicBezTo>
                  <a:lnTo>
                    <a:pt x="184061" y="171457"/>
                  </a:lnTo>
                  <a:cubicBezTo>
                    <a:pt x="193001" y="175231"/>
                    <a:pt x="201019" y="180386"/>
                    <a:pt x="208669" y="186094"/>
                  </a:cubicBezTo>
                  <a:lnTo>
                    <a:pt x="226641" y="175692"/>
                  </a:lnTo>
                  <a:cubicBezTo>
                    <a:pt x="236134" y="170261"/>
                    <a:pt x="248300" y="173482"/>
                    <a:pt x="253737" y="182964"/>
                  </a:cubicBezTo>
                  <a:lnTo>
                    <a:pt x="277792" y="224572"/>
                  </a:lnTo>
                  <a:cubicBezTo>
                    <a:pt x="280465" y="229083"/>
                    <a:pt x="281110" y="234514"/>
                    <a:pt x="279727" y="239577"/>
                  </a:cubicBezTo>
                  <a:cubicBezTo>
                    <a:pt x="278437" y="244640"/>
                    <a:pt x="275119" y="248966"/>
                    <a:pt x="270511" y="251544"/>
                  </a:cubicBezTo>
                  <a:lnTo>
                    <a:pt x="252355" y="262038"/>
                  </a:lnTo>
                  <a:cubicBezTo>
                    <a:pt x="253000" y="266733"/>
                    <a:pt x="253829" y="271335"/>
                    <a:pt x="253829" y="276122"/>
                  </a:cubicBezTo>
                  <a:cubicBezTo>
                    <a:pt x="253829" y="281001"/>
                    <a:pt x="253000" y="285604"/>
                    <a:pt x="252355" y="290206"/>
                  </a:cubicBezTo>
                  <a:lnTo>
                    <a:pt x="270511" y="300700"/>
                  </a:lnTo>
                  <a:cubicBezTo>
                    <a:pt x="279174" y="305671"/>
                    <a:pt x="282308" y="316165"/>
                    <a:pt x="278714" y="325094"/>
                  </a:cubicBezTo>
                  <a:cubicBezTo>
                    <a:pt x="272354" y="322609"/>
                    <a:pt x="265442" y="321136"/>
                    <a:pt x="258253" y="321136"/>
                  </a:cubicBezTo>
                  <a:lnTo>
                    <a:pt x="195858" y="321136"/>
                  </a:lnTo>
                  <a:cubicBezTo>
                    <a:pt x="205904" y="308709"/>
                    <a:pt x="212171" y="293244"/>
                    <a:pt x="212171" y="276122"/>
                  </a:cubicBezTo>
                  <a:cubicBezTo>
                    <a:pt x="212171" y="236539"/>
                    <a:pt x="179914" y="204320"/>
                    <a:pt x="140191" y="204320"/>
                  </a:cubicBezTo>
                  <a:cubicBezTo>
                    <a:pt x="100561" y="204320"/>
                    <a:pt x="68304" y="236539"/>
                    <a:pt x="68304" y="276122"/>
                  </a:cubicBezTo>
                  <a:cubicBezTo>
                    <a:pt x="68304" y="315797"/>
                    <a:pt x="100561" y="348016"/>
                    <a:pt x="140191" y="348016"/>
                  </a:cubicBezTo>
                  <a:cubicBezTo>
                    <a:pt x="143048" y="348016"/>
                    <a:pt x="145721" y="347463"/>
                    <a:pt x="148486" y="347095"/>
                  </a:cubicBezTo>
                  <a:cubicBezTo>
                    <a:pt x="143233" y="355564"/>
                    <a:pt x="140099" y="365414"/>
                    <a:pt x="140099" y="376000"/>
                  </a:cubicBezTo>
                  <a:lnTo>
                    <a:pt x="140099" y="420922"/>
                  </a:lnTo>
                  <a:lnTo>
                    <a:pt x="116229" y="420922"/>
                  </a:lnTo>
                  <a:cubicBezTo>
                    <a:pt x="105261" y="420922"/>
                    <a:pt x="96413" y="412085"/>
                    <a:pt x="96413" y="401131"/>
                  </a:cubicBezTo>
                  <a:lnTo>
                    <a:pt x="96413" y="380787"/>
                  </a:lnTo>
                  <a:cubicBezTo>
                    <a:pt x="87474" y="377013"/>
                    <a:pt x="79455" y="371950"/>
                    <a:pt x="71806" y="366150"/>
                  </a:cubicBezTo>
                  <a:lnTo>
                    <a:pt x="53742" y="376552"/>
                  </a:lnTo>
                  <a:cubicBezTo>
                    <a:pt x="49226" y="379222"/>
                    <a:pt x="43788" y="379866"/>
                    <a:pt x="38719" y="378577"/>
                  </a:cubicBezTo>
                  <a:cubicBezTo>
                    <a:pt x="33650" y="377197"/>
                    <a:pt x="29318" y="373883"/>
                    <a:pt x="26738" y="369372"/>
                  </a:cubicBezTo>
                  <a:lnTo>
                    <a:pt x="2683" y="327764"/>
                  </a:lnTo>
                  <a:cubicBezTo>
                    <a:pt x="-2847" y="318282"/>
                    <a:pt x="471" y="306131"/>
                    <a:pt x="9872" y="300700"/>
                  </a:cubicBezTo>
                  <a:lnTo>
                    <a:pt x="28120" y="290206"/>
                  </a:lnTo>
                  <a:cubicBezTo>
                    <a:pt x="27475" y="285604"/>
                    <a:pt x="26645" y="281001"/>
                    <a:pt x="26645" y="276122"/>
                  </a:cubicBezTo>
                  <a:cubicBezTo>
                    <a:pt x="26645" y="271335"/>
                    <a:pt x="27475" y="266733"/>
                    <a:pt x="28120" y="262038"/>
                  </a:cubicBezTo>
                  <a:lnTo>
                    <a:pt x="9872" y="251544"/>
                  </a:lnTo>
                  <a:cubicBezTo>
                    <a:pt x="471" y="246113"/>
                    <a:pt x="-2847" y="233962"/>
                    <a:pt x="2683" y="224572"/>
                  </a:cubicBezTo>
                  <a:lnTo>
                    <a:pt x="26738" y="182964"/>
                  </a:lnTo>
                  <a:cubicBezTo>
                    <a:pt x="29318" y="178361"/>
                    <a:pt x="33650" y="175139"/>
                    <a:pt x="38719" y="173759"/>
                  </a:cubicBezTo>
                  <a:cubicBezTo>
                    <a:pt x="43788" y="172378"/>
                    <a:pt x="49226" y="173114"/>
                    <a:pt x="53742" y="175692"/>
                  </a:cubicBezTo>
                  <a:lnTo>
                    <a:pt x="71806" y="186094"/>
                  </a:lnTo>
                  <a:cubicBezTo>
                    <a:pt x="79455" y="180386"/>
                    <a:pt x="87474" y="175231"/>
                    <a:pt x="96413" y="171457"/>
                  </a:cubicBezTo>
                  <a:lnTo>
                    <a:pt x="96413" y="151113"/>
                  </a:lnTo>
                  <a:cubicBezTo>
                    <a:pt x="96413" y="140159"/>
                    <a:pt x="105261" y="131322"/>
                    <a:pt x="116229" y="131322"/>
                  </a:cubicBezTo>
                  <a:close/>
                  <a:moveTo>
                    <a:pt x="445756" y="83476"/>
                  </a:moveTo>
                  <a:cubicBezTo>
                    <a:pt x="428335" y="83476"/>
                    <a:pt x="414140" y="97557"/>
                    <a:pt x="414140" y="115044"/>
                  </a:cubicBezTo>
                  <a:cubicBezTo>
                    <a:pt x="414140" y="132438"/>
                    <a:pt x="428335" y="146520"/>
                    <a:pt x="445756" y="146520"/>
                  </a:cubicBezTo>
                  <a:cubicBezTo>
                    <a:pt x="463176" y="146520"/>
                    <a:pt x="477371" y="132438"/>
                    <a:pt x="477371" y="115044"/>
                  </a:cubicBezTo>
                  <a:cubicBezTo>
                    <a:pt x="477371" y="97557"/>
                    <a:pt x="463176" y="83476"/>
                    <a:pt x="445756" y="83476"/>
                  </a:cubicBezTo>
                  <a:close/>
                  <a:moveTo>
                    <a:pt x="426676" y="0"/>
                  </a:moveTo>
                  <a:lnTo>
                    <a:pt x="464835" y="0"/>
                  </a:lnTo>
                  <a:cubicBezTo>
                    <a:pt x="473500" y="0"/>
                    <a:pt x="480597" y="7087"/>
                    <a:pt x="480597" y="15738"/>
                  </a:cubicBezTo>
                  <a:lnTo>
                    <a:pt x="480597" y="31936"/>
                  </a:lnTo>
                  <a:cubicBezTo>
                    <a:pt x="487694" y="34881"/>
                    <a:pt x="494054" y="38931"/>
                    <a:pt x="500138" y="43533"/>
                  </a:cubicBezTo>
                  <a:lnTo>
                    <a:pt x="514425" y="35249"/>
                  </a:lnTo>
                  <a:cubicBezTo>
                    <a:pt x="521983" y="30924"/>
                    <a:pt x="531569" y="33501"/>
                    <a:pt x="535901" y="40956"/>
                  </a:cubicBezTo>
                  <a:lnTo>
                    <a:pt x="554981" y="73996"/>
                  </a:lnTo>
                  <a:cubicBezTo>
                    <a:pt x="557101" y="77585"/>
                    <a:pt x="557654" y="81911"/>
                    <a:pt x="556640" y="85961"/>
                  </a:cubicBezTo>
                  <a:cubicBezTo>
                    <a:pt x="555534" y="89918"/>
                    <a:pt x="552861" y="93415"/>
                    <a:pt x="549266" y="95440"/>
                  </a:cubicBezTo>
                  <a:lnTo>
                    <a:pt x="534887" y="103815"/>
                  </a:lnTo>
                  <a:cubicBezTo>
                    <a:pt x="535348" y="107497"/>
                    <a:pt x="535993" y="111178"/>
                    <a:pt x="535993" y="115044"/>
                  </a:cubicBezTo>
                  <a:cubicBezTo>
                    <a:pt x="535993" y="115872"/>
                    <a:pt x="535809" y="116700"/>
                    <a:pt x="535717" y="117621"/>
                  </a:cubicBezTo>
                  <a:lnTo>
                    <a:pt x="521153" y="117621"/>
                  </a:lnTo>
                  <a:cubicBezTo>
                    <a:pt x="490828" y="117621"/>
                    <a:pt x="466126" y="142286"/>
                    <a:pt x="466126" y="172565"/>
                  </a:cubicBezTo>
                  <a:lnTo>
                    <a:pt x="466126" y="229719"/>
                  </a:lnTo>
                  <a:lnTo>
                    <a:pt x="466126" y="242604"/>
                  </a:lnTo>
                  <a:cubicBezTo>
                    <a:pt x="462715" y="237726"/>
                    <a:pt x="458383" y="233493"/>
                    <a:pt x="453590" y="229995"/>
                  </a:cubicBezTo>
                  <a:cubicBezTo>
                    <a:pt x="444465" y="223369"/>
                    <a:pt x="433404" y="219319"/>
                    <a:pt x="421330" y="219319"/>
                  </a:cubicBezTo>
                  <a:lnTo>
                    <a:pt x="411928" y="219319"/>
                  </a:lnTo>
                  <a:cubicBezTo>
                    <a:pt x="411375" y="217755"/>
                    <a:pt x="410914" y="216098"/>
                    <a:pt x="410914" y="214257"/>
                  </a:cubicBezTo>
                  <a:lnTo>
                    <a:pt x="410914" y="198059"/>
                  </a:lnTo>
                  <a:cubicBezTo>
                    <a:pt x="403817" y="195114"/>
                    <a:pt x="397457" y="191064"/>
                    <a:pt x="391373" y="186463"/>
                  </a:cubicBezTo>
                  <a:lnTo>
                    <a:pt x="377086" y="194746"/>
                  </a:lnTo>
                  <a:cubicBezTo>
                    <a:pt x="373492" y="196863"/>
                    <a:pt x="369160" y="197415"/>
                    <a:pt x="365104" y="196310"/>
                  </a:cubicBezTo>
                  <a:cubicBezTo>
                    <a:pt x="361140" y="195206"/>
                    <a:pt x="357638" y="192629"/>
                    <a:pt x="355610" y="189040"/>
                  </a:cubicBezTo>
                  <a:lnTo>
                    <a:pt x="336530" y="155999"/>
                  </a:lnTo>
                  <a:cubicBezTo>
                    <a:pt x="332198" y="148452"/>
                    <a:pt x="334687" y="138881"/>
                    <a:pt x="342245" y="134463"/>
                  </a:cubicBezTo>
                  <a:lnTo>
                    <a:pt x="356716" y="126180"/>
                  </a:lnTo>
                  <a:cubicBezTo>
                    <a:pt x="356163" y="122498"/>
                    <a:pt x="355518" y="118817"/>
                    <a:pt x="355518" y="115044"/>
                  </a:cubicBezTo>
                  <a:cubicBezTo>
                    <a:pt x="355518" y="111178"/>
                    <a:pt x="356163" y="107497"/>
                    <a:pt x="356716" y="103815"/>
                  </a:cubicBezTo>
                  <a:lnTo>
                    <a:pt x="342245" y="95440"/>
                  </a:lnTo>
                  <a:cubicBezTo>
                    <a:pt x="334687" y="91115"/>
                    <a:pt x="332198" y="81543"/>
                    <a:pt x="336530" y="73996"/>
                  </a:cubicBezTo>
                  <a:lnTo>
                    <a:pt x="355610" y="40956"/>
                  </a:lnTo>
                  <a:cubicBezTo>
                    <a:pt x="357638" y="37366"/>
                    <a:pt x="361140" y="34789"/>
                    <a:pt x="365104" y="33685"/>
                  </a:cubicBezTo>
                  <a:cubicBezTo>
                    <a:pt x="369160" y="32580"/>
                    <a:pt x="373492" y="33133"/>
                    <a:pt x="377086" y="35249"/>
                  </a:cubicBezTo>
                  <a:lnTo>
                    <a:pt x="391373" y="43533"/>
                  </a:lnTo>
                  <a:cubicBezTo>
                    <a:pt x="397457" y="38931"/>
                    <a:pt x="403817" y="34881"/>
                    <a:pt x="410914" y="31936"/>
                  </a:cubicBezTo>
                  <a:lnTo>
                    <a:pt x="410914" y="15738"/>
                  </a:lnTo>
                  <a:cubicBezTo>
                    <a:pt x="410914" y="7087"/>
                    <a:pt x="418011" y="0"/>
                    <a:pt x="42667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atin typeface="+mj-lt"/>
              </a:endParaRPr>
            </a:p>
          </p:txBody>
        </p:sp>
      </p:grpSp>
      <p:grpSp>
        <p:nvGrpSpPr>
          <p:cNvPr id="70" name="组合 69">
            <a:extLst>
              <a:ext uri="{FF2B5EF4-FFF2-40B4-BE49-F238E27FC236}">
                <a16:creationId xmlns:a16="http://schemas.microsoft.com/office/drawing/2014/main" id="{9F96579E-E39A-432E-B0A4-07A2BEA57D59}"/>
              </a:ext>
            </a:extLst>
          </p:cNvPr>
          <p:cNvGrpSpPr/>
          <p:nvPr/>
        </p:nvGrpSpPr>
        <p:grpSpPr>
          <a:xfrm>
            <a:off x="4731685" y="424013"/>
            <a:ext cx="2728632" cy="664558"/>
            <a:chOff x="4731685" y="424013"/>
            <a:chExt cx="2728632" cy="664558"/>
          </a:xfrm>
        </p:grpSpPr>
        <p:sp>
          <p:nvSpPr>
            <p:cNvPr id="44" name="文本框 43">
              <a:extLst>
                <a:ext uri="{FF2B5EF4-FFF2-40B4-BE49-F238E27FC236}">
                  <a16:creationId xmlns:a16="http://schemas.microsoft.com/office/drawing/2014/main" id="{6660DFC8-51CB-41D9-BA5F-1AC2BEBA1D3B}"/>
                </a:ext>
              </a:extLst>
            </p:cNvPr>
            <p:cNvSpPr txBox="1"/>
            <p:nvPr/>
          </p:nvSpPr>
          <p:spPr>
            <a:xfrm>
              <a:off x="4731685" y="424013"/>
              <a:ext cx="2728632" cy="646331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3600" dirty="0">
                  <a:solidFill>
                    <a:srgbClr val="F47737"/>
                  </a:solidFill>
                  <a:latin typeface="+mj-lt"/>
                  <a:ea typeface="时尚中黑简体" panose="01010104010101010101" pitchFamily="2" charset="-122"/>
                </a:rPr>
                <a:t>CONTENTS</a:t>
              </a:r>
              <a:endParaRPr lang="zh-CN" altLang="en-US" sz="3600" dirty="0">
                <a:solidFill>
                  <a:srgbClr val="F47737"/>
                </a:solidFill>
                <a:latin typeface="+mj-lt"/>
                <a:ea typeface="时尚中黑简体" panose="01010104010101010101" pitchFamily="2" charset="-122"/>
              </a:endParaRPr>
            </a:p>
          </p:txBody>
        </p:sp>
        <p:cxnSp>
          <p:nvCxnSpPr>
            <p:cNvPr id="45" name="直接连接符 44">
              <a:extLst>
                <a:ext uri="{FF2B5EF4-FFF2-40B4-BE49-F238E27FC236}">
                  <a16:creationId xmlns:a16="http://schemas.microsoft.com/office/drawing/2014/main" id="{D52A6DAB-5842-4812-B83A-1AE376AA8AA4}"/>
                </a:ext>
              </a:extLst>
            </p:cNvPr>
            <p:cNvCxnSpPr>
              <a:cxnSpLocks/>
            </p:cNvCxnSpPr>
            <p:nvPr/>
          </p:nvCxnSpPr>
          <p:spPr>
            <a:xfrm>
              <a:off x="5807982" y="1088571"/>
              <a:ext cx="576036" cy="0"/>
            </a:xfrm>
            <a:prstGeom prst="line">
              <a:avLst/>
            </a:prstGeom>
            <a:ln w="28575" cap="rnd">
              <a:solidFill>
                <a:srgbClr val="F47737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61965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7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37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37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EBC5E3F5-16CE-4E6E-A76D-ECBF177D4A48}"/>
              </a:ext>
            </a:extLst>
          </p:cNvPr>
          <p:cNvGrpSpPr/>
          <p:nvPr/>
        </p:nvGrpSpPr>
        <p:grpSpPr>
          <a:xfrm>
            <a:off x="4281905" y="868680"/>
            <a:ext cx="3628192" cy="3383280"/>
            <a:chOff x="2308226" y="600075"/>
            <a:chExt cx="4684000" cy="4367820"/>
          </a:xfrm>
        </p:grpSpPr>
        <p:sp>
          <p:nvSpPr>
            <p:cNvPr id="3" name="Freeform 8">
              <a:extLst>
                <a:ext uri="{FF2B5EF4-FFF2-40B4-BE49-F238E27FC236}">
                  <a16:creationId xmlns:a16="http://schemas.microsoft.com/office/drawing/2014/main" id="{7C1BED71-607D-4B40-80F0-63F123820E44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5783" y="812303"/>
              <a:ext cx="3886443" cy="3780617"/>
            </a:xfrm>
            <a:prstGeom prst="ellipse">
              <a:avLst/>
            </a:prstGeom>
            <a:solidFill>
              <a:sysClr val="window" lastClr="FFFFFF"/>
            </a:solidFill>
            <a:ln w="38100">
              <a:solidFill>
                <a:sysClr val="window" lastClr="FFFFFF">
                  <a:lumMod val="95000"/>
                </a:sys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4" name="Freeform 8">
              <a:extLst>
                <a:ext uri="{FF2B5EF4-FFF2-40B4-BE49-F238E27FC236}">
                  <a16:creationId xmlns:a16="http://schemas.microsoft.com/office/drawing/2014/main" id="{EC38E7D1-A234-410C-8DC4-47468BE1225F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3691" y="600075"/>
              <a:ext cx="4183760" cy="4069838"/>
            </a:xfrm>
            <a:prstGeom prst="ellipse">
              <a:avLst/>
            </a:prstGeom>
            <a:solidFill>
              <a:srgbClr val="F37432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5" name="Freeform 8">
              <a:extLst>
                <a:ext uri="{FF2B5EF4-FFF2-40B4-BE49-F238E27FC236}">
                  <a16:creationId xmlns:a16="http://schemas.microsoft.com/office/drawing/2014/main" id="{B7EECBD6-91EF-4B9C-A0D2-4AA373DBACD5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8226" y="898057"/>
              <a:ext cx="4183760" cy="4069838"/>
            </a:xfrm>
            <a:prstGeom prst="ellipse">
              <a:avLst/>
            </a:prstGeom>
            <a:solidFill>
              <a:srgbClr val="F37432">
                <a:lumMod val="40000"/>
                <a:lumOff val="6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2CBDE068-62DE-4A8E-89CE-437990C320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3691" y="746598"/>
              <a:ext cx="4183760" cy="4069838"/>
            </a:xfrm>
            <a:prstGeom prst="ellipse">
              <a:avLst/>
            </a:prstGeom>
            <a:solidFill>
              <a:srgbClr val="F37432">
                <a:alpha val="94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endParaRPr>
            </a:p>
          </p:txBody>
        </p:sp>
        <p:pic>
          <p:nvPicPr>
            <p:cNvPr id="7" name="图片占位符 51">
              <a:extLst>
                <a:ext uri="{FF2B5EF4-FFF2-40B4-BE49-F238E27FC236}">
                  <a16:creationId xmlns:a16="http://schemas.microsoft.com/office/drawing/2014/main" id="{4B1726FA-30C6-47FB-8149-291BC5A2068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14170" y="885017"/>
              <a:ext cx="3802800" cy="3793002"/>
            </a:xfrm>
            <a:prstGeom prst="ellipse">
              <a:avLst/>
            </a:prstGeom>
            <a:solidFill>
              <a:sysClr val="window" lastClr="FFFFFF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</p:pic>
      </p:grpSp>
      <p:grpSp>
        <p:nvGrpSpPr>
          <p:cNvPr id="11" name="组合 10">
            <a:extLst>
              <a:ext uri="{FF2B5EF4-FFF2-40B4-BE49-F238E27FC236}">
                <a16:creationId xmlns:a16="http://schemas.microsoft.com/office/drawing/2014/main" id="{70170069-EB56-4D5C-B89D-A2DC4C65D516}"/>
              </a:ext>
            </a:extLst>
          </p:cNvPr>
          <p:cNvGrpSpPr/>
          <p:nvPr/>
        </p:nvGrpSpPr>
        <p:grpSpPr>
          <a:xfrm>
            <a:off x="5264366" y="4644700"/>
            <a:ext cx="1663275" cy="1362121"/>
            <a:chOff x="5452423" y="4646319"/>
            <a:chExt cx="1287160" cy="1054105"/>
          </a:xfrm>
        </p:grpSpPr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D504D364-5751-4F31-9814-0A70605D500D}"/>
                </a:ext>
              </a:extLst>
            </p:cNvPr>
            <p:cNvSpPr txBox="1"/>
            <p:nvPr/>
          </p:nvSpPr>
          <p:spPr>
            <a:xfrm>
              <a:off x="5617658" y="4646319"/>
              <a:ext cx="956687" cy="547812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tr-TR" altLang="zh-CN" sz="4000" dirty="0">
                  <a:solidFill>
                    <a:srgbClr val="F47737"/>
                  </a:solidFill>
                  <a:latin typeface="+mj-lt"/>
                  <a:ea typeface="时尚中黑简体" panose="01010104010101010101" pitchFamily="2" charset="-122"/>
                </a:rPr>
                <a:t>RAP</a:t>
              </a:r>
              <a:endParaRPr lang="zh-CN" altLang="en-US" sz="4000" dirty="0">
                <a:solidFill>
                  <a:srgbClr val="F47737"/>
                </a:solidFill>
                <a:latin typeface="+mj-lt"/>
                <a:ea typeface="时尚中黑简体" panose="01010104010101010101" pitchFamily="2" charset="-122"/>
              </a:endParaRPr>
            </a:p>
          </p:txBody>
        </p:sp>
        <p:cxnSp>
          <p:nvCxnSpPr>
            <p:cNvPr id="9" name="直接连接符 8">
              <a:extLst>
                <a:ext uri="{FF2B5EF4-FFF2-40B4-BE49-F238E27FC236}">
                  <a16:creationId xmlns:a16="http://schemas.microsoft.com/office/drawing/2014/main" id="{DC19AECD-D502-47D5-ABB9-BA09618E503F}"/>
                </a:ext>
              </a:extLst>
            </p:cNvPr>
            <p:cNvCxnSpPr>
              <a:cxnSpLocks/>
            </p:cNvCxnSpPr>
            <p:nvPr/>
          </p:nvCxnSpPr>
          <p:spPr>
            <a:xfrm>
              <a:off x="5807982" y="5310877"/>
              <a:ext cx="576036" cy="0"/>
            </a:xfrm>
            <a:prstGeom prst="line">
              <a:avLst/>
            </a:prstGeom>
            <a:ln w="28575" cap="rnd">
              <a:solidFill>
                <a:srgbClr val="F47737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文本框 9">
              <a:extLst>
                <a:ext uri="{FF2B5EF4-FFF2-40B4-BE49-F238E27FC236}">
                  <a16:creationId xmlns:a16="http://schemas.microsoft.com/office/drawing/2014/main" id="{4B0629C7-5F2C-4CC3-8F1E-831361A940D2}"/>
                </a:ext>
              </a:extLst>
            </p:cNvPr>
            <p:cNvSpPr txBox="1"/>
            <p:nvPr/>
          </p:nvSpPr>
          <p:spPr>
            <a:xfrm>
              <a:off x="5452423" y="5343155"/>
              <a:ext cx="1287160" cy="357269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ea typeface="时尚中黑简体" panose="01010104010101010101" pitchFamily="2" charset="-122"/>
                </a:rPr>
                <a:t>Text here...</a:t>
              </a:r>
              <a:endPara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时尚中黑简体" panose="01010104010101010101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99215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A6115BFB-1B63-4F34-BD44-30BAA4F7AF34}"/>
              </a:ext>
            </a:extLst>
          </p:cNvPr>
          <p:cNvSpPr txBox="1"/>
          <p:nvPr/>
        </p:nvSpPr>
        <p:spPr>
          <a:xfrm>
            <a:off x="4675577" y="424013"/>
            <a:ext cx="2840842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tr-TR" altLang="zh-CN" sz="3600" dirty="0">
                <a:solidFill>
                  <a:srgbClr val="F47737"/>
                </a:solidFill>
                <a:latin typeface="+mj-lt"/>
                <a:ea typeface="时尚中黑简体" panose="01010104010101010101" pitchFamily="2" charset="-122"/>
              </a:rPr>
              <a:t>TITLE HERE</a:t>
            </a:r>
            <a:endParaRPr lang="zh-CN" altLang="en-US" sz="3600" dirty="0">
              <a:solidFill>
                <a:srgbClr val="F47737"/>
              </a:solidFill>
              <a:latin typeface="+mj-lt"/>
              <a:ea typeface="时尚中黑简体" panose="01010104010101010101" pitchFamily="2" charset="-122"/>
            </a:endParaRPr>
          </a:p>
        </p:txBody>
      </p:sp>
      <p:cxnSp>
        <p:nvCxnSpPr>
          <p:cNvPr id="3" name="直接连接符 2">
            <a:extLst>
              <a:ext uri="{FF2B5EF4-FFF2-40B4-BE49-F238E27FC236}">
                <a16:creationId xmlns:a16="http://schemas.microsoft.com/office/drawing/2014/main" id="{96A48B1C-7074-47B2-8A08-9C74C1F04555}"/>
              </a:ext>
            </a:extLst>
          </p:cNvPr>
          <p:cNvCxnSpPr>
            <a:cxnSpLocks/>
          </p:cNvCxnSpPr>
          <p:nvPr/>
        </p:nvCxnSpPr>
        <p:spPr>
          <a:xfrm>
            <a:off x="5807982" y="1088571"/>
            <a:ext cx="576036" cy="0"/>
          </a:xfrm>
          <a:prstGeom prst="line">
            <a:avLst/>
          </a:prstGeom>
          <a:ln w="28575" cap="rnd">
            <a:solidFill>
              <a:srgbClr val="F47737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2">
            <a:extLst>
              <a:ext uri="{FF2B5EF4-FFF2-40B4-BE49-F238E27FC236}">
                <a16:creationId xmlns:a16="http://schemas.microsoft.com/office/drawing/2014/main" id="{B02E8E48-F2C8-4BCB-A98A-78A9EB1DF2E0}"/>
              </a:ext>
            </a:extLst>
          </p:cNvPr>
          <p:cNvCxnSpPr/>
          <p:nvPr/>
        </p:nvCxnSpPr>
        <p:spPr>
          <a:xfrm>
            <a:off x="4851747" y="4526893"/>
            <a:ext cx="0" cy="781708"/>
          </a:xfrm>
          <a:prstGeom prst="straightConnector1">
            <a:avLst/>
          </a:prstGeom>
          <a:ln w="3175">
            <a:solidFill>
              <a:schemeClr val="bg1">
                <a:lumMod val="75000"/>
              </a:schemeClr>
            </a:solidFill>
            <a:prstDash val="sys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3">
            <a:extLst>
              <a:ext uri="{FF2B5EF4-FFF2-40B4-BE49-F238E27FC236}">
                <a16:creationId xmlns:a16="http://schemas.microsoft.com/office/drawing/2014/main" id="{F8679D55-E1BA-4A9E-82EE-F179658EA095}"/>
              </a:ext>
            </a:extLst>
          </p:cNvPr>
          <p:cNvCxnSpPr/>
          <p:nvPr/>
        </p:nvCxnSpPr>
        <p:spPr>
          <a:xfrm>
            <a:off x="7323395" y="4526893"/>
            <a:ext cx="0" cy="781708"/>
          </a:xfrm>
          <a:prstGeom prst="straightConnector1">
            <a:avLst/>
          </a:prstGeom>
          <a:ln w="3175">
            <a:solidFill>
              <a:schemeClr val="bg1">
                <a:lumMod val="75000"/>
              </a:schemeClr>
            </a:solidFill>
            <a:prstDash val="sys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8">
            <a:extLst>
              <a:ext uri="{FF2B5EF4-FFF2-40B4-BE49-F238E27FC236}">
                <a16:creationId xmlns:a16="http://schemas.microsoft.com/office/drawing/2014/main" id="{DA79005B-9697-4207-AA62-46E47A53F225}"/>
              </a:ext>
            </a:extLst>
          </p:cNvPr>
          <p:cNvCxnSpPr/>
          <p:nvPr/>
        </p:nvCxnSpPr>
        <p:spPr>
          <a:xfrm flipV="1">
            <a:off x="5711532" y="2540292"/>
            <a:ext cx="0" cy="822090"/>
          </a:xfrm>
          <a:prstGeom prst="straightConnector1">
            <a:avLst/>
          </a:prstGeom>
          <a:ln w="3175">
            <a:solidFill>
              <a:schemeClr val="bg1">
                <a:lumMod val="75000"/>
              </a:schemeClr>
            </a:solidFill>
            <a:prstDash val="sys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Freeform: Shape 4">
            <a:extLst>
              <a:ext uri="{FF2B5EF4-FFF2-40B4-BE49-F238E27FC236}">
                <a16:creationId xmlns:a16="http://schemas.microsoft.com/office/drawing/2014/main" id="{FF91F49A-2437-4066-9E94-769E830AEF23}"/>
              </a:ext>
            </a:extLst>
          </p:cNvPr>
          <p:cNvSpPr>
            <a:spLocks/>
          </p:cNvSpPr>
          <p:nvPr/>
        </p:nvSpPr>
        <p:spPr bwMode="auto">
          <a:xfrm>
            <a:off x="4436864" y="3426334"/>
            <a:ext cx="868709" cy="1317769"/>
          </a:xfrm>
          <a:prstGeom prst="chevron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>
              <a:solidFill>
                <a:schemeClr val="lt1"/>
              </a:solidFill>
              <a:latin typeface="+mj-lt"/>
            </a:endParaRPr>
          </a:p>
        </p:txBody>
      </p:sp>
      <p:sp>
        <p:nvSpPr>
          <p:cNvPr id="9" name="Freeform: Shape 5">
            <a:extLst>
              <a:ext uri="{FF2B5EF4-FFF2-40B4-BE49-F238E27FC236}">
                <a16:creationId xmlns:a16="http://schemas.microsoft.com/office/drawing/2014/main" id="{2F5B3E18-D213-45BC-A249-E0B8729C7BB3}"/>
              </a:ext>
            </a:extLst>
          </p:cNvPr>
          <p:cNvSpPr>
            <a:spLocks/>
          </p:cNvSpPr>
          <p:nvPr/>
        </p:nvSpPr>
        <p:spPr bwMode="auto">
          <a:xfrm>
            <a:off x="6889516" y="3426334"/>
            <a:ext cx="868709" cy="1317769"/>
          </a:xfrm>
          <a:prstGeom prst="chevron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>
              <a:solidFill>
                <a:schemeClr val="lt1"/>
              </a:solidFill>
              <a:latin typeface="+mj-lt"/>
            </a:endParaRPr>
          </a:p>
        </p:txBody>
      </p:sp>
      <p:sp>
        <p:nvSpPr>
          <p:cNvPr id="10" name="Freeform: Shape 6">
            <a:extLst>
              <a:ext uri="{FF2B5EF4-FFF2-40B4-BE49-F238E27FC236}">
                <a16:creationId xmlns:a16="http://schemas.microsoft.com/office/drawing/2014/main" id="{1B7F57FF-C481-4F96-94A7-141150658417}"/>
              </a:ext>
            </a:extLst>
          </p:cNvPr>
          <p:cNvSpPr>
            <a:spLocks/>
          </p:cNvSpPr>
          <p:nvPr/>
        </p:nvSpPr>
        <p:spPr bwMode="auto">
          <a:xfrm>
            <a:off x="8280725" y="3603840"/>
            <a:ext cx="634676" cy="962758"/>
          </a:xfrm>
          <a:prstGeom prst="chevron">
            <a:avLst/>
          </a:prstGeom>
          <a:solidFill>
            <a:srgbClr val="F47737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>
              <a:solidFill>
                <a:schemeClr val="lt1"/>
              </a:solidFill>
              <a:latin typeface="+mj-lt"/>
            </a:endParaRPr>
          </a:p>
        </p:txBody>
      </p:sp>
      <p:sp>
        <p:nvSpPr>
          <p:cNvPr id="11" name="Freeform: Shape 7">
            <a:extLst>
              <a:ext uri="{FF2B5EF4-FFF2-40B4-BE49-F238E27FC236}">
                <a16:creationId xmlns:a16="http://schemas.microsoft.com/office/drawing/2014/main" id="{109A7D8E-2746-469E-96F1-C3D8A029573E}"/>
              </a:ext>
            </a:extLst>
          </p:cNvPr>
          <p:cNvSpPr>
            <a:spLocks/>
          </p:cNvSpPr>
          <p:nvPr/>
        </p:nvSpPr>
        <p:spPr bwMode="auto">
          <a:xfrm>
            <a:off x="3301999" y="3603840"/>
            <a:ext cx="634676" cy="962758"/>
          </a:xfrm>
          <a:prstGeom prst="chevron">
            <a:avLst/>
          </a:prstGeom>
          <a:solidFill>
            <a:srgbClr val="F47737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>
              <a:solidFill>
                <a:schemeClr val="lt1"/>
              </a:solidFill>
              <a:latin typeface="+mj-lt"/>
            </a:endParaRPr>
          </a:p>
        </p:txBody>
      </p:sp>
      <p:sp>
        <p:nvSpPr>
          <p:cNvPr id="12" name="Freeform: Shape 9">
            <a:extLst>
              <a:ext uri="{FF2B5EF4-FFF2-40B4-BE49-F238E27FC236}">
                <a16:creationId xmlns:a16="http://schemas.microsoft.com/office/drawing/2014/main" id="{2498764B-00D5-4912-8C03-CD9C76C2DCEC}"/>
              </a:ext>
            </a:extLst>
          </p:cNvPr>
          <p:cNvSpPr>
            <a:spLocks/>
          </p:cNvSpPr>
          <p:nvPr/>
        </p:nvSpPr>
        <p:spPr bwMode="auto">
          <a:xfrm>
            <a:off x="5443377" y="3296279"/>
            <a:ext cx="1040180" cy="1577879"/>
          </a:xfrm>
          <a:prstGeom prst="chevron">
            <a:avLst/>
          </a:prstGeom>
          <a:solidFill>
            <a:srgbClr val="F47737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>
              <a:solidFill>
                <a:schemeClr val="lt1"/>
              </a:solidFill>
              <a:latin typeface="+mj-lt"/>
            </a:endParaRPr>
          </a:p>
        </p:txBody>
      </p: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0DE31195-74C8-4322-AE46-99A58229FAC9}"/>
              </a:ext>
            </a:extLst>
          </p:cNvPr>
          <p:cNvGrpSpPr/>
          <p:nvPr/>
        </p:nvGrpSpPr>
        <p:grpSpPr>
          <a:xfrm>
            <a:off x="5855154" y="2177965"/>
            <a:ext cx="4240065" cy="845903"/>
            <a:chOff x="1809750" y="2496470"/>
            <a:chExt cx="3909979" cy="845903"/>
          </a:xfrm>
        </p:grpSpPr>
        <p:sp>
          <p:nvSpPr>
            <p:cNvPr id="14" name="文本框 13">
              <a:extLst>
                <a:ext uri="{FF2B5EF4-FFF2-40B4-BE49-F238E27FC236}">
                  <a16:creationId xmlns:a16="http://schemas.microsoft.com/office/drawing/2014/main" id="{651251EF-978A-4D94-BC4F-F5CD5C7F00CD}"/>
                </a:ext>
              </a:extLst>
            </p:cNvPr>
            <p:cNvSpPr txBox="1"/>
            <p:nvPr/>
          </p:nvSpPr>
          <p:spPr>
            <a:xfrm>
              <a:off x="1809750" y="2934313"/>
              <a:ext cx="3909979" cy="40806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14000"/>
                </a:lnSpc>
              </a:pPr>
              <a:r>
                <a:rPr lang="en-US" altLang="zh-CN" sz="900" dirty="0">
                  <a:solidFill>
                    <a:schemeClr val="bg1">
                      <a:lumMod val="50000"/>
                    </a:schemeClr>
                  </a:solidFill>
                  <a:latin typeface="+mj-lt"/>
                  <a:ea typeface="+mj-ea"/>
                </a:rPr>
                <a:t>A complex idea can be conveyed with just a single still image, namely making it possible to absorb large amounts of data quickly.</a:t>
              </a:r>
            </a:p>
          </p:txBody>
        </p:sp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id="{E3C7FA27-7D46-4B93-936B-9135210AEFFB}"/>
                </a:ext>
              </a:extLst>
            </p:cNvPr>
            <p:cNvSpPr txBox="1"/>
            <p:nvPr/>
          </p:nvSpPr>
          <p:spPr>
            <a:xfrm>
              <a:off x="1809751" y="2496470"/>
              <a:ext cx="2419564" cy="513346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14000"/>
                </a:lnSpc>
              </a:pPr>
              <a:r>
                <a:rPr lang="tr-TR" altLang="zh-CN" sz="2400" dirty="0">
                  <a:latin typeface="+mj-lt"/>
                  <a:ea typeface="时尚中黑简体" panose="01010104010101010101" pitchFamily="2" charset="-122"/>
                </a:rPr>
                <a:t>TITLE HERE</a:t>
              </a:r>
              <a:endParaRPr lang="zh-CN" altLang="en-US" sz="2400" dirty="0">
                <a:latin typeface="+mj-lt"/>
                <a:ea typeface="时尚中黑简体" panose="01010104010101010101" pitchFamily="2" charset="-122"/>
              </a:endParaRPr>
            </a:p>
          </p:txBody>
        </p:sp>
      </p:grp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2ADE8D99-7775-4BEA-965A-2EB4FE7FE59C}"/>
              </a:ext>
            </a:extLst>
          </p:cNvPr>
          <p:cNvGrpSpPr/>
          <p:nvPr/>
        </p:nvGrpSpPr>
        <p:grpSpPr>
          <a:xfrm>
            <a:off x="1805049" y="4919829"/>
            <a:ext cx="2950998" cy="1003767"/>
            <a:chOff x="2284555" y="2496470"/>
            <a:chExt cx="2721265" cy="1003767"/>
          </a:xfrm>
        </p:grpSpPr>
        <p:sp>
          <p:nvSpPr>
            <p:cNvPr id="17" name="文本框 16">
              <a:extLst>
                <a:ext uri="{FF2B5EF4-FFF2-40B4-BE49-F238E27FC236}">
                  <a16:creationId xmlns:a16="http://schemas.microsoft.com/office/drawing/2014/main" id="{87D87CDA-C01C-4E09-A0D8-33F1A6FDE4B6}"/>
                </a:ext>
              </a:extLst>
            </p:cNvPr>
            <p:cNvSpPr txBox="1"/>
            <p:nvPr/>
          </p:nvSpPr>
          <p:spPr>
            <a:xfrm>
              <a:off x="2523660" y="2934313"/>
              <a:ext cx="2482160" cy="56592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r">
                <a:lnSpc>
                  <a:spcPct val="114000"/>
                </a:lnSpc>
              </a:pPr>
              <a:r>
                <a:rPr lang="en-US" altLang="zh-CN" sz="900" dirty="0">
                  <a:solidFill>
                    <a:schemeClr val="bg1">
                      <a:lumMod val="50000"/>
                    </a:schemeClr>
                  </a:solidFill>
                  <a:latin typeface="+mj-lt"/>
                  <a:ea typeface="+mj-ea"/>
                </a:rPr>
                <a:t>A complex idea can be conveyed with just a single still image, namely making it possible to absorb large amounts of data quickly.</a:t>
              </a:r>
            </a:p>
          </p:txBody>
        </p:sp>
        <p:sp>
          <p:nvSpPr>
            <p:cNvPr id="18" name="文本框 17">
              <a:extLst>
                <a:ext uri="{FF2B5EF4-FFF2-40B4-BE49-F238E27FC236}">
                  <a16:creationId xmlns:a16="http://schemas.microsoft.com/office/drawing/2014/main" id="{C168FF34-6074-40FB-B658-06294796879F}"/>
                </a:ext>
              </a:extLst>
            </p:cNvPr>
            <p:cNvSpPr txBox="1"/>
            <p:nvPr/>
          </p:nvSpPr>
          <p:spPr>
            <a:xfrm>
              <a:off x="2284555" y="2496470"/>
              <a:ext cx="2721265" cy="513346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r">
                <a:lnSpc>
                  <a:spcPct val="114000"/>
                </a:lnSpc>
              </a:pPr>
              <a:r>
                <a:rPr lang="tr-TR" altLang="zh-CN" sz="2400" dirty="0">
                  <a:latin typeface="+mj-lt"/>
                  <a:ea typeface="时尚中黑简体" panose="01010104010101010101" pitchFamily="2" charset="-122"/>
                </a:rPr>
                <a:t>TITLE HERE</a:t>
              </a:r>
              <a:endParaRPr lang="zh-CN" altLang="en-US" sz="2400" dirty="0">
                <a:latin typeface="+mj-lt"/>
                <a:ea typeface="时尚中黑简体" panose="01010104010101010101" pitchFamily="2" charset="-122"/>
              </a:endParaRPr>
            </a:p>
          </p:txBody>
        </p:sp>
      </p:grpSp>
      <p:grpSp>
        <p:nvGrpSpPr>
          <p:cNvPr id="19" name="组合 18">
            <a:extLst>
              <a:ext uri="{FF2B5EF4-FFF2-40B4-BE49-F238E27FC236}">
                <a16:creationId xmlns:a16="http://schemas.microsoft.com/office/drawing/2014/main" id="{9B27B698-D5DB-42D9-9839-754AA0322777}"/>
              </a:ext>
            </a:extLst>
          </p:cNvPr>
          <p:cNvGrpSpPr/>
          <p:nvPr/>
        </p:nvGrpSpPr>
        <p:grpSpPr>
          <a:xfrm>
            <a:off x="7432540" y="4919829"/>
            <a:ext cx="2691707" cy="1003767"/>
            <a:chOff x="2523660" y="2496470"/>
            <a:chExt cx="2482160" cy="1003767"/>
          </a:xfrm>
        </p:grpSpPr>
        <p:sp>
          <p:nvSpPr>
            <p:cNvPr id="20" name="文本框 19">
              <a:extLst>
                <a:ext uri="{FF2B5EF4-FFF2-40B4-BE49-F238E27FC236}">
                  <a16:creationId xmlns:a16="http://schemas.microsoft.com/office/drawing/2014/main" id="{ED9AECFC-428B-4217-83C5-A4E989E99A9F}"/>
                </a:ext>
              </a:extLst>
            </p:cNvPr>
            <p:cNvSpPr txBox="1"/>
            <p:nvPr/>
          </p:nvSpPr>
          <p:spPr>
            <a:xfrm>
              <a:off x="2523660" y="2934313"/>
              <a:ext cx="2482160" cy="56592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14000"/>
                </a:lnSpc>
              </a:pPr>
              <a:r>
                <a:rPr lang="en-US" altLang="zh-CN" sz="900" dirty="0">
                  <a:solidFill>
                    <a:schemeClr val="bg1">
                      <a:lumMod val="50000"/>
                    </a:schemeClr>
                  </a:solidFill>
                  <a:latin typeface="+mj-lt"/>
                  <a:ea typeface="+mj-ea"/>
                </a:rPr>
                <a:t>A complex idea can be conveyed with just a single still image, namely making it possible to absorb large amounts of data quickly.</a:t>
              </a:r>
            </a:p>
          </p:txBody>
        </p:sp>
        <p:sp>
          <p:nvSpPr>
            <p:cNvPr id="21" name="文本框 20">
              <a:extLst>
                <a:ext uri="{FF2B5EF4-FFF2-40B4-BE49-F238E27FC236}">
                  <a16:creationId xmlns:a16="http://schemas.microsoft.com/office/drawing/2014/main" id="{168E9AC1-9103-4A05-A212-6110038527C3}"/>
                </a:ext>
              </a:extLst>
            </p:cNvPr>
            <p:cNvSpPr txBox="1"/>
            <p:nvPr/>
          </p:nvSpPr>
          <p:spPr>
            <a:xfrm>
              <a:off x="2523660" y="2496470"/>
              <a:ext cx="2322881" cy="513346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14000"/>
                </a:lnSpc>
              </a:pPr>
              <a:r>
                <a:rPr lang="tr-TR" altLang="zh-CN" sz="2400" dirty="0">
                  <a:latin typeface="+mj-lt"/>
                  <a:ea typeface="时尚中黑简体" panose="01010104010101010101" pitchFamily="2" charset="-122"/>
                </a:rPr>
                <a:t>TITLE HERE</a:t>
              </a:r>
              <a:endParaRPr lang="zh-CN" altLang="en-US" sz="2400" dirty="0">
                <a:latin typeface="+mj-lt"/>
                <a:ea typeface="时尚中黑简体" panose="01010104010101010101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78083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A6115BFB-1B63-4F34-BD44-30BAA4F7AF34}"/>
              </a:ext>
            </a:extLst>
          </p:cNvPr>
          <p:cNvSpPr txBox="1"/>
          <p:nvPr/>
        </p:nvSpPr>
        <p:spPr>
          <a:xfrm>
            <a:off x="4675577" y="424013"/>
            <a:ext cx="2840842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tr-TR" altLang="zh-CN" sz="3600" dirty="0">
                <a:solidFill>
                  <a:srgbClr val="F47737"/>
                </a:solidFill>
                <a:latin typeface="+mj-lt"/>
                <a:ea typeface="时尚中黑简体" panose="01010104010101010101" pitchFamily="2" charset="-122"/>
              </a:rPr>
              <a:t>TITLE HERE</a:t>
            </a:r>
            <a:endParaRPr lang="zh-CN" altLang="en-US" sz="3600" dirty="0">
              <a:solidFill>
                <a:srgbClr val="F47737"/>
              </a:solidFill>
              <a:latin typeface="+mj-lt"/>
              <a:ea typeface="时尚中黑简体" panose="01010104010101010101" pitchFamily="2" charset="-122"/>
            </a:endParaRPr>
          </a:p>
        </p:txBody>
      </p:sp>
      <p:cxnSp>
        <p:nvCxnSpPr>
          <p:cNvPr id="3" name="直接连接符 2">
            <a:extLst>
              <a:ext uri="{FF2B5EF4-FFF2-40B4-BE49-F238E27FC236}">
                <a16:creationId xmlns:a16="http://schemas.microsoft.com/office/drawing/2014/main" id="{96A48B1C-7074-47B2-8A08-9C74C1F04555}"/>
              </a:ext>
            </a:extLst>
          </p:cNvPr>
          <p:cNvCxnSpPr>
            <a:cxnSpLocks/>
          </p:cNvCxnSpPr>
          <p:nvPr/>
        </p:nvCxnSpPr>
        <p:spPr>
          <a:xfrm>
            <a:off x="5807982" y="1088571"/>
            <a:ext cx="576036" cy="0"/>
          </a:xfrm>
          <a:prstGeom prst="line">
            <a:avLst/>
          </a:prstGeom>
          <a:ln w="28575" cap="rnd">
            <a:solidFill>
              <a:srgbClr val="F47737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组合 4">
            <a:extLst>
              <a:ext uri="{FF2B5EF4-FFF2-40B4-BE49-F238E27FC236}">
                <a16:creationId xmlns:a16="http://schemas.microsoft.com/office/drawing/2014/main" id="{81F1B65A-352A-4FA2-8E8B-D57A0E1BC67B}"/>
              </a:ext>
            </a:extLst>
          </p:cNvPr>
          <p:cNvGrpSpPr/>
          <p:nvPr/>
        </p:nvGrpSpPr>
        <p:grpSpPr>
          <a:xfrm>
            <a:off x="5944497" y="2371725"/>
            <a:ext cx="671826" cy="671828"/>
            <a:chOff x="1847958" y="1809393"/>
            <a:chExt cx="734512" cy="734512"/>
          </a:xfrm>
        </p:grpSpPr>
        <p:sp>
          <p:nvSpPr>
            <p:cNvPr id="6" name="íṡľíḍè-Freeform 24">
              <a:extLst>
                <a:ext uri="{FF2B5EF4-FFF2-40B4-BE49-F238E27FC236}">
                  <a16:creationId xmlns:a16="http://schemas.microsoft.com/office/drawing/2014/main" id="{DD88B579-92FB-4B61-BF60-9055218C0951}"/>
                </a:ext>
              </a:extLst>
            </p:cNvPr>
            <p:cNvSpPr/>
            <p:nvPr/>
          </p:nvSpPr>
          <p:spPr>
            <a:xfrm>
              <a:off x="1847958" y="1809393"/>
              <a:ext cx="734512" cy="7345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F47737"/>
            </a:solidFill>
            <a:ln w="12700">
              <a:miter lim="400000"/>
            </a:ln>
          </p:spPr>
          <p:txBody>
            <a:bodyPr anchor="ctr"/>
            <a:lstStyle/>
            <a:p>
              <a:pPr algn="ctr"/>
              <a:endParaRPr>
                <a:latin typeface="+mj-lt"/>
              </a:endParaRPr>
            </a:p>
          </p:txBody>
        </p:sp>
        <p:sp>
          <p:nvSpPr>
            <p:cNvPr id="7" name="íṡľíḍè-Freeform 25">
              <a:extLst>
                <a:ext uri="{FF2B5EF4-FFF2-40B4-BE49-F238E27FC236}">
                  <a16:creationId xmlns:a16="http://schemas.microsoft.com/office/drawing/2014/main" id="{9DE18C08-2F66-42A7-A1BF-CD2BB0396B71}"/>
                </a:ext>
              </a:extLst>
            </p:cNvPr>
            <p:cNvSpPr/>
            <p:nvPr/>
          </p:nvSpPr>
          <p:spPr>
            <a:xfrm>
              <a:off x="2066699" y="2044447"/>
              <a:ext cx="297019" cy="2644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360" y="0"/>
                  </a:moveTo>
                  <a:cubicBezTo>
                    <a:pt x="17248" y="0"/>
                    <a:pt x="17149" y="31"/>
                    <a:pt x="17076" y="113"/>
                  </a:cubicBezTo>
                  <a:cubicBezTo>
                    <a:pt x="17005" y="194"/>
                    <a:pt x="16960" y="305"/>
                    <a:pt x="16960" y="431"/>
                  </a:cubicBezTo>
                  <a:lnTo>
                    <a:pt x="16960" y="3038"/>
                  </a:lnTo>
                  <a:lnTo>
                    <a:pt x="13888" y="3038"/>
                  </a:lnTo>
                  <a:cubicBezTo>
                    <a:pt x="13342" y="3038"/>
                    <a:pt x="12818" y="3113"/>
                    <a:pt x="12336" y="3263"/>
                  </a:cubicBezTo>
                  <a:cubicBezTo>
                    <a:pt x="11854" y="3411"/>
                    <a:pt x="11440" y="3595"/>
                    <a:pt x="11067" y="3825"/>
                  </a:cubicBezTo>
                  <a:cubicBezTo>
                    <a:pt x="10694" y="4054"/>
                    <a:pt x="10331" y="4355"/>
                    <a:pt x="9982" y="4744"/>
                  </a:cubicBezTo>
                  <a:cubicBezTo>
                    <a:pt x="9633" y="5131"/>
                    <a:pt x="9325" y="5508"/>
                    <a:pt x="9081" y="5869"/>
                  </a:cubicBezTo>
                  <a:cubicBezTo>
                    <a:pt x="8836" y="6229"/>
                    <a:pt x="8581" y="6678"/>
                    <a:pt x="8313" y="7219"/>
                  </a:cubicBezTo>
                  <a:cubicBezTo>
                    <a:pt x="8044" y="7760"/>
                    <a:pt x="7826" y="8238"/>
                    <a:pt x="7662" y="8644"/>
                  </a:cubicBezTo>
                  <a:cubicBezTo>
                    <a:pt x="7497" y="9050"/>
                    <a:pt x="7294" y="9549"/>
                    <a:pt x="7061" y="10144"/>
                  </a:cubicBezTo>
                  <a:cubicBezTo>
                    <a:pt x="6691" y="11127"/>
                    <a:pt x="6383" y="11909"/>
                    <a:pt x="6126" y="12469"/>
                  </a:cubicBezTo>
                  <a:cubicBezTo>
                    <a:pt x="5934" y="12883"/>
                    <a:pt x="5760" y="13215"/>
                    <a:pt x="5592" y="13500"/>
                  </a:cubicBezTo>
                  <a:cubicBezTo>
                    <a:pt x="5423" y="13784"/>
                    <a:pt x="5215" y="14073"/>
                    <a:pt x="4974" y="14344"/>
                  </a:cubicBezTo>
                  <a:cubicBezTo>
                    <a:pt x="4733" y="14615"/>
                    <a:pt x="4453" y="14808"/>
                    <a:pt x="4140" y="14944"/>
                  </a:cubicBezTo>
                  <a:cubicBezTo>
                    <a:pt x="3827" y="15079"/>
                    <a:pt x="3474" y="15150"/>
                    <a:pt x="3088" y="15150"/>
                  </a:cubicBezTo>
                  <a:lnTo>
                    <a:pt x="401" y="15150"/>
                  </a:lnTo>
                  <a:cubicBezTo>
                    <a:pt x="288" y="15150"/>
                    <a:pt x="189" y="15200"/>
                    <a:pt x="117" y="15281"/>
                  </a:cubicBezTo>
                  <a:cubicBezTo>
                    <a:pt x="45" y="15363"/>
                    <a:pt x="0" y="15455"/>
                    <a:pt x="0" y="15581"/>
                  </a:cubicBezTo>
                  <a:lnTo>
                    <a:pt x="0" y="18187"/>
                  </a:lnTo>
                  <a:cubicBezTo>
                    <a:pt x="0" y="18314"/>
                    <a:pt x="45" y="18406"/>
                    <a:pt x="117" y="18487"/>
                  </a:cubicBezTo>
                  <a:cubicBezTo>
                    <a:pt x="189" y="18568"/>
                    <a:pt x="288" y="18619"/>
                    <a:pt x="401" y="18619"/>
                  </a:cubicBezTo>
                  <a:lnTo>
                    <a:pt x="3088" y="18619"/>
                  </a:lnTo>
                  <a:cubicBezTo>
                    <a:pt x="3635" y="18619"/>
                    <a:pt x="4159" y="18543"/>
                    <a:pt x="4640" y="18394"/>
                  </a:cubicBezTo>
                  <a:cubicBezTo>
                    <a:pt x="5122" y="18246"/>
                    <a:pt x="5536" y="18062"/>
                    <a:pt x="5909" y="17831"/>
                  </a:cubicBezTo>
                  <a:cubicBezTo>
                    <a:pt x="6282" y="17602"/>
                    <a:pt x="6645" y="17282"/>
                    <a:pt x="6994" y="16894"/>
                  </a:cubicBezTo>
                  <a:cubicBezTo>
                    <a:pt x="7344" y="16506"/>
                    <a:pt x="7650" y="16129"/>
                    <a:pt x="7896" y="15769"/>
                  </a:cubicBezTo>
                  <a:cubicBezTo>
                    <a:pt x="8140" y="15408"/>
                    <a:pt x="8395" y="14960"/>
                    <a:pt x="8663" y="14419"/>
                  </a:cubicBezTo>
                  <a:cubicBezTo>
                    <a:pt x="8933" y="13878"/>
                    <a:pt x="9150" y="13400"/>
                    <a:pt x="9314" y="12994"/>
                  </a:cubicBezTo>
                  <a:cubicBezTo>
                    <a:pt x="9479" y="12588"/>
                    <a:pt x="9683" y="12089"/>
                    <a:pt x="9915" y="11494"/>
                  </a:cubicBezTo>
                  <a:cubicBezTo>
                    <a:pt x="10285" y="10510"/>
                    <a:pt x="10593" y="9746"/>
                    <a:pt x="10850" y="9187"/>
                  </a:cubicBezTo>
                  <a:cubicBezTo>
                    <a:pt x="11043" y="8772"/>
                    <a:pt x="11216" y="8422"/>
                    <a:pt x="11384" y="8138"/>
                  </a:cubicBezTo>
                  <a:cubicBezTo>
                    <a:pt x="11553" y="7854"/>
                    <a:pt x="11761" y="7583"/>
                    <a:pt x="12002" y="7313"/>
                  </a:cubicBezTo>
                  <a:cubicBezTo>
                    <a:pt x="12243" y="7042"/>
                    <a:pt x="12523" y="6829"/>
                    <a:pt x="12836" y="6694"/>
                  </a:cubicBezTo>
                  <a:cubicBezTo>
                    <a:pt x="13149" y="6558"/>
                    <a:pt x="13503" y="6488"/>
                    <a:pt x="13888" y="6488"/>
                  </a:cubicBezTo>
                  <a:lnTo>
                    <a:pt x="16960" y="6488"/>
                  </a:lnTo>
                  <a:lnTo>
                    <a:pt x="16960" y="9094"/>
                  </a:lnTo>
                  <a:cubicBezTo>
                    <a:pt x="16960" y="9211"/>
                    <a:pt x="17000" y="9309"/>
                    <a:pt x="17076" y="9394"/>
                  </a:cubicBezTo>
                  <a:cubicBezTo>
                    <a:pt x="17153" y="9480"/>
                    <a:pt x="17256" y="9525"/>
                    <a:pt x="17360" y="9525"/>
                  </a:cubicBezTo>
                  <a:cubicBezTo>
                    <a:pt x="17473" y="9525"/>
                    <a:pt x="17555" y="9475"/>
                    <a:pt x="17627" y="9394"/>
                  </a:cubicBezTo>
                  <a:lnTo>
                    <a:pt x="21483" y="5081"/>
                  </a:lnTo>
                  <a:cubicBezTo>
                    <a:pt x="21556" y="5000"/>
                    <a:pt x="21600" y="4889"/>
                    <a:pt x="21600" y="4763"/>
                  </a:cubicBezTo>
                  <a:cubicBezTo>
                    <a:pt x="21600" y="4637"/>
                    <a:pt x="21556" y="4526"/>
                    <a:pt x="21483" y="4444"/>
                  </a:cubicBezTo>
                  <a:lnTo>
                    <a:pt x="17644" y="131"/>
                  </a:lnTo>
                  <a:cubicBezTo>
                    <a:pt x="17547" y="40"/>
                    <a:pt x="17456" y="0"/>
                    <a:pt x="17360" y="0"/>
                  </a:cubicBezTo>
                  <a:close/>
                  <a:moveTo>
                    <a:pt x="401" y="3113"/>
                  </a:moveTo>
                  <a:cubicBezTo>
                    <a:pt x="288" y="3113"/>
                    <a:pt x="189" y="3163"/>
                    <a:pt x="117" y="3244"/>
                  </a:cubicBezTo>
                  <a:cubicBezTo>
                    <a:pt x="45" y="3325"/>
                    <a:pt x="0" y="3417"/>
                    <a:pt x="0" y="3544"/>
                  </a:cubicBezTo>
                  <a:lnTo>
                    <a:pt x="0" y="6150"/>
                  </a:lnTo>
                  <a:cubicBezTo>
                    <a:pt x="0" y="6276"/>
                    <a:pt x="45" y="6369"/>
                    <a:pt x="117" y="6450"/>
                  </a:cubicBezTo>
                  <a:cubicBezTo>
                    <a:pt x="189" y="6531"/>
                    <a:pt x="288" y="6581"/>
                    <a:pt x="401" y="6581"/>
                  </a:cubicBezTo>
                  <a:lnTo>
                    <a:pt x="3088" y="6581"/>
                  </a:lnTo>
                  <a:cubicBezTo>
                    <a:pt x="3441" y="6581"/>
                    <a:pt x="3772" y="6638"/>
                    <a:pt x="4073" y="6769"/>
                  </a:cubicBezTo>
                  <a:cubicBezTo>
                    <a:pt x="4375" y="6899"/>
                    <a:pt x="4619" y="7053"/>
                    <a:pt x="4824" y="7238"/>
                  </a:cubicBezTo>
                  <a:cubicBezTo>
                    <a:pt x="5028" y="7422"/>
                    <a:pt x="5237" y="7681"/>
                    <a:pt x="5442" y="8006"/>
                  </a:cubicBezTo>
                  <a:cubicBezTo>
                    <a:pt x="5646" y="8331"/>
                    <a:pt x="5805" y="8621"/>
                    <a:pt x="5926" y="8869"/>
                  </a:cubicBezTo>
                  <a:cubicBezTo>
                    <a:pt x="6046" y="9117"/>
                    <a:pt x="6200" y="9438"/>
                    <a:pt x="6377" y="9844"/>
                  </a:cubicBezTo>
                  <a:cubicBezTo>
                    <a:pt x="6994" y="8212"/>
                    <a:pt x="7547" y="6979"/>
                    <a:pt x="8029" y="6150"/>
                  </a:cubicBezTo>
                  <a:cubicBezTo>
                    <a:pt x="6744" y="4120"/>
                    <a:pt x="5095" y="3113"/>
                    <a:pt x="3088" y="3113"/>
                  </a:cubicBezTo>
                  <a:lnTo>
                    <a:pt x="401" y="3113"/>
                  </a:lnTo>
                  <a:close/>
                  <a:moveTo>
                    <a:pt x="10516" y="11831"/>
                  </a:moveTo>
                  <a:cubicBezTo>
                    <a:pt x="9898" y="13454"/>
                    <a:pt x="9354" y="14686"/>
                    <a:pt x="8880" y="15525"/>
                  </a:cubicBezTo>
                  <a:cubicBezTo>
                    <a:pt x="9097" y="15877"/>
                    <a:pt x="9315" y="16188"/>
                    <a:pt x="9548" y="16462"/>
                  </a:cubicBezTo>
                  <a:cubicBezTo>
                    <a:pt x="9781" y="16737"/>
                    <a:pt x="10006" y="16987"/>
                    <a:pt x="10216" y="17194"/>
                  </a:cubicBezTo>
                  <a:cubicBezTo>
                    <a:pt x="10424" y="17401"/>
                    <a:pt x="10669" y="17584"/>
                    <a:pt x="10934" y="17737"/>
                  </a:cubicBezTo>
                  <a:cubicBezTo>
                    <a:pt x="11198" y="17891"/>
                    <a:pt x="11417" y="18009"/>
                    <a:pt x="11618" y="18112"/>
                  </a:cubicBezTo>
                  <a:cubicBezTo>
                    <a:pt x="11819" y="18216"/>
                    <a:pt x="12081" y="18293"/>
                    <a:pt x="12386" y="18356"/>
                  </a:cubicBezTo>
                  <a:cubicBezTo>
                    <a:pt x="12691" y="18419"/>
                    <a:pt x="12945" y="18474"/>
                    <a:pt x="13154" y="18506"/>
                  </a:cubicBezTo>
                  <a:cubicBezTo>
                    <a:pt x="13362" y="18538"/>
                    <a:pt x="13643" y="18567"/>
                    <a:pt x="14005" y="18581"/>
                  </a:cubicBezTo>
                  <a:cubicBezTo>
                    <a:pt x="14367" y="18594"/>
                    <a:pt x="14664" y="18586"/>
                    <a:pt x="14890" y="18581"/>
                  </a:cubicBezTo>
                  <a:cubicBezTo>
                    <a:pt x="15114" y="18577"/>
                    <a:pt x="15432" y="18585"/>
                    <a:pt x="15858" y="18581"/>
                  </a:cubicBezTo>
                  <a:cubicBezTo>
                    <a:pt x="16283" y="18576"/>
                    <a:pt x="16636" y="18562"/>
                    <a:pt x="16893" y="18562"/>
                  </a:cubicBezTo>
                  <a:lnTo>
                    <a:pt x="16893" y="21169"/>
                  </a:lnTo>
                  <a:cubicBezTo>
                    <a:pt x="16893" y="21286"/>
                    <a:pt x="16934" y="21384"/>
                    <a:pt x="17010" y="21469"/>
                  </a:cubicBezTo>
                  <a:cubicBezTo>
                    <a:pt x="17086" y="21555"/>
                    <a:pt x="17172" y="21600"/>
                    <a:pt x="17277" y="21600"/>
                  </a:cubicBezTo>
                  <a:cubicBezTo>
                    <a:pt x="17389" y="21600"/>
                    <a:pt x="17472" y="21550"/>
                    <a:pt x="17544" y="21469"/>
                  </a:cubicBezTo>
                  <a:lnTo>
                    <a:pt x="21400" y="17156"/>
                  </a:lnTo>
                  <a:cubicBezTo>
                    <a:pt x="21472" y="17075"/>
                    <a:pt x="21517" y="16964"/>
                    <a:pt x="21517" y="16837"/>
                  </a:cubicBezTo>
                  <a:cubicBezTo>
                    <a:pt x="21517" y="16711"/>
                    <a:pt x="21473" y="16600"/>
                    <a:pt x="21400" y="16519"/>
                  </a:cubicBezTo>
                  <a:cubicBezTo>
                    <a:pt x="21400" y="16519"/>
                    <a:pt x="17560" y="12206"/>
                    <a:pt x="17560" y="12206"/>
                  </a:cubicBezTo>
                  <a:cubicBezTo>
                    <a:pt x="17464" y="12115"/>
                    <a:pt x="17373" y="12075"/>
                    <a:pt x="17277" y="12075"/>
                  </a:cubicBezTo>
                  <a:cubicBezTo>
                    <a:pt x="17164" y="12075"/>
                    <a:pt x="17064" y="12107"/>
                    <a:pt x="16993" y="12187"/>
                  </a:cubicBezTo>
                  <a:cubicBezTo>
                    <a:pt x="16921" y="12269"/>
                    <a:pt x="16893" y="12380"/>
                    <a:pt x="16893" y="12506"/>
                  </a:cubicBezTo>
                  <a:lnTo>
                    <a:pt x="16893" y="15112"/>
                  </a:lnTo>
                  <a:lnTo>
                    <a:pt x="13805" y="15112"/>
                  </a:lnTo>
                  <a:cubicBezTo>
                    <a:pt x="13451" y="15112"/>
                    <a:pt x="13121" y="15038"/>
                    <a:pt x="12820" y="14906"/>
                  </a:cubicBezTo>
                  <a:cubicBezTo>
                    <a:pt x="12519" y="14775"/>
                    <a:pt x="12273" y="14623"/>
                    <a:pt x="12069" y="14437"/>
                  </a:cubicBezTo>
                  <a:cubicBezTo>
                    <a:pt x="11864" y="14253"/>
                    <a:pt x="11656" y="13994"/>
                    <a:pt x="11451" y="13669"/>
                  </a:cubicBezTo>
                  <a:cubicBezTo>
                    <a:pt x="11246" y="13344"/>
                    <a:pt x="11087" y="13054"/>
                    <a:pt x="10967" y="12806"/>
                  </a:cubicBezTo>
                  <a:cubicBezTo>
                    <a:pt x="10846" y="12558"/>
                    <a:pt x="10692" y="12236"/>
                    <a:pt x="10516" y="11831"/>
                  </a:cubicBezTo>
                  <a:close/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anchor="ctr"/>
            <a:lstStyle/>
            <a:p>
              <a:pPr algn="ctr"/>
              <a:endParaRPr>
                <a:latin typeface="+mj-lt"/>
              </a:endParaRPr>
            </a:p>
          </p:txBody>
        </p:sp>
      </p:grpSp>
      <p:grpSp>
        <p:nvGrpSpPr>
          <p:cNvPr id="8" name="组合 7">
            <a:extLst>
              <a:ext uri="{FF2B5EF4-FFF2-40B4-BE49-F238E27FC236}">
                <a16:creationId xmlns:a16="http://schemas.microsoft.com/office/drawing/2014/main" id="{DDCCEF4E-E0B6-4260-B3A0-A3B0D81ED62D}"/>
              </a:ext>
            </a:extLst>
          </p:cNvPr>
          <p:cNvGrpSpPr/>
          <p:nvPr/>
        </p:nvGrpSpPr>
        <p:grpSpPr>
          <a:xfrm>
            <a:off x="5944497" y="3650633"/>
            <a:ext cx="671826" cy="671828"/>
            <a:chOff x="1847958" y="3073551"/>
            <a:chExt cx="734512" cy="734512"/>
          </a:xfrm>
        </p:grpSpPr>
        <p:sp>
          <p:nvSpPr>
            <p:cNvPr id="9" name="íṡľíḍè-Freeform 18">
              <a:extLst>
                <a:ext uri="{FF2B5EF4-FFF2-40B4-BE49-F238E27FC236}">
                  <a16:creationId xmlns:a16="http://schemas.microsoft.com/office/drawing/2014/main" id="{1C50B924-A875-4340-847C-FF882629D3C7}"/>
                </a:ext>
              </a:extLst>
            </p:cNvPr>
            <p:cNvSpPr/>
            <p:nvPr/>
          </p:nvSpPr>
          <p:spPr>
            <a:xfrm>
              <a:off x="1847958" y="3073551"/>
              <a:ext cx="734512" cy="7345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F47737"/>
            </a:solidFill>
            <a:ln w="12700">
              <a:miter lim="400000"/>
            </a:ln>
          </p:spPr>
          <p:txBody>
            <a:bodyPr anchor="ctr"/>
            <a:lstStyle/>
            <a:p>
              <a:pPr algn="ctr"/>
              <a:endParaRPr>
                <a:latin typeface="+mj-lt"/>
              </a:endParaRPr>
            </a:p>
          </p:txBody>
        </p:sp>
        <p:sp>
          <p:nvSpPr>
            <p:cNvPr id="10" name="íṡľíḍè-Freeform 19">
              <a:extLst>
                <a:ext uri="{FF2B5EF4-FFF2-40B4-BE49-F238E27FC236}">
                  <a16:creationId xmlns:a16="http://schemas.microsoft.com/office/drawing/2014/main" id="{A77C927F-586F-484C-B77A-45953D92474B}"/>
                </a:ext>
              </a:extLst>
            </p:cNvPr>
            <p:cNvSpPr/>
            <p:nvPr/>
          </p:nvSpPr>
          <p:spPr>
            <a:xfrm>
              <a:off x="2087611" y="3308595"/>
              <a:ext cx="255206" cy="2644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022" y="1765"/>
                  </a:moveTo>
                  <a:cubicBezTo>
                    <a:pt x="21407" y="1393"/>
                    <a:pt x="21600" y="1056"/>
                    <a:pt x="21600" y="753"/>
                  </a:cubicBezTo>
                  <a:cubicBezTo>
                    <a:pt x="21600" y="554"/>
                    <a:pt x="21519" y="396"/>
                    <a:pt x="21358" y="279"/>
                  </a:cubicBezTo>
                  <a:cubicBezTo>
                    <a:pt x="21196" y="163"/>
                    <a:pt x="21026" y="86"/>
                    <a:pt x="20847" y="52"/>
                  </a:cubicBezTo>
                  <a:cubicBezTo>
                    <a:pt x="20667" y="17"/>
                    <a:pt x="20475" y="0"/>
                    <a:pt x="20268" y="0"/>
                  </a:cubicBezTo>
                  <a:lnTo>
                    <a:pt x="1332" y="0"/>
                  </a:lnTo>
                  <a:cubicBezTo>
                    <a:pt x="1125" y="0"/>
                    <a:pt x="933" y="17"/>
                    <a:pt x="753" y="52"/>
                  </a:cubicBezTo>
                  <a:cubicBezTo>
                    <a:pt x="574" y="86"/>
                    <a:pt x="404" y="163"/>
                    <a:pt x="242" y="279"/>
                  </a:cubicBezTo>
                  <a:cubicBezTo>
                    <a:pt x="81" y="396"/>
                    <a:pt x="0" y="554"/>
                    <a:pt x="0" y="753"/>
                  </a:cubicBezTo>
                  <a:cubicBezTo>
                    <a:pt x="0" y="1056"/>
                    <a:pt x="193" y="1393"/>
                    <a:pt x="578" y="1765"/>
                  </a:cubicBezTo>
                  <a:lnTo>
                    <a:pt x="9079" y="9970"/>
                  </a:lnTo>
                  <a:lnTo>
                    <a:pt x="9079" y="19938"/>
                  </a:lnTo>
                  <a:lnTo>
                    <a:pt x="4774" y="19938"/>
                  </a:lnTo>
                  <a:cubicBezTo>
                    <a:pt x="4541" y="19938"/>
                    <a:pt x="4340" y="20021"/>
                    <a:pt x="4169" y="20186"/>
                  </a:cubicBezTo>
                  <a:cubicBezTo>
                    <a:pt x="3999" y="20350"/>
                    <a:pt x="3913" y="20545"/>
                    <a:pt x="3913" y="20769"/>
                  </a:cubicBezTo>
                  <a:cubicBezTo>
                    <a:pt x="3913" y="20994"/>
                    <a:pt x="3999" y="21189"/>
                    <a:pt x="4169" y="21353"/>
                  </a:cubicBezTo>
                  <a:cubicBezTo>
                    <a:pt x="4340" y="21518"/>
                    <a:pt x="4541" y="21600"/>
                    <a:pt x="4774" y="21600"/>
                  </a:cubicBezTo>
                  <a:lnTo>
                    <a:pt x="16826" y="21600"/>
                  </a:lnTo>
                  <a:cubicBezTo>
                    <a:pt x="17059" y="21600"/>
                    <a:pt x="17260" y="21518"/>
                    <a:pt x="17431" y="21353"/>
                  </a:cubicBezTo>
                  <a:cubicBezTo>
                    <a:pt x="17601" y="21189"/>
                    <a:pt x="17687" y="20994"/>
                    <a:pt x="17687" y="20769"/>
                  </a:cubicBezTo>
                  <a:cubicBezTo>
                    <a:pt x="17687" y="20545"/>
                    <a:pt x="17601" y="20350"/>
                    <a:pt x="17431" y="20186"/>
                  </a:cubicBezTo>
                  <a:cubicBezTo>
                    <a:pt x="17260" y="20021"/>
                    <a:pt x="17059" y="19938"/>
                    <a:pt x="16826" y="19938"/>
                  </a:cubicBezTo>
                  <a:lnTo>
                    <a:pt x="12522" y="19938"/>
                  </a:lnTo>
                  <a:lnTo>
                    <a:pt x="12522" y="9970"/>
                  </a:lnTo>
                  <a:cubicBezTo>
                    <a:pt x="12522" y="9970"/>
                    <a:pt x="21022" y="1765"/>
                    <a:pt x="21022" y="1765"/>
                  </a:cubicBezTo>
                  <a:close/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anchor="ctr"/>
            <a:lstStyle/>
            <a:p>
              <a:pPr algn="ctr"/>
              <a:endParaRPr>
                <a:latin typeface="+mj-lt"/>
              </a:endParaRPr>
            </a:p>
          </p:txBody>
        </p:sp>
      </p:grpSp>
      <p:grpSp>
        <p:nvGrpSpPr>
          <p:cNvPr id="11" name="组合 10">
            <a:extLst>
              <a:ext uri="{FF2B5EF4-FFF2-40B4-BE49-F238E27FC236}">
                <a16:creationId xmlns:a16="http://schemas.microsoft.com/office/drawing/2014/main" id="{46FEAEA2-EA51-441F-8758-AADC23D5E2A1}"/>
              </a:ext>
            </a:extLst>
          </p:cNvPr>
          <p:cNvGrpSpPr/>
          <p:nvPr/>
        </p:nvGrpSpPr>
        <p:grpSpPr>
          <a:xfrm>
            <a:off x="5944489" y="4929543"/>
            <a:ext cx="671826" cy="671828"/>
            <a:chOff x="1847958" y="4328236"/>
            <a:chExt cx="734512" cy="734512"/>
          </a:xfrm>
        </p:grpSpPr>
        <p:sp>
          <p:nvSpPr>
            <p:cNvPr id="12" name="íṡľíḍè-Freeform 16">
              <a:extLst>
                <a:ext uri="{FF2B5EF4-FFF2-40B4-BE49-F238E27FC236}">
                  <a16:creationId xmlns:a16="http://schemas.microsoft.com/office/drawing/2014/main" id="{36ECEDC9-1788-4838-A237-0F3B8531F202}"/>
                </a:ext>
              </a:extLst>
            </p:cNvPr>
            <p:cNvSpPr/>
            <p:nvPr/>
          </p:nvSpPr>
          <p:spPr>
            <a:xfrm>
              <a:off x="1847958" y="4328236"/>
              <a:ext cx="734512" cy="7345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F47737"/>
            </a:solidFill>
            <a:ln w="12700">
              <a:miter lim="400000"/>
            </a:ln>
          </p:spPr>
          <p:txBody>
            <a:bodyPr anchor="ctr"/>
            <a:lstStyle/>
            <a:p>
              <a:pPr algn="ctr"/>
              <a:endParaRPr>
                <a:latin typeface="+mj-lt"/>
              </a:endParaRPr>
            </a:p>
          </p:txBody>
        </p:sp>
        <p:sp>
          <p:nvSpPr>
            <p:cNvPr id="13" name="íṡľíḍè-Freeform 17">
              <a:extLst>
                <a:ext uri="{FF2B5EF4-FFF2-40B4-BE49-F238E27FC236}">
                  <a16:creationId xmlns:a16="http://schemas.microsoft.com/office/drawing/2014/main" id="{B5A1C6E5-7DFB-4B86-BC61-9F0A8F1E39DC}"/>
                </a:ext>
              </a:extLst>
            </p:cNvPr>
            <p:cNvSpPr/>
            <p:nvPr/>
          </p:nvSpPr>
          <p:spPr>
            <a:xfrm>
              <a:off x="2096539" y="4564580"/>
              <a:ext cx="239635" cy="26167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593" y="0"/>
                  </a:moveTo>
                  <a:cubicBezTo>
                    <a:pt x="8967" y="0"/>
                    <a:pt x="7584" y="538"/>
                    <a:pt x="6434" y="1592"/>
                  </a:cubicBezTo>
                  <a:cubicBezTo>
                    <a:pt x="5285" y="2645"/>
                    <a:pt x="4717" y="3911"/>
                    <a:pt x="4717" y="5400"/>
                  </a:cubicBezTo>
                  <a:cubicBezTo>
                    <a:pt x="4717" y="6889"/>
                    <a:pt x="5285" y="8155"/>
                    <a:pt x="6434" y="9208"/>
                  </a:cubicBezTo>
                  <a:cubicBezTo>
                    <a:pt x="7584" y="10262"/>
                    <a:pt x="8967" y="10800"/>
                    <a:pt x="10593" y="10800"/>
                  </a:cubicBezTo>
                  <a:cubicBezTo>
                    <a:pt x="12219" y="10800"/>
                    <a:pt x="13602" y="10262"/>
                    <a:pt x="14752" y="9208"/>
                  </a:cubicBezTo>
                  <a:cubicBezTo>
                    <a:pt x="15903" y="8155"/>
                    <a:pt x="16490" y="6889"/>
                    <a:pt x="16490" y="5400"/>
                  </a:cubicBezTo>
                  <a:cubicBezTo>
                    <a:pt x="16490" y="3911"/>
                    <a:pt x="15903" y="2645"/>
                    <a:pt x="14752" y="1592"/>
                  </a:cubicBezTo>
                  <a:cubicBezTo>
                    <a:pt x="13602" y="538"/>
                    <a:pt x="12219" y="0"/>
                    <a:pt x="10593" y="0"/>
                  </a:cubicBezTo>
                  <a:close/>
                  <a:moveTo>
                    <a:pt x="5317" y="9928"/>
                  </a:moveTo>
                  <a:cubicBezTo>
                    <a:pt x="4693" y="9928"/>
                    <a:pt x="4117" y="10007"/>
                    <a:pt x="3600" y="10194"/>
                  </a:cubicBezTo>
                  <a:cubicBezTo>
                    <a:pt x="3084" y="10381"/>
                    <a:pt x="2654" y="10638"/>
                    <a:pt x="2297" y="10952"/>
                  </a:cubicBezTo>
                  <a:cubicBezTo>
                    <a:pt x="1938" y="11265"/>
                    <a:pt x="1622" y="11644"/>
                    <a:pt x="1345" y="12088"/>
                  </a:cubicBezTo>
                  <a:cubicBezTo>
                    <a:pt x="1069" y="12534"/>
                    <a:pt x="846" y="12984"/>
                    <a:pt x="683" y="13453"/>
                  </a:cubicBezTo>
                  <a:cubicBezTo>
                    <a:pt x="519" y="13921"/>
                    <a:pt x="376" y="14439"/>
                    <a:pt x="269" y="14987"/>
                  </a:cubicBezTo>
                  <a:cubicBezTo>
                    <a:pt x="161" y="15535"/>
                    <a:pt x="98" y="16049"/>
                    <a:pt x="62" y="16522"/>
                  </a:cubicBezTo>
                  <a:cubicBezTo>
                    <a:pt x="26" y="16995"/>
                    <a:pt x="0" y="17465"/>
                    <a:pt x="0" y="17962"/>
                  </a:cubicBezTo>
                  <a:cubicBezTo>
                    <a:pt x="0" y="19085"/>
                    <a:pt x="371" y="19983"/>
                    <a:pt x="1117" y="20634"/>
                  </a:cubicBezTo>
                  <a:cubicBezTo>
                    <a:pt x="1865" y="21284"/>
                    <a:pt x="2859" y="21600"/>
                    <a:pt x="4097" y="21600"/>
                  </a:cubicBezTo>
                  <a:lnTo>
                    <a:pt x="17503" y="21600"/>
                  </a:lnTo>
                  <a:cubicBezTo>
                    <a:pt x="18740" y="21600"/>
                    <a:pt x="19736" y="21284"/>
                    <a:pt x="20483" y="20634"/>
                  </a:cubicBezTo>
                  <a:cubicBezTo>
                    <a:pt x="21229" y="19983"/>
                    <a:pt x="21600" y="19085"/>
                    <a:pt x="21600" y="17962"/>
                  </a:cubicBezTo>
                  <a:cubicBezTo>
                    <a:pt x="21600" y="17465"/>
                    <a:pt x="21573" y="16995"/>
                    <a:pt x="21538" y="16522"/>
                  </a:cubicBezTo>
                  <a:cubicBezTo>
                    <a:pt x="21502" y="16049"/>
                    <a:pt x="21438" y="15535"/>
                    <a:pt x="21331" y="14987"/>
                  </a:cubicBezTo>
                  <a:cubicBezTo>
                    <a:pt x="21223" y="14439"/>
                    <a:pt x="21081" y="13921"/>
                    <a:pt x="20917" y="13453"/>
                  </a:cubicBezTo>
                  <a:cubicBezTo>
                    <a:pt x="20754" y="12985"/>
                    <a:pt x="20531" y="12534"/>
                    <a:pt x="20255" y="12088"/>
                  </a:cubicBezTo>
                  <a:cubicBezTo>
                    <a:pt x="19978" y="11644"/>
                    <a:pt x="19662" y="11265"/>
                    <a:pt x="19303" y="10952"/>
                  </a:cubicBezTo>
                  <a:cubicBezTo>
                    <a:pt x="18946" y="10638"/>
                    <a:pt x="18517" y="10381"/>
                    <a:pt x="18000" y="10194"/>
                  </a:cubicBezTo>
                  <a:cubicBezTo>
                    <a:pt x="17484" y="10007"/>
                    <a:pt x="16906" y="9928"/>
                    <a:pt x="16283" y="9928"/>
                  </a:cubicBezTo>
                  <a:cubicBezTo>
                    <a:pt x="16181" y="9928"/>
                    <a:pt x="15959" y="10011"/>
                    <a:pt x="15621" y="10213"/>
                  </a:cubicBezTo>
                  <a:cubicBezTo>
                    <a:pt x="15283" y="10414"/>
                    <a:pt x="14913" y="10647"/>
                    <a:pt x="14503" y="10895"/>
                  </a:cubicBezTo>
                  <a:cubicBezTo>
                    <a:pt x="14094" y="11143"/>
                    <a:pt x="13555" y="11376"/>
                    <a:pt x="12869" y="11577"/>
                  </a:cubicBezTo>
                  <a:cubicBezTo>
                    <a:pt x="12183" y="11778"/>
                    <a:pt x="11496" y="11880"/>
                    <a:pt x="10800" y="11880"/>
                  </a:cubicBezTo>
                  <a:cubicBezTo>
                    <a:pt x="10105" y="11880"/>
                    <a:pt x="9416" y="11778"/>
                    <a:pt x="8731" y="11577"/>
                  </a:cubicBezTo>
                  <a:cubicBezTo>
                    <a:pt x="8045" y="11376"/>
                    <a:pt x="7506" y="11143"/>
                    <a:pt x="7097" y="10895"/>
                  </a:cubicBezTo>
                  <a:cubicBezTo>
                    <a:pt x="6687" y="10647"/>
                    <a:pt x="6296" y="10414"/>
                    <a:pt x="5959" y="10213"/>
                  </a:cubicBezTo>
                  <a:cubicBezTo>
                    <a:pt x="5621" y="10011"/>
                    <a:pt x="5419" y="9928"/>
                    <a:pt x="5317" y="9928"/>
                  </a:cubicBezTo>
                  <a:close/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anchor="ctr"/>
            <a:lstStyle/>
            <a:p>
              <a:pPr algn="ctr"/>
              <a:endParaRPr>
                <a:latin typeface="+mj-lt"/>
              </a:endParaRPr>
            </a:p>
          </p:txBody>
        </p:sp>
      </p:grp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7C3CD9CE-AB6E-4269-80E1-007673AA12B3}"/>
              </a:ext>
            </a:extLst>
          </p:cNvPr>
          <p:cNvGrpSpPr/>
          <p:nvPr/>
        </p:nvGrpSpPr>
        <p:grpSpPr>
          <a:xfrm>
            <a:off x="6730064" y="2231730"/>
            <a:ext cx="3313096" cy="1003767"/>
            <a:chOff x="1809751" y="2496470"/>
            <a:chExt cx="3055174" cy="1003767"/>
          </a:xfrm>
        </p:grpSpPr>
        <p:sp>
          <p:nvSpPr>
            <p:cNvPr id="19" name="文本框 18">
              <a:extLst>
                <a:ext uri="{FF2B5EF4-FFF2-40B4-BE49-F238E27FC236}">
                  <a16:creationId xmlns:a16="http://schemas.microsoft.com/office/drawing/2014/main" id="{0E7BC14F-E158-4299-A5F7-1B25BC13C4F9}"/>
                </a:ext>
              </a:extLst>
            </p:cNvPr>
            <p:cNvSpPr txBox="1"/>
            <p:nvPr/>
          </p:nvSpPr>
          <p:spPr>
            <a:xfrm>
              <a:off x="1809751" y="2934313"/>
              <a:ext cx="3055174" cy="56592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14000"/>
                </a:lnSpc>
              </a:pPr>
              <a:r>
                <a:rPr lang="en-US" altLang="zh-CN" sz="900" dirty="0">
                  <a:solidFill>
                    <a:schemeClr val="bg1">
                      <a:lumMod val="50000"/>
                    </a:schemeClr>
                  </a:solidFill>
                  <a:latin typeface="+mj-lt"/>
                  <a:ea typeface="+mj-ea"/>
                </a:rPr>
                <a:t>A complex idea can be conveyed with just a single still image, namely making it possible to absorb large amounts of data quickly.</a:t>
              </a:r>
            </a:p>
          </p:txBody>
        </p:sp>
        <p:sp>
          <p:nvSpPr>
            <p:cNvPr id="20" name="文本框 19">
              <a:extLst>
                <a:ext uri="{FF2B5EF4-FFF2-40B4-BE49-F238E27FC236}">
                  <a16:creationId xmlns:a16="http://schemas.microsoft.com/office/drawing/2014/main" id="{7744FC0D-919D-4B99-898E-903A85355741}"/>
                </a:ext>
              </a:extLst>
            </p:cNvPr>
            <p:cNvSpPr txBox="1"/>
            <p:nvPr/>
          </p:nvSpPr>
          <p:spPr>
            <a:xfrm>
              <a:off x="1809751" y="2496470"/>
              <a:ext cx="1974144" cy="513346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14000"/>
                </a:lnSpc>
              </a:pPr>
              <a:r>
                <a:rPr lang="tr-TR" altLang="zh-CN" sz="2400" dirty="0">
                  <a:latin typeface="+mj-lt"/>
                  <a:ea typeface="时尚中黑简体" panose="01010104010101010101" pitchFamily="2" charset="-122"/>
                </a:rPr>
                <a:t>STEP HERE</a:t>
              </a:r>
              <a:endParaRPr lang="zh-CN" altLang="en-US" sz="2400" dirty="0">
                <a:latin typeface="+mj-lt"/>
                <a:ea typeface="时尚中黑简体" panose="01010104010101010101" pitchFamily="2" charset="-122"/>
              </a:endParaRPr>
            </a:p>
          </p:txBody>
        </p:sp>
      </p:grpSp>
      <p:grpSp>
        <p:nvGrpSpPr>
          <p:cNvPr id="21" name="组合 20">
            <a:extLst>
              <a:ext uri="{FF2B5EF4-FFF2-40B4-BE49-F238E27FC236}">
                <a16:creationId xmlns:a16="http://schemas.microsoft.com/office/drawing/2014/main" id="{5A94C997-F58A-4A23-86B1-71DCB9919A36}"/>
              </a:ext>
            </a:extLst>
          </p:cNvPr>
          <p:cNvGrpSpPr/>
          <p:nvPr/>
        </p:nvGrpSpPr>
        <p:grpSpPr>
          <a:xfrm>
            <a:off x="6730064" y="3510638"/>
            <a:ext cx="3313096" cy="1003767"/>
            <a:chOff x="1809751" y="2496470"/>
            <a:chExt cx="3055174" cy="1003767"/>
          </a:xfrm>
        </p:grpSpPr>
        <p:sp>
          <p:nvSpPr>
            <p:cNvPr id="22" name="文本框 21">
              <a:extLst>
                <a:ext uri="{FF2B5EF4-FFF2-40B4-BE49-F238E27FC236}">
                  <a16:creationId xmlns:a16="http://schemas.microsoft.com/office/drawing/2014/main" id="{07092267-17F3-4539-86D8-077AAF1DA51A}"/>
                </a:ext>
              </a:extLst>
            </p:cNvPr>
            <p:cNvSpPr txBox="1"/>
            <p:nvPr/>
          </p:nvSpPr>
          <p:spPr>
            <a:xfrm>
              <a:off x="1809751" y="2934313"/>
              <a:ext cx="3055174" cy="56592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14000"/>
                </a:lnSpc>
              </a:pPr>
              <a:r>
                <a:rPr lang="en-US" altLang="zh-CN" sz="900" dirty="0">
                  <a:solidFill>
                    <a:schemeClr val="bg1">
                      <a:lumMod val="50000"/>
                    </a:schemeClr>
                  </a:solidFill>
                  <a:latin typeface="+mj-lt"/>
                  <a:ea typeface="+mj-ea"/>
                </a:rPr>
                <a:t>A complex idea can be conveyed with just a single still image, namely making it possible to absorb large amounts of data quickly.</a:t>
              </a:r>
            </a:p>
          </p:txBody>
        </p:sp>
        <p:sp>
          <p:nvSpPr>
            <p:cNvPr id="23" name="文本框 22">
              <a:extLst>
                <a:ext uri="{FF2B5EF4-FFF2-40B4-BE49-F238E27FC236}">
                  <a16:creationId xmlns:a16="http://schemas.microsoft.com/office/drawing/2014/main" id="{4210C67C-583E-4A30-89EF-8B5C52927892}"/>
                </a:ext>
              </a:extLst>
            </p:cNvPr>
            <p:cNvSpPr txBox="1"/>
            <p:nvPr/>
          </p:nvSpPr>
          <p:spPr>
            <a:xfrm>
              <a:off x="1809751" y="2496470"/>
              <a:ext cx="1864635" cy="513346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14000"/>
                </a:lnSpc>
              </a:pPr>
              <a:r>
                <a:rPr lang="tr-TR" altLang="zh-CN" sz="2400" dirty="0">
                  <a:latin typeface="+mj-lt"/>
                  <a:ea typeface="时尚中黑简体" panose="01010104010101010101" pitchFamily="2" charset="-122"/>
                </a:rPr>
                <a:t>STEP HERE</a:t>
              </a:r>
              <a:endParaRPr lang="zh-CN" altLang="en-US" sz="2400" dirty="0">
                <a:latin typeface="+mj-lt"/>
                <a:ea typeface="时尚中黑简体" panose="01010104010101010101" pitchFamily="2" charset="-122"/>
              </a:endParaRPr>
            </a:p>
          </p:txBody>
        </p:sp>
      </p:grpSp>
      <p:grpSp>
        <p:nvGrpSpPr>
          <p:cNvPr id="24" name="组合 23">
            <a:extLst>
              <a:ext uri="{FF2B5EF4-FFF2-40B4-BE49-F238E27FC236}">
                <a16:creationId xmlns:a16="http://schemas.microsoft.com/office/drawing/2014/main" id="{FD9428A1-934F-47D2-92CC-53705F61ACC1}"/>
              </a:ext>
            </a:extLst>
          </p:cNvPr>
          <p:cNvGrpSpPr/>
          <p:nvPr/>
        </p:nvGrpSpPr>
        <p:grpSpPr>
          <a:xfrm>
            <a:off x="6730064" y="4789453"/>
            <a:ext cx="3313096" cy="1003767"/>
            <a:chOff x="1809751" y="2496470"/>
            <a:chExt cx="3055174" cy="1003767"/>
          </a:xfrm>
        </p:grpSpPr>
        <p:sp>
          <p:nvSpPr>
            <p:cNvPr id="25" name="文本框 24">
              <a:extLst>
                <a:ext uri="{FF2B5EF4-FFF2-40B4-BE49-F238E27FC236}">
                  <a16:creationId xmlns:a16="http://schemas.microsoft.com/office/drawing/2014/main" id="{5BD7EEE8-9855-47FB-A899-1D6944449735}"/>
                </a:ext>
              </a:extLst>
            </p:cNvPr>
            <p:cNvSpPr txBox="1"/>
            <p:nvPr/>
          </p:nvSpPr>
          <p:spPr>
            <a:xfrm>
              <a:off x="1809751" y="2934313"/>
              <a:ext cx="3055174" cy="56592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14000"/>
                </a:lnSpc>
              </a:pPr>
              <a:r>
                <a:rPr lang="en-US" altLang="zh-CN" sz="900" dirty="0">
                  <a:solidFill>
                    <a:schemeClr val="bg1">
                      <a:lumMod val="50000"/>
                    </a:schemeClr>
                  </a:solidFill>
                  <a:latin typeface="+mj-lt"/>
                  <a:ea typeface="+mj-ea"/>
                </a:rPr>
                <a:t>A complex idea can be conveyed with just a single still image, namely making it possible to absorb large amounts of data quickly.</a:t>
              </a:r>
            </a:p>
          </p:txBody>
        </p:sp>
        <p:sp>
          <p:nvSpPr>
            <p:cNvPr id="26" name="文本框 25">
              <a:extLst>
                <a:ext uri="{FF2B5EF4-FFF2-40B4-BE49-F238E27FC236}">
                  <a16:creationId xmlns:a16="http://schemas.microsoft.com/office/drawing/2014/main" id="{68F86477-F87E-4571-A290-E0A05DD66B74}"/>
                </a:ext>
              </a:extLst>
            </p:cNvPr>
            <p:cNvSpPr txBox="1"/>
            <p:nvPr/>
          </p:nvSpPr>
          <p:spPr>
            <a:xfrm>
              <a:off x="1809751" y="2496470"/>
              <a:ext cx="1974144" cy="513346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14000"/>
                </a:lnSpc>
              </a:pPr>
              <a:r>
                <a:rPr lang="tr-TR" altLang="zh-CN" sz="2400" dirty="0">
                  <a:latin typeface="+mj-lt"/>
                  <a:ea typeface="时尚中黑简体" panose="01010104010101010101" pitchFamily="2" charset="-122"/>
                </a:rPr>
                <a:t>STEP HERE</a:t>
              </a:r>
              <a:endParaRPr lang="zh-CN" altLang="en-US" sz="2400" dirty="0">
                <a:latin typeface="+mj-lt"/>
                <a:ea typeface="时尚中黑简体" panose="01010104010101010101" pitchFamily="2" charset="-122"/>
              </a:endParaRPr>
            </a:p>
          </p:txBody>
        </p:sp>
      </p:grpSp>
      <p:sp>
        <p:nvSpPr>
          <p:cNvPr id="28" name="椭圆 26">
            <a:extLst>
              <a:ext uri="{FF2B5EF4-FFF2-40B4-BE49-F238E27FC236}">
                <a16:creationId xmlns:a16="http://schemas.microsoft.com/office/drawing/2014/main" id="{5BA37D09-A22F-44E5-A3A2-B7C2197102DB}"/>
              </a:ext>
            </a:extLst>
          </p:cNvPr>
          <p:cNvSpPr/>
          <p:nvPr/>
        </p:nvSpPr>
        <p:spPr>
          <a:xfrm>
            <a:off x="1774587" y="2472673"/>
            <a:ext cx="2965926" cy="2951615"/>
          </a:xfrm>
          <a:custGeom>
            <a:avLst/>
            <a:gdLst>
              <a:gd name="connsiteX0" fmla="*/ 233691 w 605793"/>
              <a:gd name="connsiteY0" fmla="*/ 230073 h 602870"/>
              <a:gd name="connsiteX1" fmla="*/ 302598 w 605793"/>
              <a:gd name="connsiteY1" fmla="*/ 248055 h 602870"/>
              <a:gd name="connsiteX2" fmla="*/ 256629 w 605793"/>
              <a:gd name="connsiteY2" fmla="*/ 293935 h 602870"/>
              <a:gd name="connsiteX3" fmla="*/ 233691 w 605793"/>
              <a:gd name="connsiteY3" fmla="*/ 290598 h 602870"/>
              <a:gd name="connsiteX4" fmla="*/ 154754 w 605793"/>
              <a:gd name="connsiteY4" fmla="*/ 369290 h 602870"/>
              <a:gd name="connsiteX5" fmla="*/ 233691 w 605793"/>
              <a:gd name="connsiteY5" fmla="*/ 448167 h 602870"/>
              <a:gd name="connsiteX6" fmla="*/ 312720 w 605793"/>
              <a:gd name="connsiteY6" fmla="*/ 369290 h 602870"/>
              <a:gd name="connsiteX7" fmla="*/ 310120 w 605793"/>
              <a:gd name="connsiteY7" fmla="*/ 349177 h 602870"/>
              <a:gd name="connsiteX8" fmla="*/ 356553 w 605793"/>
              <a:gd name="connsiteY8" fmla="*/ 302926 h 602870"/>
              <a:gd name="connsiteX9" fmla="*/ 373362 w 605793"/>
              <a:gd name="connsiteY9" fmla="*/ 369475 h 602870"/>
              <a:gd name="connsiteX10" fmla="*/ 233876 w 605793"/>
              <a:gd name="connsiteY10" fmla="*/ 508877 h 602870"/>
              <a:gd name="connsiteX11" fmla="*/ 94205 w 605793"/>
              <a:gd name="connsiteY11" fmla="*/ 369475 h 602870"/>
              <a:gd name="connsiteX12" fmla="*/ 233691 w 605793"/>
              <a:gd name="connsiteY12" fmla="*/ 230073 h 602870"/>
              <a:gd name="connsiteX13" fmla="*/ 233960 w 605793"/>
              <a:gd name="connsiteY13" fmla="*/ 135656 h 602870"/>
              <a:gd name="connsiteX14" fmla="*/ 370900 w 605793"/>
              <a:gd name="connsiteY14" fmla="*/ 179967 h 602870"/>
              <a:gd name="connsiteX15" fmla="*/ 320766 w 605793"/>
              <a:gd name="connsiteY15" fmla="*/ 230026 h 602870"/>
              <a:gd name="connsiteX16" fmla="*/ 233867 w 605793"/>
              <a:gd name="connsiteY16" fmla="*/ 205274 h 602870"/>
              <a:gd name="connsiteX17" fmla="*/ 69445 w 605793"/>
              <a:gd name="connsiteY17" fmla="*/ 369449 h 602870"/>
              <a:gd name="connsiteX18" fmla="*/ 233681 w 605793"/>
              <a:gd name="connsiteY18" fmla="*/ 533530 h 602870"/>
              <a:gd name="connsiteX19" fmla="*/ 398102 w 605793"/>
              <a:gd name="connsiteY19" fmla="*/ 369449 h 602870"/>
              <a:gd name="connsiteX20" fmla="*/ 374614 w 605793"/>
              <a:gd name="connsiteY20" fmla="*/ 284905 h 602870"/>
              <a:gd name="connsiteX21" fmla="*/ 425212 w 605793"/>
              <a:gd name="connsiteY21" fmla="*/ 234661 h 602870"/>
              <a:gd name="connsiteX22" fmla="*/ 467919 w 605793"/>
              <a:gd name="connsiteY22" fmla="*/ 369263 h 602870"/>
              <a:gd name="connsiteX23" fmla="*/ 233960 w 605793"/>
              <a:gd name="connsiteY23" fmla="*/ 602870 h 602870"/>
              <a:gd name="connsiteX24" fmla="*/ 0 w 605793"/>
              <a:gd name="connsiteY24" fmla="*/ 369263 h 602870"/>
              <a:gd name="connsiteX25" fmla="*/ 233960 w 605793"/>
              <a:gd name="connsiteY25" fmla="*/ 135656 h 602870"/>
              <a:gd name="connsiteX26" fmla="*/ 511796 w 605793"/>
              <a:gd name="connsiteY26" fmla="*/ 289 h 602870"/>
              <a:gd name="connsiteX27" fmla="*/ 520976 w 605793"/>
              <a:gd name="connsiteY27" fmla="*/ 8144 h 602870"/>
              <a:gd name="connsiteX28" fmla="*/ 541961 w 605793"/>
              <a:gd name="connsiteY28" fmla="*/ 63574 h 602870"/>
              <a:gd name="connsiteX29" fmla="*/ 597485 w 605793"/>
              <a:gd name="connsiteY29" fmla="*/ 84523 h 602870"/>
              <a:gd name="connsiteX30" fmla="*/ 602128 w 605793"/>
              <a:gd name="connsiteY30" fmla="*/ 105842 h 602870"/>
              <a:gd name="connsiteX31" fmla="*/ 528219 w 605793"/>
              <a:gd name="connsiteY31" fmla="*/ 179346 h 602870"/>
              <a:gd name="connsiteX32" fmla="*/ 515963 w 605793"/>
              <a:gd name="connsiteY32" fmla="*/ 181942 h 602870"/>
              <a:gd name="connsiteX33" fmla="*/ 461738 w 605793"/>
              <a:gd name="connsiteY33" fmla="*/ 161550 h 602870"/>
              <a:gd name="connsiteX34" fmla="*/ 242612 w 605793"/>
              <a:gd name="connsiteY34" fmla="*/ 379840 h 602870"/>
              <a:gd name="connsiteX35" fmla="*/ 224970 w 605793"/>
              <a:gd name="connsiteY35" fmla="*/ 379654 h 602870"/>
              <a:gd name="connsiteX36" fmla="*/ 225063 w 605793"/>
              <a:gd name="connsiteY36" fmla="*/ 362228 h 602870"/>
              <a:gd name="connsiteX37" fmla="*/ 443447 w 605793"/>
              <a:gd name="connsiteY37" fmla="*/ 144402 h 602870"/>
              <a:gd name="connsiteX38" fmla="*/ 423298 w 605793"/>
              <a:gd name="connsiteY38" fmla="*/ 90640 h 602870"/>
              <a:gd name="connsiteX39" fmla="*/ 426084 w 605793"/>
              <a:gd name="connsiteY39" fmla="*/ 77107 h 602870"/>
              <a:gd name="connsiteX40" fmla="*/ 500178 w 605793"/>
              <a:gd name="connsiteY40" fmla="*/ 3695 h 602870"/>
              <a:gd name="connsiteX41" fmla="*/ 511796 w 605793"/>
              <a:gd name="connsiteY41" fmla="*/ 289 h 602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605793" h="602870">
                <a:moveTo>
                  <a:pt x="233691" y="230073"/>
                </a:moveTo>
                <a:cubicBezTo>
                  <a:pt x="258765" y="230073"/>
                  <a:pt x="282260" y="236561"/>
                  <a:pt x="302598" y="248055"/>
                </a:cubicBezTo>
                <a:lnTo>
                  <a:pt x="256629" y="293935"/>
                </a:lnTo>
                <a:cubicBezTo>
                  <a:pt x="249292" y="291803"/>
                  <a:pt x="241677" y="290598"/>
                  <a:pt x="233691" y="290598"/>
                </a:cubicBezTo>
                <a:cubicBezTo>
                  <a:pt x="190136" y="290598"/>
                  <a:pt x="154847" y="325912"/>
                  <a:pt x="154754" y="369290"/>
                </a:cubicBezTo>
                <a:cubicBezTo>
                  <a:pt x="154754" y="412946"/>
                  <a:pt x="190043" y="448167"/>
                  <a:pt x="233691" y="448167"/>
                </a:cubicBezTo>
                <a:cubicBezTo>
                  <a:pt x="277431" y="448167"/>
                  <a:pt x="312720" y="412853"/>
                  <a:pt x="312720" y="369290"/>
                </a:cubicBezTo>
                <a:cubicBezTo>
                  <a:pt x="312720" y="362431"/>
                  <a:pt x="311884" y="355572"/>
                  <a:pt x="310120" y="349177"/>
                </a:cubicBezTo>
                <a:lnTo>
                  <a:pt x="356553" y="302926"/>
                </a:lnTo>
                <a:cubicBezTo>
                  <a:pt x="367326" y="322761"/>
                  <a:pt x="373362" y="345376"/>
                  <a:pt x="373362" y="369475"/>
                </a:cubicBezTo>
                <a:cubicBezTo>
                  <a:pt x="373362" y="446406"/>
                  <a:pt x="310956" y="508877"/>
                  <a:pt x="233876" y="508877"/>
                </a:cubicBezTo>
                <a:cubicBezTo>
                  <a:pt x="156704" y="508877"/>
                  <a:pt x="94205" y="446406"/>
                  <a:pt x="94205" y="369475"/>
                </a:cubicBezTo>
                <a:cubicBezTo>
                  <a:pt x="94205" y="292452"/>
                  <a:pt x="156704" y="230073"/>
                  <a:pt x="233691" y="230073"/>
                </a:cubicBezTo>
                <a:close/>
                <a:moveTo>
                  <a:pt x="233960" y="135656"/>
                </a:moveTo>
                <a:cubicBezTo>
                  <a:pt x="285115" y="135656"/>
                  <a:pt x="332371" y="152157"/>
                  <a:pt x="370900" y="179967"/>
                </a:cubicBezTo>
                <a:lnTo>
                  <a:pt x="320766" y="230026"/>
                </a:lnTo>
                <a:cubicBezTo>
                  <a:pt x="295513" y="214266"/>
                  <a:pt x="265804" y="205274"/>
                  <a:pt x="233867" y="205274"/>
                </a:cubicBezTo>
                <a:cubicBezTo>
                  <a:pt x="142975" y="205274"/>
                  <a:pt x="69445" y="278787"/>
                  <a:pt x="69445" y="369449"/>
                </a:cubicBezTo>
                <a:cubicBezTo>
                  <a:pt x="69445" y="460018"/>
                  <a:pt x="142882" y="533530"/>
                  <a:pt x="233681" y="533530"/>
                </a:cubicBezTo>
                <a:cubicBezTo>
                  <a:pt x="324572" y="533530"/>
                  <a:pt x="398102" y="460018"/>
                  <a:pt x="398102" y="369449"/>
                </a:cubicBezTo>
                <a:cubicBezTo>
                  <a:pt x="398102" y="338486"/>
                  <a:pt x="389468" y="309564"/>
                  <a:pt x="374614" y="284905"/>
                </a:cubicBezTo>
                <a:lnTo>
                  <a:pt x="425212" y="234661"/>
                </a:lnTo>
                <a:cubicBezTo>
                  <a:pt x="452043" y="272761"/>
                  <a:pt x="467919" y="319112"/>
                  <a:pt x="467919" y="369263"/>
                </a:cubicBezTo>
                <a:cubicBezTo>
                  <a:pt x="467919" y="498303"/>
                  <a:pt x="363194" y="602870"/>
                  <a:pt x="233960" y="602870"/>
                </a:cubicBezTo>
                <a:cubicBezTo>
                  <a:pt x="104725" y="602870"/>
                  <a:pt x="0" y="498303"/>
                  <a:pt x="0" y="369263"/>
                </a:cubicBezTo>
                <a:cubicBezTo>
                  <a:pt x="0" y="240223"/>
                  <a:pt x="104725" y="135656"/>
                  <a:pt x="233960" y="135656"/>
                </a:cubicBezTo>
                <a:close/>
                <a:moveTo>
                  <a:pt x="511796" y="289"/>
                </a:moveTo>
                <a:cubicBezTo>
                  <a:pt x="515777" y="1146"/>
                  <a:pt x="519352" y="3881"/>
                  <a:pt x="520976" y="8144"/>
                </a:cubicBezTo>
                <a:lnTo>
                  <a:pt x="541961" y="63574"/>
                </a:lnTo>
                <a:lnTo>
                  <a:pt x="597485" y="84523"/>
                </a:lnTo>
                <a:cubicBezTo>
                  <a:pt x="606120" y="87859"/>
                  <a:pt x="608627" y="99168"/>
                  <a:pt x="602128" y="105842"/>
                </a:cubicBezTo>
                <a:lnTo>
                  <a:pt x="528219" y="179346"/>
                </a:lnTo>
                <a:cubicBezTo>
                  <a:pt x="525062" y="182591"/>
                  <a:pt x="520234" y="183518"/>
                  <a:pt x="515963" y="181942"/>
                </a:cubicBezTo>
                <a:lnTo>
                  <a:pt x="461738" y="161550"/>
                </a:lnTo>
                <a:lnTo>
                  <a:pt x="242612" y="379840"/>
                </a:lnTo>
                <a:cubicBezTo>
                  <a:pt x="237691" y="384752"/>
                  <a:pt x="229799" y="384660"/>
                  <a:pt x="224970" y="379654"/>
                </a:cubicBezTo>
                <a:cubicBezTo>
                  <a:pt x="220235" y="374834"/>
                  <a:pt x="220235" y="367048"/>
                  <a:pt x="225063" y="362228"/>
                </a:cubicBezTo>
                <a:lnTo>
                  <a:pt x="443447" y="144402"/>
                </a:lnTo>
                <a:lnTo>
                  <a:pt x="423298" y="90640"/>
                </a:lnTo>
                <a:cubicBezTo>
                  <a:pt x="421255" y="85820"/>
                  <a:pt x="422741" y="80444"/>
                  <a:pt x="426084" y="77107"/>
                </a:cubicBezTo>
                <a:lnTo>
                  <a:pt x="500178" y="3695"/>
                </a:lnTo>
                <a:cubicBezTo>
                  <a:pt x="503428" y="451"/>
                  <a:pt x="507815" y="-569"/>
                  <a:pt x="511796" y="289"/>
                </a:cubicBezTo>
                <a:close/>
              </a:path>
            </a:pathLst>
          </a:custGeom>
          <a:solidFill>
            <a:srgbClr val="F4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73401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A6115BFB-1B63-4F34-BD44-30BAA4F7AF34}"/>
              </a:ext>
            </a:extLst>
          </p:cNvPr>
          <p:cNvSpPr txBox="1"/>
          <p:nvPr/>
        </p:nvSpPr>
        <p:spPr>
          <a:xfrm>
            <a:off x="4675577" y="424013"/>
            <a:ext cx="2840842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tr-TR" altLang="zh-CN" sz="3600" dirty="0">
                <a:solidFill>
                  <a:srgbClr val="F47737"/>
                </a:solidFill>
                <a:latin typeface="+mj-lt"/>
                <a:ea typeface="时尚中黑简体" panose="01010104010101010101" pitchFamily="2" charset="-122"/>
              </a:rPr>
              <a:t>TITLE HERE</a:t>
            </a:r>
            <a:endParaRPr lang="zh-CN" altLang="en-US" sz="3600" dirty="0">
              <a:solidFill>
                <a:srgbClr val="F47737"/>
              </a:solidFill>
              <a:latin typeface="+mj-lt"/>
              <a:ea typeface="时尚中黑简体" panose="01010104010101010101" pitchFamily="2" charset="-122"/>
            </a:endParaRPr>
          </a:p>
        </p:txBody>
      </p:sp>
      <p:cxnSp>
        <p:nvCxnSpPr>
          <p:cNvPr id="3" name="直接连接符 2">
            <a:extLst>
              <a:ext uri="{FF2B5EF4-FFF2-40B4-BE49-F238E27FC236}">
                <a16:creationId xmlns:a16="http://schemas.microsoft.com/office/drawing/2014/main" id="{96A48B1C-7074-47B2-8A08-9C74C1F04555}"/>
              </a:ext>
            </a:extLst>
          </p:cNvPr>
          <p:cNvCxnSpPr>
            <a:cxnSpLocks/>
          </p:cNvCxnSpPr>
          <p:nvPr/>
        </p:nvCxnSpPr>
        <p:spPr>
          <a:xfrm>
            <a:off x="5807982" y="1088571"/>
            <a:ext cx="576036" cy="0"/>
          </a:xfrm>
          <a:prstGeom prst="line">
            <a:avLst/>
          </a:prstGeom>
          <a:ln w="28575" cap="rnd">
            <a:solidFill>
              <a:srgbClr val="F47737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组合 30">
            <a:extLst>
              <a:ext uri="{FF2B5EF4-FFF2-40B4-BE49-F238E27FC236}">
                <a16:creationId xmlns:a16="http://schemas.microsoft.com/office/drawing/2014/main" id="{6CE1CE9E-959F-4513-BE64-8185F152329E}"/>
              </a:ext>
            </a:extLst>
          </p:cNvPr>
          <p:cNvGrpSpPr/>
          <p:nvPr/>
        </p:nvGrpSpPr>
        <p:grpSpPr>
          <a:xfrm>
            <a:off x="1731396" y="2194091"/>
            <a:ext cx="8729207" cy="3421503"/>
            <a:chOff x="1395868" y="1860716"/>
            <a:chExt cx="9435281" cy="3698256"/>
          </a:xfrm>
        </p:grpSpPr>
        <p:grpSp>
          <p:nvGrpSpPr>
            <p:cNvPr id="5" name="组合 4">
              <a:extLst>
                <a:ext uri="{FF2B5EF4-FFF2-40B4-BE49-F238E27FC236}">
                  <a16:creationId xmlns:a16="http://schemas.microsoft.com/office/drawing/2014/main" id="{C1C3C4A9-675E-4781-8604-5EBC384992FF}"/>
                </a:ext>
              </a:extLst>
            </p:cNvPr>
            <p:cNvGrpSpPr/>
            <p:nvPr/>
          </p:nvGrpSpPr>
          <p:grpSpPr>
            <a:xfrm>
              <a:off x="1446668" y="2220689"/>
              <a:ext cx="4630057" cy="321920"/>
              <a:chOff x="1167557" y="2525486"/>
              <a:chExt cx="4630057" cy="420914"/>
            </a:xfrm>
          </p:grpSpPr>
          <p:sp>
            <p:nvSpPr>
              <p:cNvPr id="6" name="矩形 5">
                <a:extLst>
                  <a:ext uri="{FF2B5EF4-FFF2-40B4-BE49-F238E27FC236}">
                    <a16:creationId xmlns:a16="http://schemas.microsoft.com/office/drawing/2014/main" id="{C43B7679-662F-4193-82A6-3CABEFC45FEB}"/>
                  </a:ext>
                </a:extLst>
              </p:cNvPr>
              <p:cNvSpPr/>
              <p:nvPr/>
            </p:nvSpPr>
            <p:spPr>
              <a:xfrm>
                <a:off x="1167557" y="2525486"/>
                <a:ext cx="4630057" cy="42091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>
                  <a:latin typeface="+mj-lt"/>
                  <a:ea typeface="时尚中黑简体" panose="01010104010101010101" pitchFamily="2" charset="-122"/>
                </a:endParaRPr>
              </a:p>
            </p:txBody>
          </p:sp>
          <p:sp>
            <p:nvSpPr>
              <p:cNvPr id="7" name="矩形 6">
                <a:extLst>
                  <a:ext uri="{FF2B5EF4-FFF2-40B4-BE49-F238E27FC236}">
                    <a16:creationId xmlns:a16="http://schemas.microsoft.com/office/drawing/2014/main" id="{754A1815-EF5F-48D0-8097-15716259E918}"/>
                  </a:ext>
                </a:extLst>
              </p:cNvPr>
              <p:cNvSpPr/>
              <p:nvPr/>
            </p:nvSpPr>
            <p:spPr>
              <a:xfrm>
                <a:off x="1167558" y="2525486"/>
                <a:ext cx="3143186" cy="420914"/>
              </a:xfrm>
              <a:prstGeom prst="rect">
                <a:avLst/>
              </a:prstGeom>
              <a:solidFill>
                <a:srgbClr val="F4773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>
                  <a:latin typeface="+mj-lt"/>
                  <a:ea typeface="时尚中黑简体" panose="01010104010101010101" pitchFamily="2" charset="-122"/>
                </a:endParaRPr>
              </a:p>
            </p:txBody>
          </p:sp>
        </p:grpSp>
        <p:grpSp>
          <p:nvGrpSpPr>
            <p:cNvPr id="8" name="组合 7">
              <a:extLst>
                <a:ext uri="{FF2B5EF4-FFF2-40B4-BE49-F238E27FC236}">
                  <a16:creationId xmlns:a16="http://schemas.microsoft.com/office/drawing/2014/main" id="{143FAE3D-88EA-46D4-8042-5B53C2BE9506}"/>
                </a:ext>
              </a:extLst>
            </p:cNvPr>
            <p:cNvGrpSpPr/>
            <p:nvPr/>
          </p:nvGrpSpPr>
          <p:grpSpPr>
            <a:xfrm>
              <a:off x="1446668" y="3226143"/>
              <a:ext cx="4630057" cy="321920"/>
              <a:chOff x="1167557" y="2525486"/>
              <a:chExt cx="4630057" cy="420914"/>
            </a:xfrm>
          </p:grpSpPr>
          <p:sp>
            <p:nvSpPr>
              <p:cNvPr id="9" name="矩形 8">
                <a:extLst>
                  <a:ext uri="{FF2B5EF4-FFF2-40B4-BE49-F238E27FC236}">
                    <a16:creationId xmlns:a16="http://schemas.microsoft.com/office/drawing/2014/main" id="{24E603BC-EAE1-404E-B5D2-882028A99EA5}"/>
                  </a:ext>
                </a:extLst>
              </p:cNvPr>
              <p:cNvSpPr/>
              <p:nvPr/>
            </p:nvSpPr>
            <p:spPr>
              <a:xfrm>
                <a:off x="1167557" y="2525486"/>
                <a:ext cx="4630057" cy="42091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>
                  <a:latin typeface="+mj-lt"/>
                  <a:ea typeface="时尚中黑简体" panose="01010104010101010101" pitchFamily="2" charset="-122"/>
                </a:endParaRPr>
              </a:p>
            </p:txBody>
          </p:sp>
          <p:sp>
            <p:nvSpPr>
              <p:cNvPr id="10" name="矩形 9">
                <a:extLst>
                  <a:ext uri="{FF2B5EF4-FFF2-40B4-BE49-F238E27FC236}">
                    <a16:creationId xmlns:a16="http://schemas.microsoft.com/office/drawing/2014/main" id="{F6BF673C-6F2D-4E3C-A2C0-86D366E8361F}"/>
                  </a:ext>
                </a:extLst>
              </p:cNvPr>
              <p:cNvSpPr/>
              <p:nvPr/>
            </p:nvSpPr>
            <p:spPr>
              <a:xfrm>
                <a:off x="1167558" y="2525486"/>
                <a:ext cx="2664214" cy="420914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>
                  <a:latin typeface="+mj-lt"/>
                  <a:ea typeface="时尚中黑简体" panose="01010104010101010101" pitchFamily="2" charset="-122"/>
                </a:endParaRPr>
              </a:p>
            </p:txBody>
          </p:sp>
        </p:grpSp>
        <p:grpSp>
          <p:nvGrpSpPr>
            <p:cNvPr id="11" name="组合 10">
              <a:extLst>
                <a:ext uri="{FF2B5EF4-FFF2-40B4-BE49-F238E27FC236}">
                  <a16:creationId xmlns:a16="http://schemas.microsoft.com/office/drawing/2014/main" id="{D0A66C8C-8D46-4751-ABFD-0357D5A5ACFA}"/>
                </a:ext>
              </a:extLst>
            </p:cNvPr>
            <p:cNvGrpSpPr/>
            <p:nvPr/>
          </p:nvGrpSpPr>
          <p:grpSpPr>
            <a:xfrm>
              <a:off x="1446668" y="4231597"/>
              <a:ext cx="4630057" cy="321920"/>
              <a:chOff x="1167557" y="2525486"/>
              <a:chExt cx="4630057" cy="420914"/>
            </a:xfrm>
          </p:grpSpPr>
          <p:sp>
            <p:nvSpPr>
              <p:cNvPr id="12" name="矩形 11">
                <a:extLst>
                  <a:ext uri="{FF2B5EF4-FFF2-40B4-BE49-F238E27FC236}">
                    <a16:creationId xmlns:a16="http://schemas.microsoft.com/office/drawing/2014/main" id="{66FAE089-1E88-4F24-91A1-BEC35D620EEC}"/>
                  </a:ext>
                </a:extLst>
              </p:cNvPr>
              <p:cNvSpPr/>
              <p:nvPr/>
            </p:nvSpPr>
            <p:spPr>
              <a:xfrm>
                <a:off x="1167557" y="2525486"/>
                <a:ext cx="4630057" cy="42091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>
                  <a:latin typeface="+mj-lt"/>
                  <a:ea typeface="时尚中黑简体" panose="01010104010101010101" pitchFamily="2" charset="-122"/>
                </a:endParaRPr>
              </a:p>
            </p:txBody>
          </p:sp>
          <p:sp>
            <p:nvSpPr>
              <p:cNvPr id="13" name="矩形 12">
                <a:extLst>
                  <a:ext uri="{FF2B5EF4-FFF2-40B4-BE49-F238E27FC236}">
                    <a16:creationId xmlns:a16="http://schemas.microsoft.com/office/drawing/2014/main" id="{0BB55CD7-281A-40D3-A94B-D90A8EA19442}"/>
                  </a:ext>
                </a:extLst>
              </p:cNvPr>
              <p:cNvSpPr/>
              <p:nvPr/>
            </p:nvSpPr>
            <p:spPr>
              <a:xfrm>
                <a:off x="1167557" y="2525486"/>
                <a:ext cx="4115643" cy="420914"/>
              </a:xfrm>
              <a:prstGeom prst="rect">
                <a:avLst/>
              </a:prstGeom>
              <a:solidFill>
                <a:srgbClr val="F4773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>
                  <a:latin typeface="+mj-lt"/>
                  <a:ea typeface="时尚中黑简体" panose="01010104010101010101" pitchFamily="2" charset="-122"/>
                </a:endParaRPr>
              </a:p>
            </p:txBody>
          </p:sp>
        </p:grpSp>
        <p:grpSp>
          <p:nvGrpSpPr>
            <p:cNvPr id="14" name="组合 13">
              <a:extLst>
                <a:ext uri="{FF2B5EF4-FFF2-40B4-BE49-F238E27FC236}">
                  <a16:creationId xmlns:a16="http://schemas.microsoft.com/office/drawing/2014/main" id="{4F30CC44-5FDE-4CEB-AFCC-E4B5CF449103}"/>
                </a:ext>
              </a:extLst>
            </p:cNvPr>
            <p:cNvGrpSpPr/>
            <p:nvPr/>
          </p:nvGrpSpPr>
          <p:grpSpPr>
            <a:xfrm>
              <a:off x="1446668" y="5237051"/>
              <a:ext cx="4630057" cy="321920"/>
              <a:chOff x="1167557" y="2525486"/>
              <a:chExt cx="4630057" cy="420914"/>
            </a:xfrm>
          </p:grpSpPr>
          <p:sp>
            <p:nvSpPr>
              <p:cNvPr id="15" name="矩形 14">
                <a:extLst>
                  <a:ext uri="{FF2B5EF4-FFF2-40B4-BE49-F238E27FC236}">
                    <a16:creationId xmlns:a16="http://schemas.microsoft.com/office/drawing/2014/main" id="{D45BD3E3-A84F-4EA0-BE6B-826174C0378C}"/>
                  </a:ext>
                </a:extLst>
              </p:cNvPr>
              <p:cNvSpPr/>
              <p:nvPr/>
            </p:nvSpPr>
            <p:spPr>
              <a:xfrm>
                <a:off x="1167557" y="2525486"/>
                <a:ext cx="4630057" cy="42091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>
                  <a:latin typeface="+mj-lt"/>
                  <a:ea typeface="时尚中黑简体" panose="01010104010101010101" pitchFamily="2" charset="-122"/>
                </a:endParaRPr>
              </a:p>
            </p:txBody>
          </p:sp>
          <p:sp>
            <p:nvSpPr>
              <p:cNvPr id="16" name="矩形 15">
                <a:extLst>
                  <a:ext uri="{FF2B5EF4-FFF2-40B4-BE49-F238E27FC236}">
                    <a16:creationId xmlns:a16="http://schemas.microsoft.com/office/drawing/2014/main" id="{5A925728-0312-422E-B2FE-8D7512BEE4F2}"/>
                  </a:ext>
                </a:extLst>
              </p:cNvPr>
              <p:cNvSpPr/>
              <p:nvPr/>
            </p:nvSpPr>
            <p:spPr>
              <a:xfrm>
                <a:off x="1167557" y="2525486"/>
                <a:ext cx="3810843" cy="420914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>
                  <a:latin typeface="+mj-lt"/>
                  <a:ea typeface="时尚中黑简体" panose="01010104010101010101" pitchFamily="2" charset="-122"/>
                </a:endParaRPr>
              </a:p>
            </p:txBody>
          </p:sp>
        </p:grpSp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7ACC2B18-701B-43C3-A0F8-5BA0467B73F8}"/>
                </a:ext>
              </a:extLst>
            </p:cNvPr>
            <p:cNvSpPr/>
            <p:nvPr/>
          </p:nvSpPr>
          <p:spPr>
            <a:xfrm>
              <a:off x="6680065" y="4430965"/>
              <a:ext cx="4151084" cy="1128007"/>
            </a:xfrm>
            <a:prstGeom prst="rect">
              <a:avLst/>
            </a:prstGeom>
            <a:solidFill>
              <a:srgbClr val="F4773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latin typeface="+mj-lt"/>
                <a:ea typeface="时尚中黑简体" panose="01010104010101010101" pitchFamily="2" charset="-122"/>
              </a:endParaRPr>
            </a:p>
          </p:txBody>
        </p:sp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BA053A82-C620-42A7-B813-06110B398A8D}"/>
                </a:ext>
              </a:extLst>
            </p:cNvPr>
            <p:cNvSpPr/>
            <p:nvPr/>
          </p:nvSpPr>
          <p:spPr>
            <a:xfrm>
              <a:off x="1395868" y="1860716"/>
              <a:ext cx="2050552" cy="379245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20000"/>
                </a:lnSpc>
              </a:pPr>
              <a:r>
                <a:rPr lang="tr-TR" altLang="zh-CN" sz="1400" dirty="0">
                  <a:latin typeface="+mj-lt"/>
                  <a:ea typeface="时尚中黑简体" panose="01010104010101010101" pitchFamily="2" charset="-122"/>
                </a:rPr>
                <a:t>STAGE HERE</a:t>
              </a:r>
              <a:endParaRPr lang="zh-CN" altLang="en-US" sz="1400" dirty="0">
                <a:latin typeface="+mj-lt"/>
                <a:ea typeface="时尚中黑简体" panose="01010104010101010101" pitchFamily="2" charset="-122"/>
              </a:endParaRPr>
            </a:p>
          </p:txBody>
        </p:sp>
        <p:sp>
          <p:nvSpPr>
            <p:cNvPr id="23" name="矩形 22">
              <a:extLst>
                <a:ext uri="{FF2B5EF4-FFF2-40B4-BE49-F238E27FC236}">
                  <a16:creationId xmlns:a16="http://schemas.microsoft.com/office/drawing/2014/main" id="{E9878BC2-D068-443C-B83B-8A052871BCDF}"/>
                </a:ext>
              </a:extLst>
            </p:cNvPr>
            <p:cNvSpPr/>
            <p:nvPr/>
          </p:nvSpPr>
          <p:spPr>
            <a:xfrm>
              <a:off x="1395868" y="2863351"/>
              <a:ext cx="2050552" cy="379245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20000"/>
                </a:lnSpc>
              </a:pPr>
              <a:r>
                <a:rPr lang="tr-TR" altLang="zh-CN" sz="1400" dirty="0">
                  <a:latin typeface="+mj-lt"/>
                  <a:ea typeface="时尚中黑简体" panose="01010104010101010101" pitchFamily="2" charset="-122"/>
                </a:rPr>
                <a:t>STAGE HERE</a:t>
              </a:r>
              <a:endParaRPr lang="zh-CN" altLang="en-US" sz="1400" dirty="0">
                <a:latin typeface="+mj-lt"/>
                <a:ea typeface="时尚中黑简体" panose="01010104010101010101" pitchFamily="2" charset="-122"/>
              </a:endParaRPr>
            </a:p>
          </p:txBody>
        </p:sp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15E930B5-E063-4952-9582-41F4BBBDDDF1}"/>
                </a:ext>
              </a:extLst>
            </p:cNvPr>
            <p:cNvSpPr/>
            <p:nvPr/>
          </p:nvSpPr>
          <p:spPr>
            <a:xfrm>
              <a:off x="1395868" y="3867547"/>
              <a:ext cx="2050552" cy="379245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20000"/>
                </a:lnSpc>
              </a:pPr>
              <a:r>
                <a:rPr lang="tr-TR" altLang="zh-CN" sz="1400" dirty="0">
                  <a:latin typeface="+mj-lt"/>
                  <a:ea typeface="时尚中黑简体" panose="01010104010101010101" pitchFamily="2" charset="-122"/>
                </a:rPr>
                <a:t>STAGE HERE</a:t>
              </a:r>
              <a:endParaRPr lang="zh-CN" altLang="en-US" sz="1400" dirty="0">
                <a:latin typeface="+mj-lt"/>
                <a:ea typeface="时尚中黑简体" panose="01010104010101010101" pitchFamily="2" charset="-122"/>
              </a:endParaRPr>
            </a:p>
          </p:txBody>
        </p:sp>
        <p:sp>
          <p:nvSpPr>
            <p:cNvPr id="25" name="矩形 24">
              <a:extLst>
                <a:ext uri="{FF2B5EF4-FFF2-40B4-BE49-F238E27FC236}">
                  <a16:creationId xmlns:a16="http://schemas.microsoft.com/office/drawing/2014/main" id="{97AD8769-D20A-4C8B-A11E-406F8C04BAEF}"/>
                </a:ext>
              </a:extLst>
            </p:cNvPr>
            <p:cNvSpPr/>
            <p:nvPr/>
          </p:nvSpPr>
          <p:spPr>
            <a:xfrm>
              <a:off x="1395868" y="4874259"/>
              <a:ext cx="2050552" cy="379245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20000"/>
                </a:lnSpc>
              </a:pPr>
              <a:r>
                <a:rPr lang="tr-TR" altLang="zh-CN" sz="1400" dirty="0">
                  <a:latin typeface="+mj-lt"/>
                  <a:ea typeface="时尚中黑简体" panose="01010104010101010101" pitchFamily="2" charset="-122"/>
                </a:rPr>
                <a:t>STAGE HERE</a:t>
              </a:r>
              <a:endParaRPr lang="zh-CN" altLang="en-US" sz="1400" dirty="0">
                <a:latin typeface="+mj-lt"/>
                <a:ea typeface="时尚中黑简体" panose="01010104010101010101" pitchFamily="2" charset="-122"/>
              </a:endParaRPr>
            </a:p>
          </p:txBody>
        </p:sp>
        <p:sp>
          <p:nvSpPr>
            <p:cNvPr id="26" name="矩形 25">
              <a:extLst>
                <a:ext uri="{FF2B5EF4-FFF2-40B4-BE49-F238E27FC236}">
                  <a16:creationId xmlns:a16="http://schemas.microsoft.com/office/drawing/2014/main" id="{DB424D02-F726-471F-B012-7342361545A4}"/>
                </a:ext>
              </a:extLst>
            </p:cNvPr>
            <p:cNvSpPr/>
            <p:nvPr/>
          </p:nvSpPr>
          <p:spPr>
            <a:xfrm>
              <a:off x="4049760" y="1860716"/>
              <a:ext cx="2050552" cy="379245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r">
                <a:lnSpc>
                  <a:spcPct val="120000"/>
                </a:lnSpc>
              </a:pPr>
              <a:r>
                <a:rPr lang="en-US" altLang="zh-CN" sz="1400" dirty="0">
                  <a:latin typeface="+mj-lt"/>
                  <a:ea typeface="时尚中黑简体" panose="01010104010101010101" pitchFamily="2" charset="-122"/>
                </a:rPr>
                <a:t>72%</a:t>
              </a:r>
              <a:endParaRPr lang="zh-CN" altLang="en-US" sz="1400" dirty="0">
                <a:latin typeface="+mj-lt"/>
                <a:ea typeface="时尚中黑简体" panose="01010104010101010101" pitchFamily="2" charset="-122"/>
              </a:endParaRPr>
            </a:p>
          </p:txBody>
        </p:sp>
        <p:sp>
          <p:nvSpPr>
            <p:cNvPr id="27" name="矩形 26">
              <a:extLst>
                <a:ext uri="{FF2B5EF4-FFF2-40B4-BE49-F238E27FC236}">
                  <a16:creationId xmlns:a16="http://schemas.microsoft.com/office/drawing/2014/main" id="{7A55DD93-25CC-4F82-81F1-97EE0AEAF431}"/>
                </a:ext>
              </a:extLst>
            </p:cNvPr>
            <p:cNvSpPr/>
            <p:nvPr/>
          </p:nvSpPr>
          <p:spPr>
            <a:xfrm>
              <a:off x="4049760" y="2863351"/>
              <a:ext cx="2050552" cy="379245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r">
                <a:lnSpc>
                  <a:spcPct val="120000"/>
                </a:lnSpc>
              </a:pPr>
              <a:r>
                <a:rPr lang="en-US" altLang="zh-CN" sz="1400" dirty="0">
                  <a:latin typeface="+mj-lt"/>
                  <a:ea typeface="时尚中黑简体" panose="01010104010101010101" pitchFamily="2" charset="-122"/>
                </a:rPr>
                <a:t>60%</a:t>
              </a:r>
              <a:endParaRPr lang="zh-CN" altLang="en-US" sz="1400" dirty="0">
                <a:latin typeface="+mj-lt"/>
                <a:ea typeface="时尚中黑简体" panose="01010104010101010101" pitchFamily="2" charset="-122"/>
              </a:endParaRPr>
            </a:p>
          </p:txBody>
        </p:sp>
        <p:sp>
          <p:nvSpPr>
            <p:cNvPr id="28" name="矩形 27">
              <a:extLst>
                <a:ext uri="{FF2B5EF4-FFF2-40B4-BE49-F238E27FC236}">
                  <a16:creationId xmlns:a16="http://schemas.microsoft.com/office/drawing/2014/main" id="{8A9861B5-FD1D-4D68-8611-E57AC184CEF5}"/>
                </a:ext>
              </a:extLst>
            </p:cNvPr>
            <p:cNvSpPr/>
            <p:nvPr/>
          </p:nvSpPr>
          <p:spPr>
            <a:xfrm>
              <a:off x="4049760" y="3867547"/>
              <a:ext cx="2050552" cy="379245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r">
                <a:lnSpc>
                  <a:spcPct val="120000"/>
                </a:lnSpc>
              </a:pPr>
              <a:r>
                <a:rPr lang="en-US" altLang="zh-CN" sz="1400" dirty="0">
                  <a:latin typeface="+mj-lt"/>
                  <a:ea typeface="时尚中黑简体" panose="01010104010101010101" pitchFamily="2" charset="-122"/>
                </a:rPr>
                <a:t>83%</a:t>
              </a:r>
              <a:endParaRPr lang="zh-CN" altLang="en-US" sz="1400" dirty="0">
                <a:latin typeface="+mj-lt"/>
                <a:ea typeface="时尚中黑简体" panose="01010104010101010101" pitchFamily="2" charset="-122"/>
              </a:endParaRPr>
            </a:p>
          </p:txBody>
        </p:sp>
        <p:sp>
          <p:nvSpPr>
            <p:cNvPr id="29" name="矩形 28">
              <a:extLst>
                <a:ext uri="{FF2B5EF4-FFF2-40B4-BE49-F238E27FC236}">
                  <a16:creationId xmlns:a16="http://schemas.microsoft.com/office/drawing/2014/main" id="{2A44E3FF-D5F7-42F0-B6CB-F76BF3FEC26F}"/>
                </a:ext>
              </a:extLst>
            </p:cNvPr>
            <p:cNvSpPr/>
            <p:nvPr/>
          </p:nvSpPr>
          <p:spPr>
            <a:xfrm>
              <a:off x="4049760" y="4874259"/>
              <a:ext cx="2050552" cy="379245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r">
                <a:lnSpc>
                  <a:spcPct val="120000"/>
                </a:lnSpc>
              </a:pPr>
              <a:r>
                <a:rPr lang="en-US" altLang="zh-CN" sz="1400" dirty="0">
                  <a:latin typeface="+mj-lt"/>
                  <a:ea typeface="时尚中黑简体" panose="01010104010101010101" pitchFamily="2" charset="-122"/>
                </a:rPr>
                <a:t>80%</a:t>
              </a:r>
              <a:endParaRPr lang="zh-CN" altLang="en-US" sz="1400" dirty="0">
                <a:latin typeface="+mj-lt"/>
                <a:ea typeface="时尚中黑简体" panose="01010104010101010101" pitchFamily="2" charset="-122"/>
              </a:endParaRPr>
            </a:p>
          </p:txBody>
        </p:sp>
        <p:pic>
          <p:nvPicPr>
            <p:cNvPr id="30" name="图片占位符 33">
              <a:extLst>
                <a:ext uri="{FF2B5EF4-FFF2-40B4-BE49-F238E27FC236}">
                  <a16:creationId xmlns:a16="http://schemas.microsoft.com/office/drawing/2014/main" id="{081D52C6-8684-4CDE-BA9A-3CD4CEDEC5F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80065" y="2214123"/>
              <a:ext cx="4151084" cy="2162447"/>
            </a:xfrm>
            <a:custGeom>
              <a:avLst/>
              <a:gdLst>
                <a:gd name="connsiteX0" fmla="*/ 0 w 2260600"/>
                <a:gd name="connsiteY0" fmla="*/ 0 h 4019550"/>
                <a:gd name="connsiteX1" fmla="*/ 2260600 w 2260600"/>
                <a:gd name="connsiteY1" fmla="*/ 0 h 4019550"/>
                <a:gd name="connsiteX2" fmla="*/ 2260600 w 2260600"/>
                <a:gd name="connsiteY2" fmla="*/ 4019550 h 4019550"/>
                <a:gd name="connsiteX3" fmla="*/ 0 w 2260600"/>
                <a:gd name="connsiteY3" fmla="*/ 4019550 h 401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60600" h="4019550">
                  <a:moveTo>
                    <a:pt x="0" y="0"/>
                  </a:moveTo>
                  <a:lnTo>
                    <a:pt x="2260600" y="0"/>
                  </a:lnTo>
                  <a:lnTo>
                    <a:pt x="2260600" y="4019550"/>
                  </a:lnTo>
                  <a:lnTo>
                    <a:pt x="0" y="4019550"/>
                  </a:lnTo>
                  <a:close/>
                </a:path>
              </a:pathLst>
            </a:custGeom>
          </p:spPr>
        </p:pic>
      </p:grpSp>
      <p:grpSp>
        <p:nvGrpSpPr>
          <p:cNvPr id="32" name="组合 31">
            <a:extLst>
              <a:ext uri="{FF2B5EF4-FFF2-40B4-BE49-F238E27FC236}">
                <a16:creationId xmlns:a16="http://schemas.microsoft.com/office/drawing/2014/main" id="{A60DA5F2-01C5-4FE7-B960-31B7985C8C27}"/>
              </a:ext>
            </a:extLst>
          </p:cNvPr>
          <p:cNvGrpSpPr/>
          <p:nvPr/>
        </p:nvGrpSpPr>
        <p:grpSpPr>
          <a:xfrm>
            <a:off x="6863414" y="4575352"/>
            <a:ext cx="3313096" cy="1003767"/>
            <a:chOff x="1809751" y="2496470"/>
            <a:chExt cx="3055174" cy="1003767"/>
          </a:xfrm>
        </p:grpSpPr>
        <p:sp>
          <p:nvSpPr>
            <p:cNvPr id="33" name="文本框 32">
              <a:extLst>
                <a:ext uri="{FF2B5EF4-FFF2-40B4-BE49-F238E27FC236}">
                  <a16:creationId xmlns:a16="http://schemas.microsoft.com/office/drawing/2014/main" id="{A4BA89FB-14AB-4053-90B0-3595D08A51C1}"/>
                </a:ext>
              </a:extLst>
            </p:cNvPr>
            <p:cNvSpPr txBox="1"/>
            <p:nvPr/>
          </p:nvSpPr>
          <p:spPr>
            <a:xfrm>
              <a:off x="1809751" y="2934313"/>
              <a:ext cx="3055174" cy="56592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14000"/>
                </a:lnSpc>
              </a:pPr>
              <a:r>
                <a:rPr lang="en-US" altLang="zh-CN" sz="900" dirty="0">
                  <a:solidFill>
                    <a:schemeClr val="bg1"/>
                  </a:solidFill>
                  <a:latin typeface="+mj-lt"/>
                  <a:ea typeface="+mj-ea"/>
                </a:rPr>
                <a:t>A complex idea can be conveyed with just a single still image, namely making it possible to absorb large amounts of data quickly.</a:t>
              </a:r>
            </a:p>
          </p:txBody>
        </p:sp>
        <p:sp>
          <p:nvSpPr>
            <p:cNvPr id="34" name="文本框 33">
              <a:extLst>
                <a:ext uri="{FF2B5EF4-FFF2-40B4-BE49-F238E27FC236}">
                  <a16:creationId xmlns:a16="http://schemas.microsoft.com/office/drawing/2014/main" id="{E993FF1D-9D50-4FCE-B346-73CFE6F8B340}"/>
                </a:ext>
              </a:extLst>
            </p:cNvPr>
            <p:cNvSpPr txBox="1"/>
            <p:nvPr/>
          </p:nvSpPr>
          <p:spPr>
            <a:xfrm>
              <a:off x="1809751" y="2496470"/>
              <a:ext cx="1938781" cy="513346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14000"/>
                </a:lnSpc>
              </a:pPr>
              <a:r>
                <a:rPr lang="tr-TR" altLang="zh-CN" sz="2400" dirty="0">
                  <a:solidFill>
                    <a:schemeClr val="bg1"/>
                  </a:solidFill>
                  <a:latin typeface="+mj-lt"/>
                  <a:ea typeface="时尚中黑简体" panose="01010104010101010101" pitchFamily="2" charset="-122"/>
                </a:rPr>
                <a:t>STAGE HERE</a:t>
              </a:r>
              <a:endParaRPr lang="zh-CN" altLang="en-US" sz="2400" dirty="0">
                <a:solidFill>
                  <a:schemeClr val="bg1"/>
                </a:solidFill>
                <a:latin typeface="+mj-lt"/>
                <a:ea typeface="时尚中黑简体" panose="01010104010101010101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78681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A6115BFB-1B63-4F34-BD44-30BAA4F7AF34}"/>
              </a:ext>
            </a:extLst>
          </p:cNvPr>
          <p:cNvSpPr txBox="1"/>
          <p:nvPr/>
        </p:nvSpPr>
        <p:spPr>
          <a:xfrm>
            <a:off x="4675577" y="424013"/>
            <a:ext cx="2840842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tr-TR" altLang="zh-CN" sz="3600" dirty="0">
                <a:solidFill>
                  <a:srgbClr val="F47737"/>
                </a:solidFill>
                <a:latin typeface="+mj-lt"/>
                <a:ea typeface="时尚中黑简体" panose="01010104010101010101" pitchFamily="2" charset="-122"/>
              </a:rPr>
              <a:t>TITLE HERE</a:t>
            </a:r>
            <a:endParaRPr lang="zh-CN" altLang="en-US" sz="3600" dirty="0">
              <a:solidFill>
                <a:srgbClr val="F47737"/>
              </a:solidFill>
              <a:latin typeface="+mj-lt"/>
              <a:ea typeface="时尚中黑简体" panose="01010104010101010101" pitchFamily="2" charset="-122"/>
            </a:endParaRPr>
          </a:p>
        </p:txBody>
      </p:sp>
      <p:cxnSp>
        <p:nvCxnSpPr>
          <p:cNvPr id="3" name="直接连接符 2">
            <a:extLst>
              <a:ext uri="{FF2B5EF4-FFF2-40B4-BE49-F238E27FC236}">
                <a16:creationId xmlns:a16="http://schemas.microsoft.com/office/drawing/2014/main" id="{96A48B1C-7074-47B2-8A08-9C74C1F04555}"/>
              </a:ext>
            </a:extLst>
          </p:cNvPr>
          <p:cNvCxnSpPr>
            <a:cxnSpLocks/>
          </p:cNvCxnSpPr>
          <p:nvPr/>
        </p:nvCxnSpPr>
        <p:spPr>
          <a:xfrm>
            <a:off x="5807982" y="1088571"/>
            <a:ext cx="576036" cy="0"/>
          </a:xfrm>
          <a:prstGeom prst="line">
            <a:avLst/>
          </a:prstGeom>
          <a:ln w="28575" cap="rnd">
            <a:solidFill>
              <a:srgbClr val="F47737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a80fb460-63b4-46cb-9e80-0c5ad132e310">
            <a:extLst>
              <a:ext uri="{FF2B5EF4-FFF2-40B4-BE49-F238E27FC236}">
                <a16:creationId xmlns:a16="http://schemas.microsoft.com/office/drawing/2014/main" id="{689151C9-314E-40E6-B52C-64AD9950B4D2}"/>
              </a:ext>
            </a:extLst>
          </p:cNvPr>
          <p:cNvGrpSpPr>
            <a:grpSpLocks noChangeAspect="1"/>
          </p:cNvGrpSpPr>
          <p:nvPr/>
        </p:nvGrpSpPr>
        <p:grpSpPr>
          <a:xfrm>
            <a:off x="1697163" y="2600662"/>
            <a:ext cx="8797673" cy="1980525"/>
            <a:chOff x="594360" y="1648541"/>
            <a:chExt cx="7934164" cy="1786131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78D26EA8-BA26-4BD9-B4C1-B1395660A728}"/>
                </a:ext>
              </a:extLst>
            </p:cNvPr>
            <p:cNvSpPr/>
            <p:nvPr/>
          </p:nvSpPr>
          <p:spPr>
            <a:xfrm>
              <a:off x="594360" y="3077483"/>
              <a:ext cx="1993391" cy="35718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anchor="ctr"/>
            <a:lstStyle/>
            <a:p>
              <a:pPr algn="ctr"/>
              <a:endParaRPr>
                <a:latin typeface="+mj-lt"/>
              </a:endParaRPr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B478067E-E0AD-455B-977C-FC29436A4BC3}"/>
                </a:ext>
              </a:extLst>
            </p:cNvPr>
            <p:cNvSpPr/>
            <p:nvPr/>
          </p:nvSpPr>
          <p:spPr>
            <a:xfrm>
              <a:off x="594360" y="3077483"/>
              <a:ext cx="362852" cy="357189"/>
            </a:xfrm>
            <a:prstGeom prst="rect">
              <a:avLst/>
            </a:prstGeom>
            <a:solidFill>
              <a:srgbClr val="F47737"/>
            </a:solidFill>
            <a:ln>
              <a:noFill/>
            </a:ln>
          </p:spPr>
          <p:txBody>
            <a:bodyPr lIns="91425" tIns="45700" rIns="91425" bIns="45700" anchor="ctr" anchorCtr="0">
              <a:norm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ctr" rtl="0">
                <a:buNone/>
              </a:pPr>
              <a:r>
                <a:rPr lang="en-US" altLang="zh-CN" b="0" i="0" u="none" strike="noStrike" cap="none" baseline="0" dirty="0">
                  <a:solidFill>
                    <a:schemeClr val="lt1"/>
                  </a:solidFill>
                  <a:latin typeface="+mj-lt"/>
                </a:rPr>
                <a:t>1</a:t>
              </a:r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BE26B246-F457-4FFE-B0C9-65120AE5F1B7}"/>
                </a:ext>
              </a:extLst>
            </p:cNvPr>
            <p:cNvSpPr/>
            <p:nvPr/>
          </p:nvSpPr>
          <p:spPr>
            <a:xfrm>
              <a:off x="2578933" y="2719382"/>
              <a:ext cx="1993391" cy="35718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anchor="ctr"/>
            <a:lstStyle/>
            <a:p>
              <a:pPr algn="ctr"/>
              <a:endParaRPr>
                <a:latin typeface="+mj-lt"/>
              </a:endParaRPr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B6634111-C792-4118-91F3-6AB29B160EA5}"/>
                </a:ext>
              </a:extLst>
            </p:cNvPr>
            <p:cNvSpPr/>
            <p:nvPr/>
          </p:nvSpPr>
          <p:spPr>
            <a:xfrm>
              <a:off x="2578933" y="2719382"/>
              <a:ext cx="362852" cy="357189"/>
            </a:xfrm>
            <a:prstGeom prst="rect">
              <a:avLst/>
            </a:prstGeom>
            <a:solidFill>
              <a:srgbClr val="F47737"/>
            </a:solidFill>
            <a:ln>
              <a:noFill/>
            </a:ln>
          </p:spPr>
          <p:txBody>
            <a:bodyPr lIns="91425" tIns="45700" rIns="91425" bIns="45700" anchor="ctr" anchorCtr="0">
              <a:norm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ctr" rtl="0">
                <a:buNone/>
              </a:pPr>
              <a:r>
                <a:rPr lang="en-US" altLang="zh-CN" b="0" i="0" u="none" strike="noStrike" cap="none" baseline="0" dirty="0">
                  <a:solidFill>
                    <a:schemeClr val="lt1"/>
                  </a:solidFill>
                  <a:latin typeface="+mj-lt"/>
                </a:rPr>
                <a:t>2</a:t>
              </a:r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052EC56C-B031-48CC-B6BF-0D78625B2080}"/>
                </a:ext>
              </a:extLst>
            </p:cNvPr>
            <p:cNvSpPr/>
            <p:nvPr/>
          </p:nvSpPr>
          <p:spPr>
            <a:xfrm>
              <a:off x="4563394" y="2362971"/>
              <a:ext cx="1993391" cy="35718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anchor="ctr"/>
            <a:lstStyle/>
            <a:p>
              <a:pPr algn="ctr"/>
              <a:endParaRPr>
                <a:latin typeface="+mj-lt"/>
              </a:endParaRPr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62571D30-E7DB-450F-9D4B-A89EEA061770}"/>
                </a:ext>
              </a:extLst>
            </p:cNvPr>
            <p:cNvSpPr/>
            <p:nvPr/>
          </p:nvSpPr>
          <p:spPr>
            <a:xfrm>
              <a:off x="4563394" y="2362971"/>
              <a:ext cx="362852" cy="357189"/>
            </a:xfrm>
            <a:prstGeom prst="rect">
              <a:avLst/>
            </a:prstGeom>
            <a:solidFill>
              <a:srgbClr val="F47737"/>
            </a:solidFill>
            <a:ln>
              <a:noFill/>
            </a:ln>
          </p:spPr>
          <p:txBody>
            <a:bodyPr lIns="91425" tIns="45700" rIns="91425" bIns="45700" anchor="ctr" anchorCtr="0">
              <a:norm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ctr" rtl="0">
                <a:buNone/>
              </a:pPr>
              <a:r>
                <a:rPr lang="en-US" altLang="zh-CN" b="0" i="0" u="none" strike="noStrike" cap="none" baseline="0">
                  <a:solidFill>
                    <a:schemeClr val="lt1"/>
                  </a:solidFill>
                  <a:latin typeface="+mj-lt"/>
                </a:rPr>
                <a:t>3</a:t>
              </a:r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CF60A864-A8BD-465E-B885-B1386F7E7368}"/>
                </a:ext>
              </a:extLst>
            </p:cNvPr>
            <p:cNvSpPr/>
            <p:nvPr/>
          </p:nvSpPr>
          <p:spPr>
            <a:xfrm>
              <a:off x="6535133" y="2004821"/>
              <a:ext cx="1993391" cy="35718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anchor="ctr"/>
            <a:lstStyle/>
            <a:p>
              <a:pPr algn="ctr"/>
              <a:endParaRPr>
                <a:latin typeface="+mj-lt"/>
              </a:endParaRPr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BA270FC0-C411-4C20-AFE9-4A3808A7F3A1}"/>
                </a:ext>
              </a:extLst>
            </p:cNvPr>
            <p:cNvSpPr/>
            <p:nvPr/>
          </p:nvSpPr>
          <p:spPr>
            <a:xfrm>
              <a:off x="6535133" y="2004821"/>
              <a:ext cx="362852" cy="357189"/>
            </a:xfrm>
            <a:prstGeom prst="rect">
              <a:avLst/>
            </a:prstGeom>
            <a:solidFill>
              <a:srgbClr val="F47737"/>
            </a:solidFill>
            <a:ln>
              <a:noFill/>
            </a:ln>
          </p:spPr>
          <p:txBody>
            <a:bodyPr lIns="91425" tIns="45700" rIns="91425" bIns="45700" anchor="ctr" anchorCtr="0">
              <a:norm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ctr" rtl="0">
                <a:buNone/>
              </a:pPr>
              <a:r>
                <a:rPr lang="en-US" altLang="zh-CN" b="0" i="0" u="none" strike="noStrike" cap="none" baseline="0" dirty="0">
                  <a:solidFill>
                    <a:schemeClr val="lt1"/>
                  </a:solidFill>
                  <a:latin typeface="+mj-lt"/>
                </a:rPr>
                <a:t>4</a:t>
              </a:r>
            </a:p>
          </p:txBody>
        </p:sp>
        <p:sp>
          <p:nvSpPr>
            <p:cNvPr id="14" name="弧形 13">
              <a:extLst>
                <a:ext uri="{FF2B5EF4-FFF2-40B4-BE49-F238E27FC236}">
                  <a16:creationId xmlns:a16="http://schemas.microsoft.com/office/drawing/2014/main" id="{0230095F-2464-489B-A3BE-4C25405622C7}"/>
                </a:ext>
              </a:extLst>
            </p:cNvPr>
            <p:cNvSpPr/>
            <p:nvPr/>
          </p:nvSpPr>
          <p:spPr>
            <a:xfrm>
              <a:off x="3989064" y="2030417"/>
              <a:ext cx="777881" cy="777881"/>
            </a:xfrm>
            <a:prstGeom prst="arc">
              <a:avLst>
                <a:gd name="adj1" fmla="val 8747624"/>
                <a:gd name="adj2" fmla="val 20533184"/>
              </a:avLst>
            </a:prstGeom>
            <a:noFill/>
            <a:ln w="9525" cap="flat" cmpd="sng">
              <a:solidFill>
                <a:schemeClr val="bg1">
                  <a:lumMod val="75000"/>
                </a:schemeClr>
              </a:solidFill>
              <a:prstDash val="dash"/>
              <a:round/>
              <a:headEnd type="none" w="med" len="med"/>
              <a:tailEnd type="triangle" w="lg" len="lg"/>
            </a:ln>
          </p:spPr>
          <p:txBody>
            <a:bodyPr anchor="ctr"/>
            <a:lstStyle/>
            <a:p>
              <a:pPr algn="ctr"/>
              <a:endParaRPr>
                <a:latin typeface="+mj-lt"/>
              </a:endParaRPr>
            </a:p>
          </p:txBody>
        </p:sp>
        <p:sp>
          <p:nvSpPr>
            <p:cNvPr id="15" name="弧形 14">
              <a:extLst>
                <a:ext uri="{FF2B5EF4-FFF2-40B4-BE49-F238E27FC236}">
                  <a16:creationId xmlns:a16="http://schemas.microsoft.com/office/drawing/2014/main" id="{C5C251D0-B74D-40DE-B284-D8EDA71FB640}"/>
                </a:ext>
              </a:extLst>
            </p:cNvPr>
            <p:cNvSpPr/>
            <p:nvPr/>
          </p:nvSpPr>
          <p:spPr>
            <a:xfrm>
              <a:off x="5967410" y="1682758"/>
              <a:ext cx="777881" cy="777881"/>
            </a:xfrm>
            <a:prstGeom prst="arc">
              <a:avLst>
                <a:gd name="adj1" fmla="val 8747624"/>
                <a:gd name="adj2" fmla="val 20533184"/>
              </a:avLst>
            </a:prstGeom>
            <a:noFill/>
            <a:ln w="9525" cap="flat" cmpd="sng">
              <a:solidFill>
                <a:schemeClr val="bg1">
                  <a:lumMod val="75000"/>
                </a:schemeClr>
              </a:solidFill>
              <a:prstDash val="dash"/>
              <a:round/>
              <a:headEnd type="none" w="med" len="med"/>
              <a:tailEnd type="triangle" w="lg" len="lg"/>
            </a:ln>
          </p:spPr>
          <p:txBody>
            <a:bodyPr anchor="ctr"/>
            <a:lstStyle/>
            <a:p>
              <a:pPr algn="ctr"/>
              <a:endParaRPr>
                <a:latin typeface="+mj-lt"/>
              </a:endParaRPr>
            </a:p>
          </p:txBody>
        </p:sp>
        <p:sp>
          <p:nvSpPr>
            <p:cNvPr id="16" name="任意多边形: 形状 15">
              <a:extLst>
                <a:ext uri="{FF2B5EF4-FFF2-40B4-BE49-F238E27FC236}">
                  <a16:creationId xmlns:a16="http://schemas.microsoft.com/office/drawing/2014/main" id="{D7577AB3-682E-40F1-A908-31E397BB460A}"/>
                </a:ext>
              </a:extLst>
            </p:cNvPr>
            <p:cNvSpPr/>
            <p:nvPr/>
          </p:nvSpPr>
          <p:spPr>
            <a:xfrm>
              <a:off x="2129769" y="1648541"/>
              <a:ext cx="691271" cy="131960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7895" y="0"/>
                  </a:moveTo>
                  <a:cubicBezTo>
                    <a:pt x="48270" y="0"/>
                    <a:pt x="40468" y="4083"/>
                    <a:pt x="40468" y="9127"/>
                  </a:cubicBezTo>
                  <a:cubicBezTo>
                    <a:pt x="40468" y="14172"/>
                    <a:pt x="48270" y="18255"/>
                    <a:pt x="57895" y="18255"/>
                  </a:cubicBezTo>
                  <a:cubicBezTo>
                    <a:pt x="67520" y="18255"/>
                    <a:pt x="75317" y="14172"/>
                    <a:pt x="75317" y="9127"/>
                  </a:cubicBezTo>
                  <a:cubicBezTo>
                    <a:pt x="75317" y="4083"/>
                    <a:pt x="67520" y="0"/>
                    <a:pt x="57895" y="0"/>
                  </a:cubicBezTo>
                  <a:close/>
                  <a:moveTo>
                    <a:pt x="54674" y="21872"/>
                  </a:moveTo>
                  <a:cubicBezTo>
                    <a:pt x="48631" y="21827"/>
                    <a:pt x="46939" y="22483"/>
                    <a:pt x="46939" y="22483"/>
                  </a:cubicBezTo>
                  <a:lnTo>
                    <a:pt x="11187" y="34944"/>
                  </a:lnTo>
                  <a:cubicBezTo>
                    <a:pt x="10205" y="35166"/>
                    <a:pt x="9325" y="35477"/>
                    <a:pt x="8558" y="35861"/>
                  </a:cubicBezTo>
                  <a:cubicBezTo>
                    <a:pt x="7249" y="36527"/>
                    <a:pt x="6307" y="37411"/>
                    <a:pt x="6008" y="38427"/>
                  </a:cubicBezTo>
                  <a:lnTo>
                    <a:pt x="107" y="58561"/>
                  </a:lnTo>
                  <a:cubicBezTo>
                    <a:pt x="-626" y="61044"/>
                    <a:pt x="2606" y="63361"/>
                    <a:pt x="7351" y="63744"/>
                  </a:cubicBezTo>
                  <a:cubicBezTo>
                    <a:pt x="12090" y="64127"/>
                    <a:pt x="16541" y="62438"/>
                    <a:pt x="17275" y="59950"/>
                  </a:cubicBezTo>
                  <a:lnTo>
                    <a:pt x="21472" y="41494"/>
                  </a:lnTo>
                  <a:lnTo>
                    <a:pt x="42301" y="34038"/>
                  </a:lnTo>
                  <a:lnTo>
                    <a:pt x="42301" y="59588"/>
                  </a:lnTo>
                  <a:cubicBezTo>
                    <a:pt x="42301" y="59588"/>
                    <a:pt x="42172" y="60272"/>
                    <a:pt x="43046" y="60777"/>
                  </a:cubicBezTo>
                  <a:cubicBezTo>
                    <a:pt x="43813" y="61216"/>
                    <a:pt x="45957" y="61638"/>
                    <a:pt x="45963" y="61638"/>
                  </a:cubicBezTo>
                  <a:lnTo>
                    <a:pt x="43227" y="115450"/>
                  </a:lnTo>
                  <a:cubicBezTo>
                    <a:pt x="43227" y="117961"/>
                    <a:pt x="47114" y="120000"/>
                    <a:pt x="51915" y="120000"/>
                  </a:cubicBezTo>
                  <a:cubicBezTo>
                    <a:pt x="56716" y="120000"/>
                    <a:pt x="60603" y="117961"/>
                    <a:pt x="60603" y="115450"/>
                  </a:cubicBezTo>
                  <a:lnTo>
                    <a:pt x="63153" y="65272"/>
                  </a:lnTo>
                  <a:lnTo>
                    <a:pt x="98775" y="72738"/>
                  </a:lnTo>
                  <a:lnTo>
                    <a:pt x="97720" y="90444"/>
                  </a:lnTo>
                  <a:cubicBezTo>
                    <a:pt x="97720" y="92955"/>
                    <a:pt x="101607" y="94994"/>
                    <a:pt x="106403" y="94994"/>
                  </a:cubicBezTo>
                  <a:cubicBezTo>
                    <a:pt x="111204" y="94994"/>
                    <a:pt x="115091" y="92955"/>
                    <a:pt x="115091" y="90444"/>
                  </a:cubicBezTo>
                  <a:lnTo>
                    <a:pt x="115734" y="69961"/>
                  </a:lnTo>
                  <a:cubicBezTo>
                    <a:pt x="115734" y="68005"/>
                    <a:pt x="113387" y="66338"/>
                    <a:pt x="110093" y="65688"/>
                  </a:cubicBezTo>
                  <a:lnTo>
                    <a:pt x="77641" y="57816"/>
                  </a:lnTo>
                  <a:lnTo>
                    <a:pt x="76992" y="44138"/>
                  </a:lnTo>
                  <a:lnTo>
                    <a:pt x="107125" y="52783"/>
                  </a:lnTo>
                  <a:cubicBezTo>
                    <a:pt x="111334" y="53988"/>
                    <a:pt x="116631" y="53177"/>
                    <a:pt x="118933" y="50972"/>
                  </a:cubicBezTo>
                  <a:cubicBezTo>
                    <a:pt x="121235" y="48766"/>
                    <a:pt x="119689" y="46011"/>
                    <a:pt x="115480" y="44800"/>
                  </a:cubicBezTo>
                  <a:lnTo>
                    <a:pt x="79909" y="34605"/>
                  </a:lnTo>
                  <a:cubicBezTo>
                    <a:pt x="78820" y="34294"/>
                    <a:pt x="77523" y="34111"/>
                    <a:pt x="76631" y="33894"/>
                  </a:cubicBezTo>
                  <a:lnTo>
                    <a:pt x="76118" y="25872"/>
                  </a:lnTo>
                  <a:cubicBezTo>
                    <a:pt x="76118" y="25872"/>
                    <a:pt x="76016" y="23194"/>
                    <a:pt x="62279" y="22211"/>
                  </a:cubicBezTo>
                  <a:cubicBezTo>
                    <a:pt x="59193" y="21988"/>
                    <a:pt x="56688" y="21888"/>
                    <a:pt x="54674" y="21872"/>
                  </a:cubicBezTo>
                  <a:close/>
                </a:path>
              </a:pathLst>
            </a:custGeom>
            <a:solidFill>
              <a:srgbClr val="F47737"/>
            </a:solidFill>
            <a:ln>
              <a:noFill/>
            </a:ln>
          </p:spPr>
          <p:txBody>
            <a:bodyPr anchor="ctr"/>
            <a:lstStyle/>
            <a:p>
              <a:pPr algn="ctr"/>
              <a:endParaRPr>
                <a:latin typeface="+mj-lt"/>
              </a:endParaRPr>
            </a:p>
          </p:txBody>
        </p:sp>
      </p:grpSp>
      <p:sp>
        <p:nvSpPr>
          <p:cNvPr id="17" name="文本框 16">
            <a:extLst>
              <a:ext uri="{FF2B5EF4-FFF2-40B4-BE49-F238E27FC236}">
                <a16:creationId xmlns:a16="http://schemas.microsoft.com/office/drawing/2014/main" id="{2C3A3176-33B2-4CD7-B5BE-5496D6729732}"/>
              </a:ext>
            </a:extLst>
          </p:cNvPr>
          <p:cNvSpPr txBox="1"/>
          <p:nvPr/>
        </p:nvSpPr>
        <p:spPr>
          <a:xfrm>
            <a:off x="2265164" y="4162011"/>
            <a:ext cx="1642339" cy="35753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>
              <a:lnSpc>
                <a:spcPct val="114000"/>
              </a:lnSpc>
            </a:pPr>
            <a:r>
              <a:rPr lang="tr-TR" altLang="zh-CN" sz="1600" dirty="0">
                <a:latin typeface="+mj-lt"/>
                <a:ea typeface="时尚中黑简体" panose="01010104010101010101" pitchFamily="2" charset="-122"/>
              </a:rPr>
              <a:t>OPTION HERE</a:t>
            </a:r>
            <a:endParaRPr lang="zh-CN" altLang="en-US" sz="1600" dirty="0">
              <a:latin typeface="+mj-lt"/>
              <a:ea typeface="时尚中黑简体" panose="01010104010101010101" pitchFamily="2" charset="-122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54BB1CA5-399D-4AB6-94D9-17919088979A}"/>
              </a:ext>
            </a:extLst>
          </p:cNvPr>
          <p:cNvSpPr txBox="1"/>
          <p:nvPr/>
        </p:nvSpPr>
        <p:spPr>
          <a:xfrm>
            <a:off x="4405552" y="3772261"/>
            <a:ext cx="1642339" cy="35753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>
              <a:lnSpc>
                <a:spcPct val="114000"/>
              </a:lnSpc>
            </a:pPr>
            <a:r>
              <a:rPr lang="tr-TR" altLang="zh-CN" sz="1600" dirty="0">
                <a:latin typeface="+mj-lt"/>
                <a:ea typeface="时尚中黑简体" panose="01010104010101010101" pitchFamily="2" charset="-122"/>
              </a:rPr>
              <a:t>OPTION HERE</a:t>
            </a:r>
            <a:endParaRPr lang="zh-CN" altLang="en-US" sz="1600" dirty="0">
              <a:latin typeface="+mj-lt"/>
              <a:ea typeface="时尚中黑简体" panose="01010104010101010101" pitchFamily="2" charset="-122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4FCAFF8D-E0C0-45D6-B83D-B036419B1C1B}"/>
              </a:ext>
            </a:extLst>
          </p:cNvPr>
          <p:cNvSpPr txBox="1"/>
          <p:nvPr/>
        </p:nvSpPr>
        <p:spPr>
          <a:xfrm>
            <a:off x="6642157" y="3377990"/>
            <a:ext cx="1642339" cy="35753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>
              <a:lnSpc>
                <a:spcPct val="114000"/>
              </a:lnSpc>
            </a:pPr>
            <a:r>
              <a:rPr lang="tr-TR" altLang="zh-CN" sz="1600" dirty="0">
                <a:latin typeface="+mj-lt"/>
                <a:ea typeface="时尚中黑简体" panose="01010104010101010101" pitchFamily="2" charset="-122"/>
              </a:rPr>
              <a:t>OPTION HERE</a:t>
            </a:r>
            <a:endParaRPr lang="zh-CN" altLang="en-US" sz="1600" dirty="0">
              <a:latin typeface="+mj-lt"/>
              <a:ea typeface="时尚中黑简体" panose="01010104010101010101" pitchFamily="2" charset="-122"/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EFB01247-2893-4DEB-9A89-0FE5D52F19EA}"/>
              </a:ext>
            </a:extLst>
          </p:cNvPr>
          <p:cNvSpPr txBox="1"/>
          <p:nvPr/>
        </p:nvSpPr>
        <p:spPr>
          <a:xfrm>
            <a:off x="8829264" y="2995544"/>
            <a:ext cx="1642339" cy="35753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>
              <a:lnSpc>
                <a:spcPct val="114000"/>
              </a:lnSpc>
            </a:pPr>
            <a:r>
              <a:rPr lang="tr-TR" altLang="zh-CN" sz="1600" dirty="0">
                <a:latin typeface="+mj-lt"/>
                <a:ea typeface="时尚中黑简体" panose="01010104010101010101" pitchFamily="2" charset="-122"/>
              </a:rPr>
              <a:t>OPTION HERE</a:t>
            </a:r>
            <a:endParaRPr lang="zh-CN" altLang="en-US" sz="1600" dirty="0">
              <a:latin typeface="+mj-lt"/>
              <a:ea typeface="时尚中黑简体" panose="01010104010101010101" pitchFamily="2" charset="-122"/>
            </a:endParaRPr>
          </a:p>
        </p:txBody>
      </p:sp>
      <p:grpSp>
        <p:nvGrpSpPr>
          <p:cNvPr id="23" name="组合 22">
            <a:extLst>
              <a:ext uri="{FF2B5EF4-FFF2-40B4-BE49-F238E27FC236}">
                <a16:creationId xmlns:a16="http://schemas.microsoft.com/office/drawing/2014/main" id="{01B08949-BD13-4907-ABD1-AC8308BDC124}"/>
              </a:ext>
            </a:extLst>
          </p:cNvPr>
          <p:cNvGrpSpPr/>
          <p:nvPr/>
        </p:nvGrpSpPr>
        <p:grpSpPr>
          <a:xfrm>
            <a:off x="4791075" y="4780197"/>
            <a:ext cx="5813897" cy="1041780"/>
            <a:chOff x="4791075" y="4780197"/>
            <a:chExt cx="5813897" cy="1041780"/>
          </a:xfrm>
        </p:grpSpPr>
        <p:sp>
          <p:nvSpPr>
            <p:cNvPr id="21" name="文本框 20">
              <a:extLst>
                <a:ext uri="{FF2B5EF4-FFF2-40B4-BE49-F238E27FC236}">
                  <a16:creationId xmlns:a16="http://schemas.microsoft.com/office/drawing/2014/main" id="{F11FD15A-D59F-419D-9D79-574DC2A15735}"/>
                </a:ext>
              </a:extLst>
            </p:cNvPr>
            <p:cNvSpPr txBox="1"/>
            <p:nvPr/>
          </p:nvSpPr>
          <p:spPr>
            <a:xfrm>
              <a:off x="4791075" y="5256053"/>
              <a:ext cx="5813897" cy="56592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r">
                <a:lnSpc>
                  <a:spcPct val="114000"/>
                </a:lnSpc>
              </a:pPr>
              <a:r>
                <a:rPr lang="en-US" altLang="zh-CN" sz="900" dirty="0">
                  <a:solidFill>
                    <a:schemeClr val="bg1">
                      <a:lumMod val="50000"/>
                    </a:schemeClr>
                  </a:solidFill>
                  <a:latin typeface="+mj-lt"/>
                  <a:ea typeface="+mj-ea"/>
                </a:rPr>
                <a:t>A complex idea can be conveyed with just a single still image, namely making it possible to absorb large amounts of data quickly. A complex idea can be conveyed with just a single still image, namely making it possible to absorb large amounts of data quickly.</a:t>
              </a:r>
            </a:p>
          </p:txBody>
        </p:sp>
        <p:sp>
          <p:nvSpPr>
            <p:cNvPr id="22" name="文本框 21">
              <a:extLst>
                <a:ext uri="{FF2B5EF4-FFF2-40B4-BE49-F238E27FC236}">
                  <a16:creationId xmlns:a16="http://schemas.microsoft.com/office/drawing/2014/main" id="{CF7D168B-BE63-4DC5-9794-30CFEFF56A25}"/>
                </a:ext>
              </a:extLst>
            </p:cNvPr>
            <p:cNvSpPr txBox="1"/>
            <p:nvPr/>
          </p:nvSpPr>
          <p:spPr>
            <a:xfrm>
              <a:off x="7654985" y="4780197"/>
              <a:ext cx="2949987" cy="513346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r">
                <a:lnSpc>
                  <a:spcPct val="114000"/>
                </a:lnSpc>
              </a:pPr>
              <a:r>
                <a:rPr lang="tr-TR" altLang="zh-CN" sz="2400" dirty="0">
                  <a:latin typeface="+mj-lt"/>
                  <a:ea typeface="时尚中黑简体" panose="01010104010101010101" pitchFamily="2" charset="-122"/>
                </a:rPr>
                <a:t>OPTION HERE</a:t>
              </a:r>
              <a:endParaRPr lang="zh-CN" altLang="en-US" sz="2400" dirty="0">
                <a:latin typeface="+mj-lt"/>
                <a:ea typeface="时尚中黑简体" panose="01010104010101010101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19360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文本框 17">
            <a:extLst>
              <a:ext uri="{FF2B5EF4-FFF2-40B4-BE49-F238E27FC236}">
                <a16:creationId xmlns:a16="http://schemas.microsoft.com/office/drawing/2014/main" id="{386C7224-F0B9-452F-A698-8F416C51FF2F}"/>
              </a:ext>
            </a:extLst>
          </p:cNvPr>
          <p:cNvSpPr txBox="1"/>
          <p:nvPr/>
        </p:nvSpPr>
        <p:spPr>
          <a:xfrm>
            <a:off x="2511608" y="3591988"/>
            <a:ext cx="7168781" cy="193899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2400" i="1" dirty="0">
                <a:solidFill>
                  <a:srgbClr val="F47737"/>
                </a:solidFill>
                <a:latin typeface="+mj-lt"/>
                <a:ea typeface="时尚中黑简体" panose="01010104010101010101" pitchFamily="2" charset="-122"/>
              </a:rPr>
              <a:t>Special thanks to all the people who made and released these awesome resources for free:</a:t>
            </a:r>
            <a:endParaRPr lang="tr-TR" altLang="zh-CN" sz="2400" i="1" dirty="0">
              <a:solidFill>
                <a:srgbClr val="F47737"/>
              </a:solidFill>
              <a:latin typeface="+mj-lt"/>
              <a:ea typeface="时尚中黑简体" panose="01010104010101010101" pitchFamily="2" charset="-122"/>
            </a:endParaRPr>
          </a:p>
          <a:p>
            <a:pPr algn="ctr"/>
            <a:endParaRPr lang="en-US" altLang="zh-CN" sz="2400" i="1" dirty="0">
              <a:solidFill>
                <a:srgbClr val="F47737"/>
              </a:solidFill>
              <a:latin typeface="+mj-lt"/>
              <a:ea typeface="时尚中黑简体" panose="01010104010101010101" pitchFamily="2" charset="-122"/>
            </a:endParaRPr>
          </a:p>
          <a:p>
            <a:pPr algn="ctr"/>
            <a:r>
              <a:rPr lang="en-US" altLang="zh-CN" sz="2400" i="1" dirty="0">
                <a:solidFill>
                  <a:srgbClr val="F47737"/>
                </a:solidFill>
                <a:latin typeface="+mj-lt"/>
                <a:ea typeface="时尚中黑简体" panose="01010104010101010101" pitchFamily="2" charset="-122"/>
              </a:rPr>
              <a:t>Presentation template by </a:t>
            </a:r>
            <a:r>
              <a:rPr lang="en-US" altLang="zh-CN" sz="2400" b="1" dirty="0" err="1">
                <a:solidFill>
                  <a:srgbClr val="F47737"/>
                </a:solidFill>
                <a:latin typeface="+mj-lt"/>
                <a:ea typeface="时尚中黑简体" panose="01010104010101010101" pitchFamily="2" charset="-122"/>
              </a:rPr>
              <a:t>Freepptbackgrounds.net</a:t>
            </a:r>
            <a:endParaRPr lang="en-US" altLang="zh-CN" sz="2400" b="1" dirty="0">
              <a:solidFill>
                <a:srgbClr val="F47737"/>
              </a:solidFill>
              <a:latin typeface="+mj-lt"/>
              <a:ea typeface="时尚中黑简体" panose="01010104010101010101" pitchFamily="2" charset="-122"/>
            </a:endParaRPr>
          </a:p>
          <a:p>
            <a:pPr algn="ctr"/>
            <a:r>
              <a:rPr lang="en-US" altLang="zh-CN" sz="2400" i="1" dirty="0">
                <a:solidFill>
                  <a:srgbClr val="F47737"/>
                </a:solidFill>
                <a:latin typeface="+mj-lt"/>
                <a:ea typeface="时尚中黑简体" panose="01010104010101010101" pitchFamily="2" charset="-122"/>
              </a:rPr>
              <a:t>Photographs by </a:t>
            </a:r>
            <a:r>
              <a:rPr lang="en-US" altLang="zh-CN" sz="2400" b="1" dirty="0" err="1">
                <a:solidFill>
                  <a:srgbClr val="F47737"/>
                </a:solidFill>
                <a:latin typeface="+mj-lt"/>
                <a:ea typeface="时尚中黑简体" panose="01010104010101010101" pitchFamily="2" charset="-122"/>
              </a:rPr>
              <a:t>Picpng.com</a:t>
            </a:r>
            <a:endParaRPr lang="zh-CN" altLang="en-US" sz="2400" b="1" dirty="0">
              <a:solidFill>
                <a:srgbClr val="F47737"/>
              </a:solidFill>
              <a:latin typeface="+mj-lt"/>
              <a:ea typeface="时尚中黑简体" panose="01010104010101010101" pitchFamily="2" charset="-122"/>
            </a:endParaRPr>
          </a:p>
        </p:txBody>
      </p:sp>
      <p:cxnSp>
        <p:nvCxnSpPr>
          <p:cNvPr id="11" name="直接连接符 10">
            <a:extLst>
              <a:ext uri="{FF2B5EF4-FFF2-40B4-BE49-F238E27FC236}">
                <a16:creationId xmlns:a16="http://schemas.microsoft.com/office/drawing/2014/main" id="{074D266D-5151-4CF9-BC60-2D38FFE9FDEB}"/>
              </a:ext>
            </a:extLst>
          </p:cNvPr>
          <p:cNvCxnSpPr>
            <a:cxnSpLocks/>
          </p:cNvCxnSpPr>
          <p:nvPr/>
        </p:nvCxnSpPr>
        <p:spPr>
          <a:xfrm>
            <a:off x="5699440" y="3193473"/>
            <a:ext cx="793120" cy="0"/>
          </a:xfrm>
          <a:prstGeom prst="line">
            <a:avLst/>
          </a:prstGeom>
          <a:ln w="28575" cap="rnd">
            <a:solidFill>
              <a:srgbClr val="F47737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文本框 15">
            <a:extLst>
              <a:ext uri="{FF2B5EF4-FFF2-40B4-BE49-F238E27FC236}">
                <a16:creationId xmlns:a16="http://schemas.microsoft.com/office/drawing/2014/main" id="{8111C9D3-255A-4C01-A76E-80455A75B359}"/>
              </a:ext>
            </a:extLst>
          </p:cNvPr>
          <p:cNvSpPr txBox="1"/>
          <p:nvPr/>
        </p:nvSpPr>
        <p:spPr>
          <a:xfrm>
            <a:off x="2917086" y="1552428"/>
            <a:ext cx="6357831" cy="1200329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tr-TR" altLang="zh-CN" sz="7200" b="1" dirty="0">
                <a:latin typeface="+mj-lt"/>
                <a:ea typeface="时尚中黑简体" panose="01010104010101010101" pitchFamily="2" charset="-122"/>
              </a:rPr>
              <a:t>THANK YOU!</a:t>
            </a:r>
            <a:endParaRPr lang="zh-CN" altLang="en-US" sz="7200" b="1" dirty="0">
              <a:latin typeface="+mj-lt"/>
              <a:ea typeface="时尚中黑简体" panose="0101010401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91604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EBC5E3F5-16CE-4E6E-A76D-ECBF177D4A48}"/>
              </a:ext>
            </a:extLst>
          </p:cNvPr>
          <p:cNvGrpSpPr/>
          <p:nvPr/>
        </p:nvGrpSpPr>
        <p:grpSpPr>
          <a:xfrm>
            <a:off x="4281905" y="868680"/>
            <a:ext cx="3628192" cy="3383280"/>
            <a:chOff x="2308226" y="600075"/>
            <a:chExt cx="4684000" cy="4367820"/>
          </a:xfrm>
        </p:grpSpPr>
        <p:sp>
          <p:nvSpPr>
            <p:cNvPr id="3" name="Freeform 8">
              <a:extLst>
                <a:ext uri="{FF2B5EF4-FFF2-40B4-BE49-F238E27FC236}">
                  <a16:creationId xmlns:a16="http://schemas.microsoft.com/office/drawing/2014/main" id="{7C1BED71-607D-4B40-80F0-63F123820E44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5783" y="812303"/>
              <a:ext cx="3886443" cy="3780617"/>
            </a:xfrm>
            <a:prstGeom prst="ellipse">
              <a:avLst/>
            </a:prstGeom>
            <a:solidFill>
              <a:sysClr val="window" lastClr="FFFFFF"/>
            </a:solidFill>
            <a:ln w="38100">
              <a:solidFill>
                <a:sysClr val="window" lastClr="FFFFFF">
                  <a:lumMod val="95000"/>
                </a:sys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4" name="Freeform 8">
              <a:extLst>
                <a:ext uri="{FF2B5EF4-FFF2-40B4-BE49-F238E27FC236}">
                  <a16:creationId xmlns:a16="http://schemas.microsoft.com/office/drawing/2014/main" id="{EC38E7D1-A234-410C-8DC4-47468BE1225F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3691" y="600075"/>
              <a:ext cx="4183760" cy="4069838"/>
            </a:xfrm>
            <a:prstGeom prst="ellipse">
              <a:avLst/>
            </a:prstGeom>
            <a:solidFill>
              <a:srgbClr val="F37432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5" name="Freeform 8">
              <a:extLst>
                <a:ext uri="{FF2B5EF4-FFF2-40B4-BE49-F238E27FC236}">
                  <a16:creationId xmlns:a16="http://schemas.microsoft.com/office/drawing/2014/main" id="{B7EECBD6-91EF-4B9C-A0D2-4AA373DBACD5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8226" y="898057"/>
              <a:ext cx="4183760" cy="4069838"/>
            </a:xfrm>
            <a:prstGeom prst="ellipse">
              <a:avLst/>
            </a:prstGeom>
            <a:solidFill>
              <a:srgbClr val="F37432">
                <a:lumMod val="40000"/>
                <a:lumOff val="6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2CBDE068-62DE-4A8E-89CE-437990C320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3691" y="746598"/>
              <a:ext cx="4183760" cy="4069838"/>
            </a:xfrm>
            <a:prstGeom prst="ellipse">
              <a:avLst/>
            </a:prstGeom>
            <a:solidFill>
              <a:srgbClr val="F37432">
                <a:alpha val="94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endParaRPr>
            </a:p>
          </p:txBody>
        </p:sp>
        <p:pic>
          <p:nvPicPr>
            <p:cNvPr id="7" name="图片占位符 51">
              <a:extLst>
                <a:ext uri="{FF2B5EF4-FFF2-40B4-BE49-F238E27FC236}">
                  <a16:creationId xmlns:a16="http://schemas.microsoft.com/office/drawing/2014/main" id="{4B1726FA-30C6-47FB-8149-291BC5A2068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14170" y="885017"/>
              <a:ext cx="3802800" cy="3793002"/>
            </a:xfrm>
            <a:prstGeom prst="ellipse">
              <a:avLst/>
            </a:prstGeom>
            <a:solidFill>
              <a:sysClr val="window" lastClr="FFFFFF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</p:pic>
      </p:grpSp>
      <p:grpSp>
        <p:nvGrpSpPr>
          <p:cNvPr id="11" name="组合 10">
            <a:extLst>
              <a:ext uri="{FF2B5EF4-FFF2-40B4-BE49-F238E27FC236}">
                <a16:creationId xmlns:a16="http://schemas.microsoft.com/office/drawing/2014/main" id="{70170069-EB56-4D5C-B89D-A2DC4C65D516}"/>
              </a:ext>
            </a:extLst>
          </p:cNvPr>
          <p:cNvGrpSpPr/>
          <p:nvPr/>
        </p:nvGrpSpPr>
        <p:grpSpPr>
          <a:xfrm>
            <a:off x="5264367" y="4644700"/>
            <a:ext cx="1663276" cy="1362121"/>
            <a:chOff x="5452424" y="4646319"/>
            <a:chExt cx="1287161" cy="1054105"/>
          </a:xfrm>
        </p:grpSpPr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D504D364-5751-4F31-9814-0A70605D500D}"/>
                </a:ext>
              </a:extLst>
            </p:cNvPr>
            <p:cNvSpPr txBox="1"/>
            <p:nvPr/>
          </p:nvSpPr>
          <p:spPr>
            <a:xfrm>
              <a:off x="5539504" y="4646319"/>
              <a:ext cx="1112993" cy="547812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tr-TR" altLang="zh-CN" sz="4000" dirty="0">
                  <a:solidFill>
                    <a:srgbClr val="F47737"/>
                  </a:solidFill>
                  <a:latin typeface="+mj-lt"/>
                  <a:ea typeface="时尚中黑简体" panose="01010104010101010101" pitchFamily="2" charset="-122"/>
                </a:rPr>
                <a:t>JAZZ</a:t>
              </a:r>
              <a:endParaRPr lang="zh-CN" altLang="en-US" sz="4000" dirty="0">
                <a:solidFill>
                  <a:srgbClr val="F47737"/>
                </a:solidFill>
                <a:latin typeface="+mj-lt"/>
                <a:ea typeface="时尚中黑简体" panose="01010104010101010101" pitchFamily="2" charset="-122"/>
              </a:endParaRPr>
            </a:p>
          </p:txBody>
        </p:sp>
        <p:cxnSp>
          <p:nvCxnSpPr>
            <p:cNvPr id="9" name="直接连接符 8">
              <a:extLst>
                <a:ext uri="{FF2B5EF4-FFF2-40B4-BE49-F238E27FC236}">
                  <a16:creationId xmlns:a16="http://schemas.microsoft.com/office/drawing/2014/main" id="{DC19AECD-D502-47D5-ABB9-BA09618E503F}"/>
                </a:ext>
              </a:extLst>
            </p:cNvPr>
            <p:cNvCxnSpPr>
              <a:cxnSpLocks/>
            </p:cNvCxnSpPr>
            <p:nvPr/>
          </p:nvCxnSpPr>
          <p:spPr>
            <a:xfrm>
              <a:off x="5807982" y="5310877"/>
              <a:ext cx="576036" cy="0"/>
            </a:xfrm>
            <a:prstGeom prst="line">
              <a:avLst/>
            </a:prstGeom>
            <a:ln w="28575" cap="rnd">
              <a:solidFill>
                <a:srgbClr val="F47737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文本框 9">
              <a:extLst>
                <a:ext uri="{FF2B5EF4-FFF2-40B4-BE49-F238E27FC236}">
                  <a16:creationId xmlns:a16="http://schemas.microsoft.com/office/drawing/2014/main" id="{4B0629C7-5F2C-4CC3-8F1E-831361A940D2}"/>
                </a:ext>
              </a:extLst>
            </p:cNvPr>
            <p:cNvSpPr txBox="1"/>
            <p:nvPr/>
          </p:nvSpPr>
          <p:spPr>
            <a:xfrm>
              <a:off x="5452424" y="5343155"/>
              <a:ext cx="1287161" cy="357269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ea typeface="时尚中黑简体" panose="01010104010101010101" pitchFamily="2" charset="-122"/>
                </a:rPr>
                <a:t>Text here...</a:t>
              </a:r>
              <a:endPara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时尚中黑简体" panose="01010104010101010101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06526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BA4B3670-E160-4ACB-8409-6308CBD1D465}"/>
              </a:ext>
            </a:extLst>
          </p:cNvPr>
          <p:cNvGrpSpPr/>
          <p:nvPr/>
        </p:nvGrpSpPr>
        <p:grpSpPr>
          <a:xfrm>
            <a:off x="1619702" y="2169392"/>
            <a:ext cx="2935462" cy="2737311"/>
            <a:chOff x="2308226" y="600075"/>
            <a:chExt cx="4684000" cy="4367820"/>
          </a:xfrm>
        </p:grpSpPr>
        <p:sp>
          <p:nvSpPr>
            <p:cNvPr id="3" name="Freeform 8">
              <a:extLst>
                <a:ext uri="{FF2B5EF4-FFF2-40B4-BE49-F238E27FC236}">
                  <a16:creationId xmlns:a16="http://schemas.microsoft.com/office/drawing/2014/main" id="{BAE51AA4-58CA-4BF9-BD62-559A88AFC25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5783" y="812303"/>
              <a:ext cx="3886443" cy="3780617"/>
            </a:xfrm>
            <a:prstGeom prst="ellipse">
              <a:avLst/>
            </a:prstGeom>
            <a:solidFill>
              <a:sysClr val="window" lastClr="FFFFFF"/>
            </a:solidFill>
            <a:ln w="38100">
              <a:solidFill>
                <a:sysClr val="window" lastClr="FFFFFF">
                  <a:lumMod val="95000"/>
                </a:sys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4" name="Freeform 8">
              <a:extLst>
                <a:ext uri="{FF2B5EF4-FFF2-40B4-BE49-F238E27FC236}">
                  <a16:creationId xmlns:a16="http://schemas.microsoft.com/office/drawing/2014/main" id="{5850C425-C794-4D6C-A8B5-51F8AA1A8918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3691" y="600075"/>
              <a:ext cx="4183760" cy="4069838"/>
            </a:xfrm>
            <a:prstGeom prst="ellipse">
              <a:avLst/>
            </a:prstGeom>
            <a:solidFill>
              <a:srgbClr val="F37432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5" name="Freeform 8">
              <a:extLst>
                <a:ext uri="{FF2B5EF4-FFF2-40B4-BE49-F238E27FC236}">
                  <a16:creationId xmlns:a16="http://schemas.microsoft.com/office/drawing/2014/main" id="{75C75BF6-B80D-4C55-8E66-DCD229422F99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8226" y="898057"/>
              <a:ext cx="4183760" cy="4069838"/>
            </a:xfrm>
            <a:prstGeom prst="ellipse">
              <a:avLst/>
            </a:prstGeom>
            <a:solidFill>
              <a:srgbClr val="F37432">
                <a:lumMod val="40000"/>
                <a:lumOff val="6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F8D539F5-2278-4DA3-8D54-0D8C58EA781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3691" y="746598"/>
              <a:ext cx="4183760" cy="4069838"/>
            </a:xfrm>
            <a:prstGeom prst="ellipse">
              <a:avLst/>
            </a:prstGeom>
            <a:solidFill>
              <a:srgbClr val="F37432">
                <a:alpha val="94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endParaRPr>
            </a:p>
          </p:txBody>
        </p:sp>
        <p:pic>
          <p:nvPicPr>
            <p:cNvPr id="7" name="图片占位符 51">
              <a:extLst>
                <a:ext uri="{FF2B5EF4-FFF2-40B4-BE49-F238E27FC236}">
                  <a16:creationId xmlns:a16="http://schemas.microsoft.com/office/drawing/2014/main" id="{C32991A2-A660-46E4-8057-0E5B2D15CF8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2732112" y="898057"/>
              <a:ext cx="3766923" cy="3766921"/>
            </a:xfrm>
            <a:prstGeom prst="ellipse">
              <a:avLst/>
            </a:prstGeom>
            <a:solidFill>
              <a:sysClr val="window" lastClr="FFFFFF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</p:pic>
      </p:grpSp>
      <p:sp>
        <p:nvSpPr>
          <p:cNvPr id="8" name="文本框 7">
            <a:extLst>
              <a:ext uri="{FF2B5EF4-FFF2-40B4-BE49-F238E27FC236}">
                <a16:creationId xmlns:a16="http://schemas.microsoft.com/office/drawing/2014/main" id="{F237D084-BC9A-480E-B986-2E48BFB6679A}"/>
              </a:ext>
            </a:extLst>
          </p:cNvPr>
          <p:cNvSpPr txBox="1"/>
          <p:nvPr/>
        </p:nvSpPr>
        <p:spPr>
          <a:xfrm>
            <a:off x="4675579" y="424013"/>
            <a:ext cx="2840842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tr-TR" altLang="zh-CN" sz="3600" dirty="0">
                <a:solidFill>
                  <a:srgbClr val="F47737"/>
                </a:solidFill>
                <a:latin typeface="+mj-lt"/>
                <a:ea typeface="时尚中黑简体" panose="01010104010101010101" pitchFamily="2" charset="-122"/>
              </a:rPr>
              <a:t>TITLE HERE</a:t>
            </a:r>
            <a:endParaRPr lang="zh-CN" altLang="en-US" sz="3600" dirty="0">
              <a:solidFill>
                <a:srgbClr val="F47737"/>
              </a:solidFill>
              <a:latin typeface="+mj-lt"/>
              <a:ea typeface="时尚中黑简体" panose="01010104010101010101" pitchFamily="2" charset="-122"/>
            </a:endParaRPr>
          </a:p>
        </p:txBody>
      </p: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2023863C-5383-4680-BA84-9D8DC3C886A4}"/>
              </a:ext>
            </a:extLst>
          </p:cNvPr>
          <p:cNvCxnSpPr>
            <a:cxnSpLocks/>
          </p:cNvCxnSpPr>
          <p:nvPr/>
        </p:nvCxnSpPr>
        <p:spPr>
          <a:xfrm>
            <a:off x="5807982" y="1088571"/>
            <a:ext cx="576036" cy="0"/>
          </a:xfrm>
          <a:prstGeom prst="line">
            <a:avLst/>
          </a:prstGeom>
          <a:ln w="28575" cap="rnd">
            <a:solidFill>
              <a:srgbClr val="F47737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本框 12">
            <a:extLst>
              <a:ext uri="{FF2B5EF4-FFF2-40B4-BE49-F238E27FC236}">
                <a16:creationId xmlns:a16="http://schemas.microsoft.com/office/drawing/2014/main" id="{C0A27966-A8CD-4875-B7DD-7489A9A29C98}"/>
              </a:ext>
            </a:extLst>
          </p:cNvPr>
          <p:cNvSpPr txBox="1"/>
          <p:nvPr/>
        </p:nvSpPr>
        <p:spPr>
          <a:xfrm>
            <a:off x="5508608" y="2332369"/>
            <a:ext cx="3262432" cy="40011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tr-TR" altLang="zh-CN" sz="2000" dirty="0">
                <a:latin typeface="+mj-lt"/>
                <a:ea typeface="时尚中黑简体" panose="01010104010101010101" pitchFamily="2" charset="-122"/>
              </a:rPr>
              <a:t>TITLE HERE</a:t>
            </a:r>
            <a:r>
              <a:rPr lang="zh-CN" altLang="en-US" sz="2000" dirty="0">
                <a:latin typeface="+mj-lt"/>
                <a:ea typeface="时尚中黑简体" panose="01010104010101010101" pitchFamily="2" charset="-122"/>
              </a:rPr>
              <a:t>：</a:t>
            </a:r>
            <a:r>
              <a:rPr lang="tr-TR" altLang="zh-CN" sz="2000" dirty="0">
                <a:latin typeface="+mj-lt"/>
                <a:ea typeface="时尚中黑简体" panose="01010104010101010101" pitchFamily="2" charset="-122"/>
              </a:rPr>
              <a:t>Text here...</a:t>
            </a:r>
            <a:endParaRPr lang="zh-CN" altLang="en-US" sz="2000" dirty="0">
              <a:latin typeface="+mj-lt"/>
              <a:ea typeface="时尚中黑简体" panose="01010104010101010101" pitchFamily="2" charset="-122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A9EDD761-7405-4D96-9F05-7F1916040C19}"/>
              </a:ext>
            </a:extLst>
          </p:cNvPr>
          <p:cNvSpPr txBox="1"/>
          <p:nvPr/>
        </p:nvSpPr>
        <p:spPr>
          <a:xfrm>
            <a:off x="8639529" y="2332369"/>
            <a:ext cx="3262432" cy="40011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tr-TR" altLang="zh-CN" sz="2000" dirty="0">
                <a:latin typeface="+mj-lt"/>
                <a:ea typeface="时尚中黑简体" panose="01010104010101010101" pitchFamily="2" charset="-122"/>
              </a:rPr>
              <a:t>TITLE HERE</a:t>
            </a:r>
            <a:r>
              <a:rPr lang="zh-CN" altLang="en-US" sz="2000" dirty="0">
                <a:latin typeface="+mj-lt"/>
                <a:ea typeface="时尚中黑简体" panose="01010104010101010101" pitchFamily="2" charset="-122"/>
              </a:rPr>
              <a:t>：</a:t>
            </a:r>
            <a:r>
              <a:rPr lang="tr-TR" altLang="zh-CN" sz="2000" dirty="0">
                <a:latin typeface="+mj-lt"/>
                <a:ea typeface="时尚中黑简体" panose="01010104010101010101" pitchFamily="2" charset="-122"/>
              </a:rPr>
              <a:t>Text here...</a:t>
            </a:r>
            <a:endParaRPr lang="zh-CN" altLang="en-US" sz="2000" dirty="0">
              <a:latin typeface="+mj-lt"/>
              <a:ea typeface="时尚中黑简体" panose="01010104010101010101" pitchFamily="2" charset="-122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8E781C3E-0457-4C62-9CF4-AD740FEDA8BE}"/>
              </a:ext>
            </a:extLst>
          </p:cNvPr>
          <p:cNvSpPr txBox="1"/>
          <p:nvPr/>
        </p:nvSpPr>
        <p:spPr>
          <a:xfrm>
            <a:off x="5508608" y="2957217"/>
            <a:ext cx="3151312" cy="40011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tr-TR" altLang="zh-CN" sz="2000" dirty="0">
                <a:latin typeface="+mj-lt"/>
                <a:ea typeface="时尚中黑简体" panose="01010104010101010101" pitchFamily="2" charset="-122"/>
              </a:rPr>
              <a:t>TITLE HERE</a:t>
            </a:r>
            <a:r>
              <a:rPr lang="zh-CN" altLang="en-US" sz="2000" dirty="0">
                <a:latin typeface="+mj-lt"/>
                <a:ea typeface="时尚中黑简体" panose="01010104010101010101" pitchFamily="2" charset="-122"/>
              </a:rPr>
              <a:t>：</a:t>
            </a:r>
            <a:r>
              <a:rPr lang="en-US" altLang="zh-CN" sz="2000" dirty="0">
                <a:latin typeface="+mj-lt"/>
                <a:ea typeface="时尚中黑简体" panose="01010104010101010101" pitchFamily="2" charset="-122"/>
              </a:rPr>
              <a:t>Text here...</a:t>
            </a:r>
            <a:endParaRPr lang="zh-CN" altLang="en-US" sz="2000" dirty="0">
              <a:latin typeface="+mj-lt"/>
              <a:ea typeface="时尚中黑简体" panose="01010104010101010101" pitchFamily="2" charset="-122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F4D10040-01FD-4EC1-9C9B-2473E673E870}"/>
              </a:ext>
            </a:extLst>
          </p:cNvPr>
          <p:cNvSpPr txBox="1"/>
          <p:nvPr/>
        </p:nvSpPr>
        <p:spPr>
          <a:xfrm>
            <a:off x="8639529" y="2921852"/>
            <a:ext cx="3262432" cy="40011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tr-TR" altLang="zh-CN" sz="2000" dirty="0">
                <a:latin typeface="+mj-lt"/>
                <a:ea typeface="时尚中黑简体" panose="01010104010101010101" pitchFamily="2" charset="-122"/>
              </a:rPr>
              <a:t>TITLE HERE</a:t>
            </a:r>
            <a:r>
              <a:rPr lang="zh-CN" altLang="en-US" sz="2000" dirty="0">
                <a:latin typeface="+mj-lt"/>
                <a:ea typeface="时尚中黑简体" panose="01010104010101010101" pitchFamily="2" charset="-122"/>
              </a:rPr>
              <a:t>：</a:t>
            </a:r>
            <a:r>
              <a:rPr lang="tr-TR" altLang="zh-CN" sz="2000" dirty="0">
                <a:latin typeface="+mj-lt"/>
                <a:ea typeface="时尚中黑简体" panose="01010104010101010101" pitchFamily="2" charset="-122"/>
              </a:rPr>
              <a:t>Text here...</a:t>
            </a:r>
            <a:endParaRPr lang="zh-CN" altLang="en-US" sz="2000" dirty="0">
              <a:latin typeface="+mj-lt"/>
              <a:ea typeface="时尚中黑简体" panose="01010104010101010101" pitchFamily="2" charset="-122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21568A6A-D327-40F7-A035-B8B21658E6FE}"/>
              </a:ext>
            </a:extLst>
          </p:cNvPr>
          <p:cNvSpPr txBox="1"/>
          <p:nvPr/>
        </p:nvSpPr>
        <p:spPr>
          <a:xfrm>
            <a:off x="5508608" y="3582065"/>
            <a:ext cx="3262432" cy="40011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tr-TR" altLang="zh-CN" sz="2000" dirty="0">
                <a:latin typeface="+mj-lt"/>
                <a:ea typeface="时尚中黑简体" panose="01010104010101010101" pitchFamily="2" charset="-122"/>
              </a:rPr>
              <a:t>TITLE HERE</a:t>
            </a:r>
            <a:r>
              <a:rPr lang="zh-CN" altLang="en-US" sz="2000" dirty="0">
                <a:latin typeface="+mj-lt"/>
                <a:ea typeface="时尚中黑简体" panose="01010104010101010101" pitchFamily="2" charset="-122"/>
              </a:rPr>
              <a:t>：</a:t>
            </a:r>
            <a:r>
              <a:rPr lang="tr-TR" altLang="zh-CN" sz="2000" dirty="0">
                <a:latin typeface="+mj-lt"/>
                <a:ea typeface="时尚中黑简体" panose="01010104010101010101" pitchFamily="2" charset="-122"/>
              </a:rPr>
              <a:t>Text here...</a:t>
            </a:r>
            <a:endParaRPr lang="zh-CN" altLang="en-US" sz="2000" dirty="0">
              <a:latin typeface="+mj-lt"/>
              <a:ea typeface="时尚中黑简体" panose="01010104010101010101" pitchFamily="2" charset="-122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97B3FA15-86DB-45AF-BD0B-BBC538C1244E}"/>
              </a:ext>
            </a:extLst>
          </p:cNvPr>
          <p:cNvSpPr txBox="1"/>
          <p:nvPr/>
        </p:nvSpPr>
        <p:spPr>
          <a:xfrm>
            <a:off x="8639708" y="3589657"/>
            <a:ext cx="3262432" cy="40011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tr-TR" altLang="zh-CN" sz="2000" dirty="0">
                <a:latin typeface="+mj-lt"/>
                <a:ea typeface="时尚中黑简体" panose="01010104010101010101" pitchFamily="2" charset="-122"/>
              </a:rPr>
              <a:t>TITLE HERE</a:t>
            </a:r>
            <a:r>
              <a:rPr lang="zh-CN" altLang="en-US" sz="2000" dirty="0">
                <a:latin typeface="+mj-lt"/>
                <a:ea typeface="时尚中黑简体" panose="01010104010101010101" pitchFamily="2" charset="-122"/>
              </a:rPr>
              <a:t>：</a:t>
            </a:r>
            <a:r>
              <a:rPr lang="tr-TR" altLang="zh-CN" sz="2000" dirty="0">
                <a:latin typeface="+mj-lt"/>
                <a:ea typeface="时尚中黑简体" panose="01010104010101010101" pitchFamily="2" charset="-122"/>
              </a:rPr>
              <a:t>Text here...</a:t>
            </a:r>
            <a:endParaRPr lang="zh-CN" altLang="en-US" sz="2000" dirty="0">
              <a:latin typeface="+mj-lt"/>
              <a:ea typeface="时尚中黑简体" panose="01010104010101010101" pitchFamily="2" charset="-122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F5867E2E-D55E-47A8-94D9-21726E75B59C}"/>
              </a:ext>
            </a:extLst>
          </p:cNvPr>
          <p:cNvSpPr txBox="1"/>
          <p:nvPr/>
        </p:nvSpPr>
        <p:spPr>
          <a:xfrm>
            <a:off x="5508608" y="4206913"/>
            <a:ext cx="3151312" cy="40011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tr-TR" altLang="zh-CN" sz="2000" dirty="0">
                <a:latin typeface="+mj-lt"/>
                <a:ea typeface="时尚中黑简体" panose="01010104010101010101" pitchFamily="2" charset="-122"/>
              </a:rPr>
              <a:t>TITLE HERE</a:t>
            </a:r>
            <a:r>
              <a:rPr lang="zh-CN" altLang="en-US" sz="2000" dirty="0">
                <a:latin typeface="+mj-lt"/>
                <a:ea typeface="时尚中黑简体" panose="01010104010101010101" pitchFamily="2" charset="-122"/>
              </a:rPr>
              <a:t>：</a:t>
            </a:r>
            <a:r>
              <a:rPr lang="en-US" altLang="zh-CN" sz="2000" dirty="0">
                <a:latin typeface="+mj-lt"/>
                <a:ea typeface="时尚中黑简体" panose="01010104010101010101" pitchFamily="2" charset="-122"/>
              </a:rPr>
              <a:t>Text here...</a:t>
            </a:r>
            <a:endParaRPr lang="zh-CN" altLang="en-US" sz="2000" dirty="0">
              <a:latin typeface="+mj-lt"/>
              <a:ea typeface="时尚中黑简体" panose="01010104010101010101" pitchFamily="2" charset="-122"/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96FD305A-2F9E-4FE8-A937-2567815AEFA0}"/>
              </a:ext>
            </a:extLst>
          </p:cNvPr>
          <p:cNvSpPr txBox="1"/>
          <p:nvPr/>
        </p:nvSpPr>
        <p:spPr>
          <a:xfrm>
            <a:off x="1598393" y="5226798"/>
            <a:ext cx="1042273" cy="83099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tr-TR" altLang="zh-CN" sz="2400" dirty="0">
                <a:solidFill>
                  <a:srgbClr val="F47737"/>
                </a:solidFill>
                <a:latin typeface="+mj-lt"/>
                <a:ea typeface="时尚中黑简体" panose="01010104010101010101" pitchFamily="2" charset="-122"/>
              </a:rPr>
              <a:t>TITLE</a:t>
            </a:r>
          </a:p>
          <a:p>
            <a:pPr algn="ctr"/>
            <a:r>
              <a:rPr lang="tr-TR" altLang="zh-CN" sz="2400" dirty="0">
                <a:solidFill>
                  <a:srgbClr val="F47737"/>
                </a:solidFill>
                <a:latin typeface="+mj-lt"/>
                <a:ea typeface="时尚中黑简体" panose="01010104010101010101" pitchFamily="2" charset="-122"/>
              </a:rPr>
              <a:t>HERE</a:t>
            </a:r>
            <a:endParaRPr lang="zh-CN" altLang="en-US" sz="2400" dirty="0">
              <a:solidFill>
                <a:srgbClr val="F47737"/>
              </a:solidFill>
              <a:latin typeface="+mj-lt"/>
              <a:ea typeface="时尚中黑简体" panose="01010104010101010101" pitchFamily="2" charset="-122"/>
            </a:endParaRPr>
          </a:p>
        </p:txBody>
      </p:sp>
      <p:cxnSp>
        <p:nvCxnSpPr>
          <p:cNvPr id="22" name="直接连接符 21">
            <a:extLst>
              <a:ext uri="{FF2B5EF4-FFF2-40B4-BE49-F238E27FC236}">
                <a16:creationId xmlns:a16="http://schemas.microsoft.com/office/drawing/2014/main" id="{0452115A-6A9B-46F4-8901-7EF710E99AA4}"/>
              </a:ext>
            </a:extLst>
          </p:cNvPr>
          <p:cNvCxnSpPr>
            <a:cxnSpLocks/>
          </p:cNvCxnSpPr>
          <p:nvPr/>
        </p:nvCxnSpPr>
        <p:spPr>
          <a:xfrm rot="5400000">
            <a:off x="2358820" y="5651821"/>
            <a:ext cx="576036" cy="0"/>
          </a:xfrm>
          <a:prstGeom prst="line">
            <a:avLst/>
          </a:prstGeom>
          <a:ln w="28575" cap="rnd">
            <a:solidFill>
              <a:srgbClr val="F47737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文本框 22">
            <a:extLst>
              <a:ext uri="{FF2B5EF4-FFF2-40B4-BE49-F238E27FC236}">
                <a16:creationId xmlns:a16="http://schemas.microsoft.com/office/drawing/2014/main" id="{E9F1202C-851A-4F0A-8CE7-E11D30842BCB}"/>
              </a:ext>
            </a:extLst>
          </p:cNvPr>
          <p:cNvSpPr txBox="1"/>
          <p:nvPr/>
        </p:nvSpPr>
        <p:spPr>
          <a:xfrm>
            <a:off x="2831614" y="5286853"/>
            <a:ext cx="7779227" cy="68326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>
              <a:lnSpc>
                <a:spcPct val="120000"/>
              </a:lnSpc>
            </a:pPr>
            <a:r>
              <a:rPr lang="en-US" altLang="zh-CN" sz="1600" dirty="0">
                <a:latin typeface="+mj-lt"/>
                <a:ea typeface="时尚中黑简体" panose="01010104010101010101" pitchFamily="2" charset="-122"/>
              </a:rPr>
              <a:t>A complex idea can be conveyed with just a single still image, namely making it possible to absorb large amounts of data quickly.</a:t>
            </a:r>
            <a:endParaRPr lang="zh-CN" altLang="en-US" sz="1600" dirty="0">
              <a:latin typeface="+mj-lt"/>
              <a:ea typeface="时尚中黑简体" panose="0101010401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90982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  <p:bldP spid="18" grpId="0"/>
      <p:bldP spid="19" grpId="0"/>
      <p:bldP spid="21" grpId="0"/>
      <p:bldP spid="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>
            <a:extLst>
              <a:ext uri="{FF2B5EF4-FFF2-40B4-BE49-F238E27FC236}">
                <a16:creationId xmlns:a16="http://schemas.microsoft.com/office/drawing/2014/main" id="{6031E849-DFDA-4A8B-8AC7-713DBBA0C978}"/>
              </a:ext>
            </a:extLst>
          </p:cNvPr>
          <p:cNvGrpSpPr/>
          <p:nvPr/>
        </p:nvGrpSpPr>
        <p:grpSpPr>
          <a:xfrm>
            <a:off x="1442088" y="3265230"/>
            <a:ext cx="7052729" cy="709938"/>
            <a:chOff x="1442088" y="3493830"/>
            <a:chExt cx="7052729" cy="1463040"/>
          </a:xfrm>
        </p:grpSpPr>
        <p:cxnSp>
          <p:nvCxnSpPr>
            <p:cNvPr id="13" name="直接连接符 12">
              <a:extLst>
                <a:ext uri="{FF2B5EF4-FFF2-40B4-BE49-F238E27FC236}">
                  <a16:creationId xmlns:a16="http://schemas.microsoft.com/office/drawing/2014/main" id="{1BC8C935-7754-41F0-9817-83F252FAA3B0}"/>
                </a:ext>
              </a:extLst>
            </p:cNvPr>
            <p:cNvCxnSpPr/>
            <p:nvPr/>
          </p:nvCxnSpPr>
          <p:spPr>
            <a:xfrm>
              <a:off x="1442088" y="3493830"/>
              <a:ext cx="0" cy="146304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sysDash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>
              <a:extLst>
                <a:ext uri="{FF2B5EF4-FFF2-40B4-BE49-F238E27FC236}">
                  <a16:creationId xmlns:a16="http://schemas.microsoft.com/office/drawing/2014/main" id="{98076241-EA13-4496-A937-38E71CEEDFF2}"/>
                </a:ext>
              </a:extLst>
            </p:cNvPr>
            <p:cNvCxnSpPr/>
            <p:nvPr/>
          </p:nvCxnSpPr>
          <p:spPr>
            <a:xfrm>
              <a:off x="3787141" y="3493830"/>
              <a:ext cx="0" cy="146304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sysDash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14">
              <a:extLst>
                <a:ext uri="{FF2B5EF4-FFF2-40B4-BE49-F238E27FC236}">
                  <a16:creationId xmlns:a16="http://schemas.microsoft.com/office/drawing/2014/main" id="{CFA15069-E1B4-4827-9F4A-0C017BE71AA0}"/>
                </a:ext>
              </a:extLst>
            </p:cNvPr>
            <p:cNvCxnSpPr/>
            <p:nvPr/>
          </p:nvCxnSpPr>
          <p:spPr>
            <a:xfrm>
              <a:off x="6150504" y="3493830"/>
              <a:ext cx="0" cy="146304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sysDash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接连接符 15">
              <a:extLst>
                <a:ext uri="{FF2B5EF4-FFF2-40B4-BE49-F238E27FC236}">
                  <a16:creationId xmlns:a16="http://schemas.microsoft.com/office/drawing/2014/main" id="{1FFEA37B-0AF9-4376-9EBC-FCC41AFD273C}"/>
                </a:ext>
              </a:extLst>
            </p:cNvPr>
            <p:cNvCxnSpPr/>
            <p:nvPr/>
          </p:nvCxnSpPr>
          <p:spPr>
            <a:xfrm>
              <a:off x="8494817" y="3493830"/>
              <a:ext cx="0" cy="146304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sysDash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文本框 1">
            <a:extLst>
              <a:ext uri="{FF2B5EF4-FFF2-40B4-BE49-F238E27FC236}">
                <a16:creationId xmlns:a16="http://schemas.microsoft.com/office/drawing/2014/main" id="{D9AA56F4-CF09-49A7-9929-856D38D5CF88}"/>
              </a:ext>
            </a:extLst>
          </p:cNvPr>
          <p:cNvSpPr txBox="1"/>
          <p:nvPr/>
        </p:nvSpPr>
        <p:spPr>
          <a:xfrm>
            <a:off x="4675579" y="424013"/>
            <a:ext cx="2840842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tr-TR" altLang="zh-CN" sz="3600" dirty="0">
                <a:solidFill>
                  <a:srgbClr val="F47737"/>
                </a:solidFill>
                <a:latin typeface="+mj-lt"/>
                <a:ea typeface="时尚中黑简体" panose="01010104010101010101" pitchFamily="2" charset="-122"/>
              </a:rPr>
              <a:t>TITLE HERE</a:t>
            </a:r>
            <a:endParaRPr lang="zh-CN" altLang="en-US" sz="3600" dirty="0">
              <a:solidFill>
                <a:srgbClr val="F47737"/>
              </a:solidFill>
              <a:latin typeface="+mj-lt"/>
              <a:ea typeface="时尚中黑简体" panose="01010104010101010101" pitchFamily="2" charset="-122"/>
            </a:endParaRPr>
          </a:p>
        </p:txBody>
      </p:sp>
      <p:cxnSp>
        <p:nvCxnSpPr>
          <p:cNvPr id="3" name="直接连接符 2">
            <a:extLst>
              <a:ext uri="{FF2B5EF4-FFF2-40B4-BE49-F238E27FC236}">
                <a16:creationId xmlns:a16="http://schemas.microsoft.com/office/drawing/2014/main" id="{7C5E36AC-2892-4116-8F26-5B7BF9DF828D}"/>
              </a:ext>
            </a:extLst>
          </p:cNvPr>
          <p:cNvCxnSpPr>
            <a:cxnSpLocks/>
          </p:cNvCxnSpPr>
          <p:nvPr/>
        </p:nvCxnSpPr>
        <p:spPr>
          <a:xfrm>
            <a:off x="5807982" y="1088571"/>
            <a:ext cx="576036" cy="0"/>
          </a:xfrm>
          <a:prstGeom prst="line">
            <a:avLst/>
          </a:prstGeom>
          <a:ln w="28575" cap="rnd">
            <a:solidFill>
              <a:srgbClr val="F47737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ACD7B971-9BB6-4896-94E6-E887BB980261}"/>
              </a:ext>
            </a:extLst>
          </p:cNvPr>
          <p:cNvGrpSpPr/>
          <p:nvPr/>
        </p:nvGrpSpPr>
        <p:grpSpPr>
          <a:xfrm>
            <a:off x="1362393" y="4051300"/>
            <a:ext cx="2244408" cy="1161631"/>
            <a:chOff x="1809750" y="2496470"/>
            <a:chExt cx="2244408" cy="1161631"/>
          </a:xfrm>
        </p:grpSpPr>
        <p:sp>
          <p:nvSpPr>
            <p:cNvPr id="19" name="文本框 18">
              <a:extLst>
                <a:ext uri="{FF2B5EF4-FFF2-40B4-BE49-F238E27FC236}">
                  <a16:creationId xmlns:a16="http://schemas.microsoft.com/office/drawing/2014/main" id="{33578166-1A8D-4752-8E84-7E41FB53A7C6}"/>
                </a:ext>
              </a:extLst>
            </p:cNvPr>
            <p:cNvSpPr txBox="1"/>
            <p:nvPr/>
          </p:nvSpPr>
          <p:spPr>
            <a:xfrm>
              <a:off x="1809752" y="2934313"/>
              <a:ext cx="2244406" cy="723788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14000"/>
                </a:lnSpc>
              </a:pPr>
              <a:r>
                <a:rPr lang="en-US" altLang="zh-CN" sz="900" dirty="0">
                  <a:solidFill>
                    <a:schemeClr val="bg1">
                      <a:lumMod val="50000"/>
                    </a:schemeClr>
                  </a:solidFill>
                  <a:latin typeface="+mj-lt"/>
                  <a:ea typeface="+mj-ea"/>
                </a:rPr>
                <a:t>A complex idea can be conveyed with just a single still image, namely making it possible to absorb large amounts of data quickly.</a:t>
              </a:r>
            </a:p>
          </p:txBody>
        </p:sp>
        <p:sp>
          <p:nvSpPr>
            <p:cNvPr id="20" name="文本框 19">
              <a:extLst>
                <a:ext uri="{FF2B5EF4-FFF2-40B4-BE49-F238E27FC236}">
                  <a16:creationId xmlns:a16="http://schemas.microsoft.com/office/drawing/2014/main" id="{B7717B64-F016-4F6C-AAB4-C52F8C01FF14}"/>
                </a:ext>
              </a:extLst>
            </p:cNvPr>
            <p:cNvSpPr txBox="1"/>
            <p:nvPr/>
          </p:nvSpPr>
          <p:spPr>
            <a:xfrm>
              <a:off x="1809750" y="2496470"/>
              <a:ext cx="2244407" cy="513346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14000"/>
                </a:lnSpc>
              </a:pPr>
              <a:r>
                <a:rPr lang="tr-TR" altLang="zh-CN" sz="2400" dirty="0">
                  <a:latin typeface="+mj-lt"/>
                  <a:ea typeface="时尚中黑简体" panose="01010104010101010101" pitchFamily="2" charset="-122"/>
                </a:rPr>
                <a:t>STEP HERE</a:t>
              </a:r>
              <a:endParaRPr lang="en-US" altLang="zh-CN" sz="2400" dirty="0">
                <a:latin typeface="+mj-lt"/>
                <a:ea typeface="时尚中黑简体" panose="01010104010101010101" pitchFamily="2" charset="-122"/>
              </a:endParaRPr>
            </a:p>
          </p:txBody>
        </p:sp>
      </p:grpSp>
      <p:grpSp>
        <p:nvGrpSpPr>
          <p:cNvPr id="21" name="组合 20">
            <a:extLst>
              <a:ext uri="{FF2B5EF4-FFF2-40B4-BE49-F238E27FC236}">
                <a16:creationId xmlns:a16="http://schemas.microsoft.com/office/drawing/2014/main" id="{E89360D1-B61D-4DE9-A121-F66669B8E7C8}"/>
              </a:ext>
            </a:extLst>
          </p:cNvPr>
          <p:cNvGrpSpPr/>
          <p:nvPr/>
        </p:nvGrpSpPr>
        <p:grpSpPr>
          <a:xfrm>
            <a:off x="3697182" y="4051300"/>
            <a:ext cx="2244407" cy="1161631"/>
            <a:chOff x="1809751" y="2496470"/>
            <a:chExt cx="2244407" cy="1161631"/>
          </a:xfrm>
        </p:grpSpPr>
        <p:sp>
          <p:nvSpPr>
            <p:cNvPr id="22" name="文本框 21">
              <a:extLst>
                <a:ext uri="{FF2B5EF4-FFF2-40B4-BE49-F238E27FC236}">
                  <a16:creationId xmlns:a16="http://schemas.microsoft.com/office/drawing/2014/main" id="{8716844D-D08F-4138-8995-978C34C10C00}"/>
                </a:ext>
              </a:extLst>
            </p:cNvPr>
            <p:cNvSpPr txBox="1"/>
            <p:nvPr/>
          </p:nvSpPr>
          <p:spPr>
            <a:xfrm>
              <a:off x="1809752" y="2934313"/>
              <a:ext cx="2244406" cy="723788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14000"/>
                </a:lnSpc>
              </a:pPr>
              <a:r>
                <a:rPr lang="en-US" altLang="zh-CN" sz="900" dirty="0">
                  <a:solidFill>
                    <a:schemeClr val="bg1">
                      <a:lumMod val="50000"/>
                    </a:schemeClr>
                  </a:solidFill>
                  <a:latin typeface="+mj-lt"/>
                  <a:ea typeface="+mj-ea"/>
                </a:rPr>
                <a:t>A complex idea can be conveyed with just a single still image, namely making it possible to absorb large amounts of data quickly.</a:t>
              </a:r>
            </a:p>
          </p:txBody>
        </p:sp>
        <p:sp>
          <p:nvSpPr>
            <p:cNvPr id="23" name="文本框 22">
              <a:extLst>
                <a:ext uri="{FF2B5EF4-FFF2-40B4-BE49-F238E27FC236}">
                  <a16:creationId xmlns:a16="http://schemas.microsoft.com/office/drawing/2014/main" id="{2871A2E1-4615-4176-974A-9077B11C10B1}"/>
                </a:ext>
              </a:extLst>
            </p:cNvPr>
            <p:cNvSpPr txBox="1"/>
            <p:nvPr/>
          </p:nvSpPr>
          <p:spPr>
            <a:xfrm>
              <a:off x="1809751" y="2496470"/>
              <a:ext cx="2110800" cy="513346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14000"/>
                </a:lnSpc>
              </a:pPr>
              <a:r>
                <a:rPr lang="tr-TR" altLang="zh-CN" sz="2400" dirty="0">
                  <a:latin typeface="+mj-lt"/>
                  <a:ea typeface="时尚中黑简体" panose="01010104010101010101" pitchFamily="2" charset="-122"/>
                </a:rPr>
                <a:t>STEP HERE</a:t>
              </a:r>
              <a:endParaRPr lang="en-US" altLang="zh-CN" sz="2400" dirty="0">
                <a:latin typeface="+mj-lt"/>
                <a:ea typeface="时尚中黑简体" panose="01010104010101010101" pitchFamily="2" charset="-122"/>
              </a:endParaRPr>
            </a:p>
          </p:txBody>
        </p:sp>
      </p:grpSp>
      <p:grpSp>
        <p:nvGrpSpPr>
          <p:cNvPr id="24" name="组合 23">
            <a:extLst>
              <a:ext uri="{FF2B5EF4-FFF2-40B4-BE49-F238E27FC236}">
                <a16:creationId xmlns:a16="http://schemas.microsoft.com/office/drawing/2014/main" id="{B154DEE5-F690-4E24-85F8-5C81D018D467}"/>
              </a:ext>
            </a:extLst>
          </p:cNvPr>
          <p:cNvGrpSpPr/>
          <p:nvPr/>
        </p:nvGrpSpPr>
        <p:grpSpPr>
          <a:xfrm>
            <a:off x="6031970" y="4051300"/>
            <a:ext cx="2244407" cy="1161631"/>
            <a:chOff x="1809751" y="2496470"/>
            <a:chExt cx="2244407" cy="1161631"/>
          </a:xfrm>
        </p:grpSpPr>
        <p:sp>
          <p:nvSpPr>
            <p:cNvPr id="25" name="文本框 24">
              <a:extLst>
                <a:ext uri="{FF2B5EF4-FFF2-40B4-BE49-F238E27FC236}">
                  <a16:creationId xmlns:a16="http://schemas.microsoft.com/office/drawing/2014/main" id="{7F59EFF8-C14A-4AFA-94AC-8D037257E6B3}"/>
                </a:ext>
              </a:extLst>
            </p:cNvPr>
            <p:cNvSpPr txBox="1"/>
            <p:nvPr/>
          </p:nvSpPr>
          <p:spPr>
            <a:xfrm>
              <a:off x="1809752" y="2934313"/>
              <a:ext cx="2244406" cy="723788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14000"/>
                </a:lnSpc>
              </a:pPr>
              <a:r>
                <a:rPr lang="en-US" altLang="zh-CN" sz="900" dirty="0">
                  <a:solidFill>
                    <a:schemeClr val="bg1">
                      <a:lumMod val="50000"/>
                    </a:schemeClr>
                  </a:solidFill>
                  <a:latin typeface="+mj-lt"/>
                  <a:ea typeface="+mj-ea"/>
                </a:rPr>
                <a:t>A complex idea can be conveyed with just a single still image, namely making it possible to absorb large amounts of data quickly.</a:t>
              </a:r>
            </a:p>
          </p:txBody>
        </p:sp>
        <p:sp>
          <p:nvSpPr>
            <p:cNvPr id="26" name="文本框 25">
              <a:extLst>
                <a:ext uri="{FF2B5EF4-FFF2-40B4-BE49-F238E27FC236}">
                  <a16:creationId xmlns:a16="http://schemas.microsoft.com/office/drawing/2014/main" id="{5FA1C6EA-C189-4E33-87DB-8BF5707513A9}"/>
                </a:ext>
              </a:extLst>
            </p:cNvPr>
            <p:cNvSpPr txBox="1"/>
            <p:nvPr/>
          </p:nvSpPr>
          <p:spPr>
            <a:xfrm>
              <a:off x="1809751" y="2496470"/>
              <a:ext cx="1841370" cy="513346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14000"/>
                </a:lnSpc>
              </a:pPr>
              <a:r>
                <a:rPr lang="tr-TR" altLang="zh-CN" sz="2400" dirty="0">
                  <a:latin typeface="+mj-lt"/>
                  <a:ea typeface="时尚中黑简体" panose="01010104010101010101" pitchFamily="2" charset="-122"/>
                </a:rPr>
                <a:t>STEP HERE</a:t>
              </a:r>
              <a:endParaRPr lang="en-US" altLang="zh-CN" sz="2400" dirty="0">
                <a:latin typeface="+mj-lt"/>
                <a:ea typeface="时尚中黑简体" panose="01010104010101010101" pitchFamily="2" charset="-122"/>
              </a:endParaRPr>
            </a:p>
          </p:txBody>
        </p:sp>
      </p:grpSp>
      <p:grpSp>
        <p:nvGrpSpPr>
          <p:cNvPr id="27" name="组合 26">
            <a:extLst>
              <a:ext uri="{FF2B5EF4-FFF2-40B4-BE49-F238E27FC236}">
                <a16:creationId xmlns:a16="http://schemas.microsoft.com/office/drawing/2014/main" id="{5B26EB78-37AF-488C-B990-149562876E60}"/>
              </a:ext>
            </a:extLst>
          </p:cNvPr>
          <p:cNvGrpSpPr/>
          <p:nvPr/>
        </p:nvGrpSpPr>
        <p:grpSpPr>
          <a:xfrm>
            <a:off x="8366758" y="4051300"/>
            <a:ext cx="2244408" cy="1161631"/>
            <a:chOff x="1809750" y="2496470"/>
            <a:chExt cx="2244408" cy="1161631"/>
          </a:xfrm>
        </p:grpSpPr>
        <p:sp>
          <p:nvSpPr>
            <p:cNvPr id="28" name="文本框 27">
              <a:extLst>
                <a:ext uri="{FF2B5EF4-FFF2-40B4-BE49-F238E27FC236}">
                  <a16:creationId xmlns:a16="http://schemas.microsoft.com/office/drawing/2014/main" id="{CBE79FE3-C5AF-48FB-84A3-7BA414A76017}"/>
                </a:ext>
              </a:extLst>
            </p:cNvPr>
            <p:cNvSpPr txBox="1"/>
            <p:nvPr/>
          </p:nvSpPr>
          <p:spPr>
            <a:xfrm>
              <a:off x="1809752" y="2934313"/>
              <a:ext cx="2244406" cy="723788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14000"/>
                </a:lnSpc>
              </a:pPr>
              <a:r>
                <a:rPr lang="en-US" altLang="zh-CN" sz="900" dirty="0">
                  <a:solidFill>
                    <a:schemeClr val="bg1">
                      <a:lumMod val="50000"/>
                    </a:schemeClr>
                  </a:solidFill>
                  <a:latin typeface="+mj-lt"/>
                  <a:ea typeface="+mj-ea"/>
                </a:rPr>
                <a:t>A complex idea can be conveyed with just a single still image, namely making it possible to absorb large amounts of data quickly.</a:t>
              </a:r>
            </a:p>
          </p:txBody>
        </p:sp>
        <p:sp>
          <p:nvSpPr>
            <p:cNvPr id="29" name="文本框 28">
              <a:extLst>
                <a:ext uri="{FF2B5EF4-FFF2-40B4-BE49-F238E27FC236}">
                  <a16:creationId xmlns:a16="http://schemas.microsoft.com/office/drawing/2014/main" id="{3E758BF9-15C9-4448-9E90-807501AD4FAF}"/>
                </a:ext>
              </a:extLst>
            </p:cNvPr>
            <p:cNvSpPr txBox="1"/>
            <p:nvPr/>
          </p:nvSpPr>
          <p:spPr>
            <a:xfrm>
              <a:off x="1809750" y="2496470"/>
              <a:ext cx="1905397" cy="513346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14000"/>
                </a:lnSpc>
              </a:pPr>
              <a:r>
                <a:rPr lang="tr-TR" altLang="zh-CN" sz="2400" dirty="0">
                  <a:latin typeface="+mj-lt"/>
                  <a:ea typeface="时尚中黑简体" panose="01010104010101010101" pitchFamily="2" charset="-122"/>
                </a:rPr>
                <a:t>STEP HERE</a:t>
              </a:r>
              <a:endParaRPr lang="en-US" altLang="zh-CN" sz="2400" dirty="0">
                <a:latin typeface="+mj-lt"/>
                <a:ea typeface="时尚中黑简体" panose="01010104010101010101" pitchFamily="2" charset="-122"/>
              </a:endParaRPr>
            </a:p>
          </p:txBody>
        </p:sp>
      </p:grpSp>
      <p:grpSp>
        <p:nvGrpSpPr>
          <p:cNvPr id="5" name="组合 4">
            <a:extLst>
              <a:ext uri="{FF2B5EF4-FFF2-40B4-BE49-F238E27FC236}">
                <a16:creationId xmlns:a16="http://schemas.microsoft.com/office/drawing/2014/main" id="{B634A606-125F-467C-8CEC-2C3F7FE41894}"/>
              </a:ext>
            </a:extLst>
          </p:cNvPr>
          <p:cNvGrpSpPr/>
          <p:nvPr/>
        </p:nvGrpSpPr>
        <p:grpSpPr>
          <a:xfrm>
            <a:off x="1362394" y="2618899"/>
            <a:ext cx="9467212" cy="646331"/>
            <a:chOff x="1362394" y="2618899"/>
            <a:chExt cx="9467212" cy="646331"/>
          </a:xfrm>
        </p:grpSpPr>
        <p:grpSp>
          <p:nvGrpSpPr>
            <p:cNvPr id="11" name="组合 10">
              <a:extLst>
                <a:ext uri="{FF2B5EF4-FFF2-40B4-BE49-F238E27FC236}">
                  <a16:creationId xmlns:a16="http://schemas.microsoft.com/office/drawing/2014/main" id="{017BA18A-DB87-4627-8E6E-1690DE9D2931}"/>
                </a:ext>
              </a:extLst>
            </p:cNvPr>
            <p:cNvGrpSpPr/>
            <p:nvPr/>
          </p:nvGrpSpPr>
          <p:grpSpPr>
            <a:xfrm>
              <a:off x="1362394" y="2618899"/>
              <a:ext cx="9467212" cy="646331"/>
              <a:chOff x="1362394" y="2727960"/>
              <a:chExt cx="9467212" cy="701040"/>
            </a:xfrm>
            <a:solidFill>
              <a:srgbClr val="F47737"/>
            </a:solidFill>
          </p:grpSpPr>
          <p:sp>
            <p:nvSpPr>
              <p:cNvPr id="7" name="任意多边形: 形状 6">
                <a:extLst>
                  <a:ext uri="{FF2B5EF4-FFF2-40B4-BE49-F238E27FC236}">
                    <a16:creationId xmlns:a16="http://schemas.microsoft.com/office/drawing/2014/main" id="{8F96188D-810E-43ED-9BAD-3955E0ABD0FD}"/>
                  </a:ext>
                </a:extLst>
              </p:cNvPr>
              <p:cNvSpPr/>
              <p:nvPr/>
            </p:nvSpPr>
            <p:spPr>
              <a:xfrm>
                <a:off x="1362394" y="2727960"/>
                <a:ext cx="2462847" cy="701040"/>
              </a:xfrm>
              <a:custGeom>
                <a:avLst/>
                <a:gdLst>
                  <a:gd name="connsiteX0" fmla="*/ 0 w 2462847"/>
                  <a:gd name="connsiteY0" fmla="*/ 0 h 701040"/>
                  <a:gd name="connsiteX1" fmla="*/ 2112327 w 2462847"/>
                  <a:gd name="connsiteY1" fmla="*/ 0 h 701040"/>
                  <a:gd name="connsiteX2" fmla="*/ 2462847 w 2462847"/>
                  <a:gd name="connsiteY2" fmla="*/ 350520 h 701040"/>
                  <a:gd name="connsiteX3" fmla="*/ 2112327 w 2462847"/>
                  <a:gd name="connsiteY3" fmla="*/ 701040 h 701040"/>
                  <a:gd name="connsiteX4" fmla="*/ 0 w 2462847"/>
                  <a:gd name="connsiteY4" fmla="*/ 701040 h 701040"/>
                  <a:gd name="connsiteX5" fmla="*/ 350520 w 2462847"/>
                  <a:gd name="connsiteY5" fmla="*/ 350520 h 701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462847" h="701040">
                    <a:moveTo>
                      <a:pt x="0" y="0"/>
                    </a:moveTo>
                    <a:lnTo>
                      <a:pt x="2112327" y="0"/>
                    </a:lnTo>
                    <a:lnTo>
                      <a:pt x="2462847" y="350520"/>
                    </a:lnTo>
                    <a:lnTo>
                      <a:pt x="2112327" y="701040"/>
                    </a:lnTo>
                    <a:lnTo>
                      <a:pt x="0" y="701040"/>
                    </a:lnTo>
                    <a:lnTo>
                      <a:pt x="350520" y="35052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+mj-lt"/>
                </a:endParaRPr>
              </a:p>
            </p:txBody>
          </p:sp>
          <p:sp>
            <p:nvSpPr>
              <p:cNvPr id="8" name="任意多边形: 形状 7">
                <a:extLst>
                  <a:ext uri="{FF2B5EF4-FFF2-40B4-BE49-F238E27FC236}">
                    <a16:creationId xmlns:a16="http://schemas.microsoft.com/office/drawing/2014/main" id="{476D8026-C610-4F87-9079-B18AEB120EE8}"/>
                  </a:ext>
                </a:extLst>
              </p:cNvPr>
              <p:cNvSpPr/>
              <p:nvPr/>
            </p:nvSpPr>
            <p:spPr>
              <a:xfrm>
                <a:off x="3697182" y="2727960"/>
                <a:ext cx="2462847" cy="701040"/>
              </a:xfrm>
              <a:custGeom>
                <a:avLst/>
                <a:gdLst>
                  <a:gd name="connsiteX0" fmla="*/ 0 w 2462847"/>
                  <a:gd name="connsiteY0" fmla="*/ 0 h 701040"/>
                  <a:gd name="connsiteX1" fmla="*/ 2112327 w 2462847"/>
                  <a:gd name="connsiteY1" fmla="*/ 0 h 701040"/>
                  <a:gd name="connsiteX2" fmla="*/ 2462847 w 2462847"/>
                  <a:gd name="connsiteY2" fmla="*/ 350520 h 701040"/>
                  <a:gd name="connsiteX3" fmla="*/ 2112327 w 2462847"/>
                  <a:gd name="connsiteY3" fmla="*/ 701040 h 701040"/>
                  <a:gd name="connsiteX4" fmla="*/ 0 w 2462847"/>
                  <a:gd name="connsiteY4" fmla="*/ 701040 h 701040"/>
                  <a:gd name="connsiteX5" fmla="*/ 350520 w 2462847"/>
                  <a:gd name="connsiteY5" fmla="*/ 350520 h 701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462847" h="701040">
                    <a:moveTo>
                      <a:pt x="0" y="0"/>
                    </a:moveTo>
                    <a:lnTo>
                      <a:pt x="2112327" y="0"/>
                    </a:lnTo>
                    <a:lnTo>
                      <a:pt x="2462847" y="350520"/>
                    </a:lnTo>
                    <a:lnTo>
                      <a:pt x="2112327" y="701040"/>
                    </a:lnTo>
                    <a:lnTo>
                      <a:pt x="0" y="701040"/>
                    </a:lnTo>
                    <a:lnTo>
                      <a:pt x="350520" y="35052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+mj-lt"/>
                </a:endParaRPr>
              </a:p>
            </p:txBody>
          </p:sp>
          <p:sp>
            <p:nvSpPr>
              <p:cNvPr id="9" name="任意多边形: 形状 8">
                <a:extLst>
                  <a:ext uri="{FF2B5EF4-FFF2-40B4-BE49-F238E27FC236}">
                    <a16:creationId xmlns:a16="http://schemas.microsoft.com/office/drawing/2014/main" id="{A3BC781C-81FD-4430-983F-8AED0F864282}"/>
                  </a:ext>
                </a:extLst>
              </p:cNvPr>
              <p:cNvSpPr/>
              <p:nvPr/>
            </p:nvSpPr>
            <p:spPr>
              <a:xfrm>
                <a:off x="6031970" y="2727960"/>
                <a:ext cx="2462847" cy="701040"/>
              </a:xfrm>
              <a:custGeom>
                <a:avLst/>
                <a:gdLst>
                  <a:gd name="connsiteX0" fmla="*/ 0 w 2462847"/>
                  <a:gd name="connsiteY0" fmla="*/ 0 h 701040"/>
                  <a:gd name="connsiteX1" fmla="*/ 2112327 w 2462847"/>
                  <a:gd name="connsiteY1" fmla="*/ 0 h 701040"/>
                  <a:gd name="connsiteX2" fmla="*/ 2462847 w 2462847"/>
                  <a:gd name="connsiteY2" fmla="*/ 350520 h 701040"/>
                  <a:gd name="connsiteX3" fmla="*/ 2112327 w 2462847"/>
                  <a:gd name="connsiteY3" fmla="*/ 701040 h 701040"/>
                  <a:gd name="connsiteX4" fmla="*/ 0 w 2462847"/>
                  <a:gd name="connsiteY4" fmla="*/ 701040 h 701040"/>
                  <a:gd name="connsiteX5" fmla="*/ 350520 w 2462847"/>
                  <a:gd name="connsiteY5" fmla="*/ 350520 h 701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462847" h="701040">
                    <a:moveTo>
                      <a:pt x="0" y="0"/>
                    </a:moveTo>
                    <a:lnTo>
                      <a:pt x="2112327" y="0"/>
                    </a:lnTo>
                    <a:lnTo>
                      <a:pt x="2462847" y="350520"/>
                    </a:lnTo>
                    <a:lnTo>
                      <a:pt x="2112327" y="701040"/>
                    </a:lnTo>
                    <a:lnTo>
                      <a:pt x="0" y="701040"/>
                    </a:lnTo>
                    <a:lnTo>
                      <a:pt x="350520" y="35052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+mj-lt"/>
                </a:endParaRPr>
              </a:p>
            </p:txBody>
          </p:sp>
          <p:sp>
            <p:nvSpPr>
              <p:cNvPr id="10" name="任意多边形: 形状 9">
                <a:extLst>
                  <a:ext uri="{FF2B5EF4-FFF2-40B4-BE49-F238E27FC236}">
                    <a16:creationId xmlns:a16="http://schemas.microsoft.com/office/drawing/2014/main" id="{42FE1887-128D-4C5D-BF78-5EC9A697EA23}"/>
                  </a:ext>
                </a:extLst>
              </p:cNvPr>
              <p:cNvSpPr/>
              <p:nvPr/>
            </p:nvSpPr>
            <p:spPr>
              <a:xfrm>
                <a:off x="8366759" y="2727960"/>
                <a:ext cx="2462847" cy="701040"/>
              </a:xfrm>
              <a:custGeom>
                <a:avLst/>
                <a:gdLst>
                  <a:gd name="connsiteX0" fmla="*/ 0 w 2462847"/>
                  <a:gd name="connsiteY0" fmla="*/ 0 h 701040"/>
                  <a:gd name="connsiteX1" fmla="*/ 2112327 w 2462847"/>
                  <a:gd name="connsiteY1" fmla="*/ 0 h 701040"/>
                  <a:gd name="connsiteX2" fmla="*/ 2462847 w 2462847"/>
                  <a:gd name="connsiteY2" fmla="*/ 350520 h 701040"/>
                  <a:gd name="connsiteX3" fmla="*/ 2112327 w 2462847"/>
                  <a:gd name="connsiteY3" fmla="*/ 701040 h 701040"/>
                  <a:gd name="connsiteX4" fmla="*/ 0 w 2462847"/>
                  <a:gd name="connsiteY4" fmla="*/ 701040 h 701040"/>
                  <a:gd name="connsiteX5" fmla="*/ 350520 w 2462847"/>
                  <a:gd name="connsiteY5" fmla="*/ 350520 h 701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462847" h="701040">
                    <a:moveTo>
                      <a:pt x="0" y="0"/>
                    </a:moveTo>
                    <a:lnTo>
                      <a:pt x="2112327" y="0"/>
                    </a:lnTo>
                    <a:lnTo>
                      <a:pt x="2462847" y="350520"/>
                    </a:lnTo>
                    <a:lnTo>
                      <a:pt x="2112327" y="701040"/>
                    </a:lnTo>
                    <a:lnTo>
                      <a:pt x="0" y="701040"/>
                    </a:lnTo>
                    <a:lnTo>
                      <a:pt x="350520" y="35052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+mj-lt"/>
                </a:endParaRPr>
              </a:p>
            </p:txBody>
          </p:sp>
        </p:grpSp>
        <p:sp>
          <p:nvSpPr>
            <p:cNvPr id="30" name="文本框 29">
              <a:extLst>
                <a:ext uri="{FF2B5EF4-FFF2-40B4-BE49-F238E27FC236}">
                  <a16:creationId xmlns:a16="http://schemas.microsoft.com/office/drawing/2014/main" id="{7B194166-DC54-41AD-895C-2EC5BA509307}"/>
                </a:ext>
              </a:extLst>
            </p:cNvPr>
            <p:cNvSpPr txBox="1"/>
            <p:nvPr/>
          </p:nvSpPr>
          <p:spPr>
            <a:xfrm>
              <a:off x="1924405" y="2742009"/>
              <a:ext cx="1338828" cy="400110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2000" dirty="0">
                  <a:solidFill>
                    <a:schemeClr val="bg1"/>
                  </a:solidFill>
                  <a:latin typeface="+mj-lt"/>
                  <a:ea typeface="时尚中黑简体" panose="01010104010101010101" pitchFamily="2" charset="-122"/>
                </a:rPr>
                <a:t>2020.02.13</a:t>
              </a:r>
              <a:endParaRPr lang="zh-CN" altLang="en-US" sz="2000" dirty="0">
                <a:solidFill>
                  <a:schemeClr val="bg1"/>
                </a:solidFill>
                <a:latin typeface="+mj-lt"/>
                <a:ea typeface="时尚中黑简体" panose="01010104010101010101" pitchFamily="2" charset="-122"/>
              </a:endParaRPr>
            </a:p>
          </p:txBody>
        </p:sp>
        <p:sp>
          <p:nvSpPr>
            <p:cNvPr id="31" name="文本框 30">
              <a:extLst>
                <a:ext uri="{FF2B5EF4-FFF2-40B4-BE49-F238E27FC236}">
                  <a16:creationId xmlns:a16="http://schemas.microsoft.com/office/drawing/2014/main" id="{CF62E492-6230-43DA-B207-654706D85B56}"/>
                </a:ext>
              </a:extLst>
            </p:cNvPr>
            <p:cNvSpPr txBox="1"/>
            <p:nvPr/>
          </p:nvSpPr>
          <p:spPr>
            <a:xfrm>
              <a:off x="4259193" y="2742009"/>
              <a:ext cx="1338828" cy="400110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2000" dirty="0">
                  <a:solidFill>
                    <a:schemeClr val="bg1"/>
                  </a:solidFill>
                  <a:latin typeface="+mj-lt"/>
                  <a:ea typeface="时尚中黑简体" panose="01010104010101010101" pitchFamily="2" charset="-122"/>
                </a:rPr>
                <a:t>2020.04.26</a:t>
              </a:r>
              <a:endParaRPr lang="zh-CN" altLang="en-US" sz="2000" dirty="0">
                <a:solidFill>
                  <a:schemeClr val="bg1"/>
                </a:solidFill>
                <a:latin typeface="+mj-lt"/>
                <a:ea typeface="时尚中黑简体" panose="01010104010101010101" pitchFamily="2" charset="-122"/>
              </a:endParaRPr>
            </a:p>
          </p:txBody>
        </p:sp>
        <p:sp>
          <p:nvSpPr>
            <p:cNvPr id="32" name="文本框 31">
              <a:extLst>
                <a:ext uri="{FF2B5EF4-FFF2-40B4-BE49-F238E27FC236}">
                  <a16:creationId xmlns:a16="http://schemas.microsoft.com/office/drawing/2014/main" id="{33C18495-2B23-4F6F-9C9D-4B015FEAEF56}"/>
                </a:ext>
              </a:extLst>
            </p:cNvPr>
            <p:cNvSpPr txBox="1"/>
            <p:nvPr/>
          </p:nvSpPr>
          <p:spPr>
            <a:xfrm>
              <a:off x="6651811" y="2742009"/>
              <a:ext cx="1338828" cy="400110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2000" dirty="0">
                  <a:solidFill>
                    <a:schemeClr val="bg1"/>
                  </a:solidFill>
                  <a:latin typeface="+mj-lt"/>
                  <a:ea typeface="时尚中黑简体" panose="01010104010101010101" pitchFamily="2" charset="-122"/>
                </a:rPr>
                <a:t>2020.06.03</a:t>
              </a:r>
              <a:endParaRPr lang="zh-CN" altLang="en-US" sz="2000" dirty="0">
                <a:solidFill>
                  <a:schemeClr val="bg1"/>
                </a:solidFill>
                <a:latin typeface="+mj-lt"/>
                <a:ea typeface="时尚中黑简体" panose="01010104010101010101" pitchFamily="2" charset="-122"/>
              </a:endParaRPr>
            </a:p>
          </p:txBody>
        </p:sp>
        <p:sp>
          <p:nvSpPr>
            <p:cNvPr id="33" name="文本框 32">
              <a:extLst>
                <a:ext uri="{FF2B5EF4-FFF2-40B4-BE49-F238E27FC236}">
                  <a16:creationId xmlns:a16="http://schemas.microsoft.com/office/drawing/2014/main" id="{5DA5CCDA-1F68-427A-989A-9D13DD3A9BCA}"/>
                </a:ext>
              </a:extLst>
            </p:cNvPr>
            <p:cNvSpPr txBox="1"/>
            <p:nvPr/>
          </p:nvSpPr>
          <p:spPr>
            <a:xfrm>
              <a:off x="8976343" y="2742009"/>
              <a:ext cx="1338828" cy="400110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2000" dirty="0">
                  <a:solidFill>
                    <a:schemeClr val="bg1"/>
                  </a:solidFill>
                  <a:latin typeface="+mj-lt"/>
                  <a:ea typeface="时尚中黑简体" panose="01010104010101010101" pitchFamily="2" charset="-122"/>
                </a:rPr>
                <a:t>2020.08.19</a:t>
              </a:r>
              <a:endParaRPr lang="zh-CN" altLang="en-US" sz="2000" dirty="0">
                <a:solidFill>
                  <a:schemeClr val="bg1"/>
                </a:solidFill>
                <a:latin typeface="+mj-lt"/>
                <a:ea typeface="时尚中黑简体" panose="01010104010101010101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04543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椭圆 19">
            <a:extLst>
              <a:ext uri="{FF2B5EF4-FFF2-40B4-BE49-F238E27FC236}">
                <a16:creationId xmlns:a16="http://schemas.microsoft.com/office/drawing/2014/main" id="{79B6ECFA-23D6-4184-8820-3E8248D95807}"/>
              </a:ext>
            </a:extLst>
          </p:cNvPr>
          <p:cNvSpPr/>
          <p:nvPr/>
        </p:nvSpPr>
        <p:spPr>
          <a:xfrm>
            <a:off x="8995760" y="2445488"/>
            <a:ext cx="1509824" cy="150982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+mj-lt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D9AA56F4-CF09-49A7-9929-856D38D5CF88}"/>
              </a:ext>
            </a:extLst>
          </p:cNvPr>
          <p:cNvSpPr txBox="1"/>
          <p:nvPr/>
        </p:nvSpPr>
        <p:spPr>
          <a:xfrm>
            <a:off x="4675579" y="424013"/>
            <a:ext cx="2840842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tr-TR" altLang="zh-CN" sz="3600" dirty="0">
                <a:solidFill>
                  <a:srgbClr val="F47737"/>
                </a:solidFill>
                <a:latin typeface="+mj-lt"/>
                <a:ea typeface="时尚中黑简体" panose="01010104010101010101" pitchFamily="2" charset="-122"/>
              </a:rPr>
              <a:t>TITLE HERE</a:t>
            </a:r>
            <a:endParaRPr lang="zh-CN" altLang="en-US" sz="3600" dirty="0">
              <a:solidFill>
                <a:srgbClr val="F47737"/>
              </a:solidFill>
              <a:latin typeface="+mj-lt"/>
              <a:ea typeface="时尚中黑简体" panose="01010104010101010101" pitchFamily="2" charset="-122"/>
            </a:endParaRPr>
          </a:p>
        </p:txBody>
      </p:sp>
      <p:cxnSp>
        <p:nvCxnSpPr>
          <p:cNvPr id="3" name="直接连接符 2">
            <a:extLst>
              <a:ext uri="{FF2B5EF4-FFF2-40B4-BE49-F238E27FC236}">
                <a16:creationId xmlns:a16="http://schemas.microsoft.com/office/drawing/2014/main" id="{7C5E36AC-2892-4116-8F26-5B7BF9DF828D}"/>
              </a:ext>
            </a:extLst>
          </p:cNvPr>
          <p:cNvCxnSpPr>
            <a:cxnSpLocks/>
          </p:cNvCxnSpPr>
          <p:nvPr/>
        </p:nvCxnSpPr>
        <p:spPr>
          <a:xfrm>
            <a:off x="5807982" y="1088571"/>
            <a:ext cx="576036" cy="0"/>
          </a:xfrm>
          <a:prstGeom prst="line">
            <a:avLst/>
          </a:prstGeom>
          <a:ln w="28575" cap="rnd">
            <a:solidFill>
              <a:srgbClr val="F47737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组合 20">
            <a:extLst>
              <a:ext uri="{FF2B5EF4-FFF2-40B4-BE49-F238E27FC236}">
                <a16:creationId xmlns:a16="http://schemas.microsoft.com/office/drawing/2014/main" id="{3D4F0880-5FF5-4F00-AECC-F1EBC1AEEFAA}"/>
              </a:ext>
            </a:extLst>
          </p:cNvPr>
          <p:cNvGrpSpPr/>
          <p:nvPr/>
        </p:nvGrpSpPr>
        <p:grpSpPr>
          <a:xfrm>
            <a:off x="1708888" y="2445488"/>
            <a:ext cx="1509824" cy="1509824"/>
            <a:chOff x="1562100" y="2527300"/>
            <a:chExt cx="1803400" cy="1803400"/>
          </a:xfrm>
        </p:grpSpPr>
        <p:sp>
          <p:nvSpPr>
            <p:cNvPr id="17" name="椭圆 16">
              <a:extLst>
                <a:ext uri="{FF2B5EF4-FFF2-40B4-BE49-F238E27FC236}">
                  <a16:creationId xmlns:a16="http://schemas.microsoft.com/office/drawing/2014/main" id="{309E849A-673C-41F1-ABAC-FEFC5A699D47}"/>
                </a:ext>
              </a:extLst>
            </p:cNvPr>
            <p:cNvSpPr/>
            <p:nvPr/>
          </p:nvSpPr>
          <p:spPr>
            <a:xfrm>
              <a:off x="1562100" y="2527300"/>
              <a:ext cx="1803400" cy="18034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5" name="不完整圆 4">
              <a:extLst>
                <a:ext uri="{FF2B5EF4-FFF2-40B4-BE49-F238E27FC236}">
                  <a16:creationId xmlns:a16="http://schemas.microsoft.com/office/drawing/2014/main" id="{3D3E8562-59D5-40F4-9F45-5BFDA3ACBF6D}"/>
                </a:ext>
              </a:extLst>
            </p:cNvPr>
            <p:cNvSpPr/>
            <p:nvPr/>
          </p:nvSpPr>
          <p:spPr>
            <a:xfrm>
              <a:off x="1562100" y="2527300"/>
              <a:ext cx="1803400" cy="1803400"/>
            </a:xfrm>
            <a:prstGeom prst="pie">
              <a:avLst>
                <a:gd name="adj1" fmla="val 1174915"/>
                <a:gd name="adj2" fmla="val 16200000"/>
              </a:avLst>
            </a:prstGeom>
            <a:solidFill>
              <a:srgbClr val="F4773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6" name="椭圆 5">
              <a:extLst>
                <a:ext uri="{FF2B5EF4-FFF2-40B4-BE49-F238E27FC236}">
                  <a16:creationId xmlns:a16="http://schemas.microsoft.com/office/drawing/2014/main" id="{9D6D06AD-BF25-47A7-8102-27F50B343F26}"/>
                </a:ext>
              </a:extLst>
            </p:cNvPr>
            <p:cNvSpPr/>
            <p:nvPr/>
          </p:nvSpPr>
          <p:spPr>
            <a:xfrm>
              <a:off x="1708888" y="2674088"/>
              <a:ext cx="1509823" cy="15098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tx1"/>
                </a:solidFill>
                <a:latin typeface="+mj-lt"/>
              </a:endParaRPr>
            </a:p>
          </p:txBody>
        </p:sp>
      </p:grpSp>
      <p:grpSp>
        <p:nvGrpSpPr>
          <p:cNvPr id="22" name="组合 21">
            <a:extLst>
              <a:ext uri="{FF2B5EF4-FFF2-40B4-BE49-F238E27FC236}">
                <a16:creationId xmlns:a16="http://schemas.microsoft.com/office/drawing/2014/main" id="{C4DFB92C-4929-4D8F-AC69-2B5741800041}"/>
              </a:ext>
            </a:extLst>
          </p:cNvPr>
          <p:cNvGrpSpPr/>
          <p:nvPr/>
        </p:nvGrpSpPr>
        <p:grpSpPr>
          <a:xfrm>
            <a:off x="4137845" y="2445488"/>
            <a:ext cx="1509824" cy="1509824"/>
            <a:chOff x="3991057" y="2527300"/>
            <a:chExt cx="1803400" cy="1803400"/>
          </a:xfrm>
        </p:grpSpPr>
        <p:sp>
          <p:nvSpPr>
            <p:cNvPr id="18" name="椭圆 17">
              <a:extLst>
                <a:ext uri="{FF2B5EF4-FFF2-40B4-BE49-F238E27FC236}">
                  <a16:creationId xmlns:a16="http://schemas.microsoft.com/office/drawing/2014/main" id="{0368531A-14EC-4C6D-89AD-06F5063DA0C3}"/>
                </a:ext>
              </a:extLst>
            </p:cNvPr>
            <p:cNvSpPr/>
            <p:nvPr/>
          </p:nvSpPr>
          <p:spPr>
            <a:xfrm>
              <a:off x="3991057" y="2527300"/>
              <a:ext cx="1803400" cy="18034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9" name="不完整圆 8">
              <a:extLst>
                <a:ext uri="{FF2B5EF4-FFF2-40B4-BE49-F238E27FC236}">
                  <a16:creationId xmlns:a16="http://schemas.microsoft.com/office/drawing/2014/main" id="{61BC6CFC-B6E2-4C16-A961-D7134ECF3966}"/>
                </a:ext>
              </a:extLst>
            </p:cNvPr>
            <p:cNvSpPr/>
            <p:nvPr/>
          </p:nvSpPr>
          <p:spPr>
            <a:xfrm>
              <a:off x="3991057" y="2527300"/>
              <a:ext cx="1803400" cy="1803400"/>
            </a:xfrm>
            <a:prstGeom prst="pie">
              <a:avLst>
                <a:gd name="adj1" fmla="val 19922521"/>
                <a:gd name="adj2" fmla="val 16200000"/>
              </a:avLst>
            </a:prstGeom>
            <a:solidFill>
              <a:srgbClr val="F4773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10" name="椭圆 9">
              <a:extLst>
                <a:ext uri="{FF2B5EF4-FFF2-40B4-BE49-F238E27FC236}">
                  <a16:creationId xmlns:a16="http://schemas.microsoft.com/office/drawing/2014/main" id="{654214D0-9AF1-41CB-8F28-434ACD24C595}"/>
                </a:ext>
              </a:extLst>
            </p:cNvPr>
            <p:cNvSpPr/>
            <p:nvPr/>
          </p:nvSpPr>
          <p:spPr>
            <a:xfrm>
              <a:off x="4137845" y="2674088"/>
              <a:ext cx="1509823" cy="15098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tx1"/>
                </a:solidFill>
                <a:latin typeface="+mj-lt"/>
              </a:endParaRPr>
            </a:p>
          </p:txBody>
        </p:sp>
      </p:grpSp>
      <p:grpSp>
        <p:nvGrpSpPr>
          <p:cNvPr id="23" name="组合 22">
            <a:extLst>
              <a:ext uri="{FF2B5EF4-FFF2-40B4-BE49-F238E27FC236}">
                <a16:creationId xmlns:a16="http://schemas.microsoft.com/office/drawing/2014/main" id="{A3D568CF-D173-408E-9CA1-8EF98FA85001}"/>
              </a:ext>
            </a:extLst>
          </p:cNvPr>
          <p:cNvGrpSpPr/>
          <p:nvPr/>
        </p:nvGrpSpPr>
        <p:grpSpPr>
          <a:xfrm>
            <a:off x="6566802" y="2445488"/>
            <a:ext cx="1509824" cy="1509824"/>
            <a:chOff x="6420014" y="2527300"/>
            <a:chExt cx="1803400" cy="1803400"/>
          </a:xfrm>
        </p:grpSpPr>
        <p:sp>
          <p:nvSpPr>
            <p:cNvPr id="19" name="椭圆 18">
              <a:extLst>
                <a:ext uri="{FF2B5EF4-FFF2-40B4-BE49-F238E27FC236}">
                  <a16:creationId xmlns:a16="http://schemas.microsoft.com/office/drawing/2014/main" id="{3513E89D-4EA1-4084-BE3B-06E5996769ED}"/>
                </a:ext>
              </a:extLst>
            </p:cNvPr>
            <p:cNvSpPr/>
            <p:nvPr/>
          </p:nvSpPr>
          <p:spPr>
            <a:xfrm>
              <a:off x="6420014" y="2527300"/>
              <a:ext cx="1803400" cy="18034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12" name="不完整圆 11">
              <a:extLst>
                <a:ext uri="{FF2B5EF4-FFF2-40B4-BE49-F238E27FC236}">
                  <a16:creationId xmlns:a16="http://schemas.microsoft.com/office/drawing/2014/main" id="{4117D97A-DA69-480E-BF5E-E3898E07B931}"/>
                </a:ext>
              </a:extLst>
            </p:cNvPr>
            <p:cNvSpPr/>
            <p:nvPr/>
          </p:nvSpPr>
          <p:spPr>
            <a:xfrm>
              <a:off x="6420014" y="2527300"/>
              <a:ext cx="1803400" cy="1803400"/>
            </a:xfrm>
            <a:prstGeom prst="pie">
              <a:avLst>
                <a:gd name="adj1" fmla="val 514"/>
                <a:gd name="adj2" fmla="val 16200000"/>
              </a:avLst>
            </a:prstGeom>
            <a:solidFill>
              <a:srgbClr val="F4773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13" name="椭圆 12">
              <a:extLst>
                <a:ext uri="{FF2B5EF4-FFF2-40B4-BE49-F238E27FC236}">
                  <a16:creationId xmlns:a16="http://schemas.microsoft.com/office/drawing/2014/main" id="{55184D32-7688-4051-A169-C635B0C235A9}"/>
                </a:ext>
              </a:extLst>
            </p:cNvPr>
            <p:cNvSpPr/>
            <p:nvPr/>
          </p:nvSpPr>
          <p:spPr>
            <a:xfrm>
              <a:off x="6566802" y="2674088"/>
              <a:ext cx="1509823" cy="15098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tx1"/>
                </a:solidFill>
                <a:latin typeface="+mj-lt"/>
              </a:endParaRPr>
            </a:p>
          </p:txBody>
        </p:sp>
      </p:grpSp>
      <p:sp>
        <p:nvSpPr>
          <p:cNvPr id="15" name="不完整圆 14">
            <a:extLst>
              <a:ext uri="{FF2B5EF4-FFF2-40B4-BE49-F238E27FC236}">
                <a16:creationId xmlns:a16="http://schemas.microsoft.com/office/drawing/2014/main" id="{6D03F616-0DE4-4E72-84C0-11FD2383668D}"/>
              </a:ext>
            </a:extLst>
          </p:cNvPr>
          <p:cNvSpPr/>
          <p:nvPr/>
        </p:nvSpPr>
        <p:spPr>
          <a:xfrm>
            <a:off x="8995760" y="2445488"/>
            <a:ext cx="1509824" cy="1509824"/>
          </a:xfrm>
          <a:prstGeom prst="pie">
            <a:avLst>
              <a:gd name="adj1" fmla="val 17660465"/>
              <a:gd name="adj2" fmla="val 16200000"/>
            </a:avLst>
          </a:prstGeom>
          <a:solidFill>
            <a:srgbClr val="F4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+mj-lt"/>
            </a:endParaRPr>
          </a:p>
        </p:txBody>
      </p:sp>
      <p:sp>
        <p:nvSpPr>
          <p:cNvPr id="16" name="椭圆 15">
            <a:extLst>
              <a:ext uri="{FF2B5EF4-FFF2-40B4-BE49-F238E27FC236}">
                <a16:creationId xmlns:a16="http://schemas.microsoft.com/office/drawing/2014/main" id="{07CD7061-C55A-4FE6-B565-590F26815B55}"/>
              </a:ext>
            </a:extLst>
          </p:cNvPr>
          <p:cNvSpPr/>
          <p:nvPr/>
        </p:nvSpPr>
        <p:spPr>
          <a:xfrm>
            <a:off x="9118652" y="2568381"/>
            <a:ext cx="1264040" cy="126403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  <a:latin typeface="+mj-lt"/>
            </a:endParaRPr>
          </a:p>
        </p:txBody>
      </p:sp>
      <p:grpSp>
        <p:nvGrpSpPr>
          <p:cNvPr id="24" name="组合 23">
            <a:extLst>
              <a:ext uri="{FF2B5EF4-FFF2-40B4-BE49-F238E27FC236}">
                <a16:creationId xmlns:a16="http://schemas.microsoft.com/office/drawing/2014/main" id="{8C155C40-2C03-4B36-A8D2-3BF43D40E944}"/>
              </a:ext>
            </a:extLst>
          </p:cNvPr>
          <p:cNvGrpSpPr/>
          <p:nvPr/>
        </p:nvGrpSpPr>
        <p:grpSpPr>
          <a:xfrm>
            <a:off x="1341596" y="4182675"/>
            <a:ext cx="2244406" cy="1161631"/>
            <a:chOff x="1809751" y="2496470"/>
            <a:chExt cx="2244406" cy="1161631"/>
          </a:xfrm>
        </p:grpSpPr>
        <p:sp>
          <p:nvSpPr>
            <p:cNvPr id="25" name="文本框 24">
              <a:extLst>
                <a:ext uri="{FF2B5EF4-FFF2-40B4-BE49-F238E27FC236}">
                  <a16:creationId xmlns:a16="http://schemas.microsoft.com/office/drawing/2014/main" id="{D229E3B7-2749-4D2C-980B-2C5F2F89054D}"/>
                </a:ext>
              </a:extLst>
            </p:cNvPr>
            <p:cNvSpPr txBox="1"/>
            <p:nvPr/>
          </p:nvSpPr>
          <p:spPr>
            <a:xfrm>
              <a:off x="1809751" y="2934313"/>
              <a:ext cx="2244406" cy="723788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14000"/>
                </a:lnSpc>
              </a:pPr>
              <a:r>
                <a:rPr lang="en-US" altLang="zh-CN" sz="900" dirty="0">
                  <a:solidFill>
                    <a:schemeClr val="bg1">
                      <a:lumMod val="50000"/>
                    </a:schemeClr>
                  </a:solidFill>
                  <a:latin typeface="+mj-lt"/>
                  <a:ea typeface="+mj-ea"/>
                </a:rPr>
                <a:t>A complex idea can be conveyed with just a single still image, namely making it possible to absorb large amounts of data quickly.</a:t>
              </a:r>
            </a:p>
          </p:txBody>
        </p:sp>
        <p:sp>
          <p:nvSpPr>
            <p:cNvPr id="26" name="文本框 25">
              <a:extLst>
                <a:ext uri="{FF2B5EF4-FFF2-40B4-BE49-F238E27FC236}">
                  <a16:creationId xmlns:a16="http://schemas.microsoft.com/office/drawing/2014/main" id="{B406400F-F4B3-4E20-B047-328C3AC3645B}"/>
                </a:ext>
              </a:extLst>
            </p:cNvPr>
            <p:cNvSpPr txBox="1"/>
            <p:nvPr/>
          </p:nvSpPr>
          <p:spPr>
            <a:xfrm>
              <a:off x="2174712" y="2496470"/>
              <a:ext cx="1514484" cy="37305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14000"/>
                </a:lnSpc>
              </a:pPr>
              <a:r>
                <a:rPr lang="tr-TR" altLang="zh-CN" sz="1600" dirty="0">
                  <a:latin typeface="+mj-lt"/>
                  <a:ea typeface="时尚中黑简体" panose="01010104010101010101" pitchFamily="2" charset="-122"/>
                </a:rPr>
                <a:t>STAGE HERE</a:t>
              </a:r>
              <a:endParaRPr lang="en-US" altLang="zh-CN" sz="1600" dirty="0">
                <a:latin typeface="+mj-lt"/>
                <a:ea typeface="时尚中黑简体" panose="01010104010101010101" pitchFamily="2" charset="-122"/>
              </a:endParaRPr>
            </a:p>
          </p:txBody>
        </p:sp>
      </p:grpSp>
      <p:grpSp>
        <p:nvGrpSpPr>
          <p:cNvPr id="27" name="组合 26">
            <a:extLst>
              <a:ext uri="{FF2B5EF4-FFF2-40B4-BE49-F238E27FC236}">
                <a16:creationId xmlns:a16="http://schemas.microsoft.com/office/drawing/2014/main" id="{8A74030C-E491-46F4-8D30-C518CBAC4C81}"/>
              </a:ext>
            </a:extLst>
          </p:cNvPr>
          <p:cNvGrpSpPr/>
          <p:nvPr/>
        </p:nvGrpSpPr>
        <p:grpSpPr>
          <a:xfrm>
            <a:off x="3770553" y="4182675"/>
            <a:ext cx="2244406" cy="1161631"/>
            <a:chOff x="1809751" y="2496470"/>
            <a:chExt cx="2244406" cy="1161631"/>
          </a:xfrm>
        </p:grpSpPr>
        <p:sp>
          <p:nvSpPr>
            <p:cNvPr id="28" name="文本框 27">
              <a:extLst>
                <a:ext uri="{FF2B5EF4-FFF2-40B4-BE49-F238E27FC236}">
                  <a16:creationId xmlns:a16="http://schemas.microsoft.com/office/drawing/2014/main" id="{556E6F75-83E9-45ED-BE12-0920D7523F34}"/>
                </a:ext>
              </a:extLst>
            </p:cNvPr>
            <p:cNvSpPr txBox="1"/>
            <p:nvPr/>
          </p:nvSpPr>
          <p:spPr>
            <a:xfrm>
              <a:off x="1809751" y="2934313"/>
              <a:ext cx="2244406" cy="723788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14000"/>
                </a:lnSpc>
              </a:pPr>
              <a:r>
                <a:rPr lang="en-US" altLang="zh-CN" sz="900" dirty="0">
                  <a:solidFill>
                    <a:schemeClr val="bg1">
                      <a:lumMod val="50000"/>
                    </a:schemeClr>
                  </a:solidFill>
                  <a:latin typeface="+mj-lt"/>
                  <a:ea typeface="+mj-ea"/>
                </a:rPr>
                <a:t>A complex idea can be conveyed with just a single still image, namely making it possible to absorb large amounts of data quickly.</a:t>
              </a:r>
            </a:p>
          </p:txBody>
        </p:sp>
        <p:sp>
          <p:nvSpPr>
            <p:cNvPr id="29" name="文本框 28">
              <a:extLst>
                <a:ext uri="{FF2B5EF4-FFF2-40B4-BE49-F238E27FC236}">
                  <a16:creationId xmlns:a16="http://schemas.microsoft.com/office/drawing/2014/main" id="{9543948C-A98C-4965-BF72-CBD884DC78A8}"/>
                </a:ext>
              </a:extLst>
            </p:cNvPr>
            <p:cNvSpPr txBox="1"/>
            <p:nvPr/>
          </p:nvSpPr>
          <p:spPr>
            <a:xfrm>
              <a:off x="2174712" y="2496470"/>
              <a:ext cx="1514484" cy="37305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14000"/>
                </a:lnSpc>
              </a:pPr>
              <a:r>
                <a:rPr lang="tr-TR" altLang="zh-CN" sz="1600" dirty="0">
                  <a:latin typeface="+mj-lt"/>
                  <a:ea typeface="时尚中黑简体" panose="01010104010101010101" pitchFamily="2" charset="-122"/>
                </a:rPr>
                <a:t>STAGE HERE</a:t>
              </a:r>
              <a:endParaRPr lang="en-US" altLang="zh-CN" sz="1600" dirty="0">
                <a:latin typeface="+mj-lt"/>
                <a:ea typeface="时尚中黑简体" panose="01010104010101010101" pitchFamily="2" charset="-122"/>
              </a:endParaRPr>
            </a:p>
          </p:txBody>
        </p:sp>
      </p:grpSp>
      <p:grpSp>
        <p:nvGrpSpPr>
          <p:cNvPr id="30" name="组合 29">
            <a:extLst>
              <a:ext uri="{FF2B5EF4-FFF2-40B4-BE49-F238E27FC236}">
                <a16:creationId xmlns:a16="http://schemas.microsoft.com/office/drawing/2014/main" id="{EAF2BBB3-32B6-4002-AE00-B88C01372C27}"/>
              </a:ext>
            </a:extLst>
          </p:cNvPr>
          <p:cNvGrpSpPr/>
          <p:nvPr/>
        </p:nvGrpSpPr>
        <p:grpSpPr>
          <a:xfrm>
            <a:off x="6199510" y="4182675"/>
            <a:ext cx="2244406" cy="1161631"/>
            <a:chOff x="1809751" y="2496470"/>
            <a:chExt cx="2244406" cy="1161631"/>
          </a:xfrm>
        </p:grpSpPr>
        <p:sp>
          <p:nvSpPr>
            <p:cNvPr id="31" name="文本框 30">
              <a:extLst>
                <a:ext uri="{FF2B5EF4-FFF2-40B4-BE49-F238E27FC236}">
                  <a16:creationId xmlns:a16="http://schemas.microsoft.com/office/drawing/2014/main" id="{F58F8E06-B020-4C5E-90D6-FE30CFD04364}"/>
                </a:ext>
              </a:extLst>
            </p:cNvPr>
            <p:cNvSpPr txBox="1"/>
            <p:nvPr/>
          </p:nvSpPr>
          <p:spPr>
            <a:xfrm>
              <a:off x="1809751" y="2934313"/>
              <a:ext cx="2244406" cy="723788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14000"/>
                </a:lnSpc>
              </a:pPr>
              <a:r>
                <a:rPr lang="en-US" altLang="zh-CN" sz="900" dirty="0">
                  <a:solidFill>
                    <a:schemeClr val="bg1">
                      <a:lumMod val="50000"/>
                    </a:schemeClr>
                  </a:solidFill>
                  <a:latin typeface="+mj-lt"/>
                  <a:ea typeface="+mj-ea"/>
                </a:rPr>
                <a:t>A complex idea can be conveyed with just a single still image, namely making it possible to absorb large amounts of data quickly.</a:t>
              </a:r>
            </a:p>
          </p:txBody>
        </p:sp>
        <p:sp>
          <p:nvSpPr>
            <p:cNvPr id="32" name="文本框 31">
              <a:extLst>
                <a:ext uri="{FF2B5EF4-FFF2-40B4-BE49-F238E27FC236}">
                  <a16:creationId xmlns:a16="http://schemas.microsoft.com/office/drawing/2014/main" id="{910C9E46-4000-44F7-8DD6-D4F09F1E1178}"/>
                </a:ext>
              </a:extLst>
            </p:cNvPr>
            <p:cNvSpPr txBox="1"/>
            <p:nvPr/>
          </p:nvSpPr>
          <p:spPr>
            <a:xfrm>
              <a:off x="2174712" y="2496470"/>
              <a:ext cx="1514484" cy="35753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14000"/>
                </a:lnSpc>
              </a:pPr>
              <a:r>
                <a:rPr lang="tr-TR" altLang="zh-CN" sz="1600" dirty="0">
                  <a:latin typeface="+mj-lt"/>
                  <a:ea typeface="时尚中黑简体" panose="01010104010101010101" pitchFamily="2" charset="-122"/>
                </a:rPr>
                <a:t>STAGE HERE</a:t>
              </a:r>
              <a:endParaRPr lang="en-US" altLang="zh-CN" sz="1600" dirty="0">
                <a:latin typeface="+mj-lt"/>
                <a:ea typeface="时尚中黑简体" panose="01010104010101010101" pitchFamily="2" charset="-122"/>
              </a:endParaRPr>
            </a:p>
          </p:txBody>
        </p:sp>
      </p:grpSp>
      <p:grpSp>
        <p:nvGrpSpPr>
          <p:cNvPr id="33" name="组合 32">
            <a:extLst>
              <a:ext uri="{FF2B5EF4-FFF2-40B4-BE49-F238E27FC236}">
                <a16:creationId xmlns:a16="http://schemas.microsoft.com/office/drawing/2014/main" id="{DDCF2CE3-CAAD-4D83-A389-51070F76BD9C}"/>
              </a:ext>
            </a:extLst>
          </p:cNvPr>
          <p:cNvGrpSpPr/>
          <p:nvPr/>
        </p:nvGrpSpPr>
        <p:grpSpPr>
          <a:xfrm>
            <a:off x="8628469" y="4182675"/>
            <a:ext cx="2244406" cy="1161631"/>
            <a:chOff x="1809751" y="2496470"/>
            <a:chExt cx="2244406" cy="1161631"/>
          </a:xfrm>
        </p:grpSpPr>
        <p:sp>
          <p:nvSpPr>
            <p:cNvPr id="34" name="文本框 33">
              <a:extLst>
                <a:ext uri="{FF2B5EF4-FFF2-40B4-BE49-F238E27FC236}">
                  <a16:creationId xmlns:a16="http://schemas.microsoft.com/office/drawing/2014/main" id="{EA34260D-15AB-49E2-8E59-E625C702DE1C}"/>
                </a:ext>
              </a:extLst>
            </p:cNvPr>
            <p:cNvSpPr txBox="1"/>
            <p:nvPr/>
          </p:nvSpPr>
          <p:spPr>
            <a:xfrm>
              <a:off x="1809751" y="2934313"/>
              <a:ext cx="2244406" cy="723788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14000"/>
                </a:lnSpc>
              </a:pPr>
              <a:r>
                <a:rPr lang="en-US" altLang="zh-CN" sz="900" dirty="0">
                  <a:solidFill>
                    <a:schemeClr val="bg1">
                      <a:lumMod val="50000"/>
                    </a:schemeClr>
                  </a:solidFill>
                  <a:latin typeface="+mj-lt"/>
                  <a:ea typeface="+mj-ea"/>
                </a:rPr>
                <a:t>A complex idea can be conveyed with just a single still image, namely making it possible to absorb large amounts of data quickly.</a:t>
              </a:r>
            </a:p>
          </p:txBody>
        </p:sp>
        <p:sp>
          <p:nvSpPr>
            <p:cNvPr id="35" name="文本框 34">
              <a:extLst>
                <a:ext uri="{FF2B5EF4-FFF2-40B4-BE49-F238E27FC236}">
                  <a16:creationId xmlns:a16="http://schemas.microsoft.com/office/drawing/2014/main" id="{3EA729FF-60C3-4A6E-88CC-33A0F5A39C85}"/>
                </a:ext>
              </a:extLst>
            </p:cNvPr>
            <p:cNvSpPr txBox="1"/>
            <p:nvPr/>
          </p:nvSpPr>
          <p:spPr>
            <a:xfrm>
              <a:off x="2174712" y="2496470"/>
              <a:ext cx="1514484" cy="35753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14000"/>
                </a:lnSpc>
              </a:pPr>
              <a:r>
                <a:rPr lang="tr-TR" altLang="zh-CN" sz="1600" dirty="0">
                  <a:latin typeface="+mj-lt"/>
                  <a:ea typeface="时尚中黑简体" panose="01010104010101010101" pitchFamily="2" charset="-122"/>
                </a:rPr>
                <a:t>STAGE HERE</a:t>
              </a:r>
              <a:endParaRPr lang="en-US" altLang="zh-CN" sz="1600" dirty="0">
                <a:latin typeface="+mj-lt"/>
                <a:ea typeface="时尚中黑简体" panose="01010104010101010101" pitchFamily="2" charset="-122"/>
              </a:endParaRPr>
            </a:p>
          </p:txBody>
        </p:sp>
      </p:grpSp>
      <p:sp>
        <p:nvSpPr>
          <p:cNvPr id="36" name="文本框 35">
            <a:extLst>
              <a:ext uri="{FF2B5EF4-FFF2-40B4-BE49-F238E27FC236}">
                <a16:creationId xmlns:a16="http://schemas.microsoft.com/office/drawing/2014/main" id="{3594FF12-4F98-40C0-B89F-1A7790741115}"/>
              </a:ext>
            </a:extLst>
          </p:cNvPr>
          <p:cNvSpPr txBox="1"/>
          <p:nvPr/>
        </p:nvSpPr>
        <p:spPr>
          <a:xfrm>
            <a:off x="2033233" y="2938789"/>
            <a:ext cx="861133" cy="52322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2800" dirty="0">
                <a:solidFill>
                  <a:srgbClr val="F47737"/>
                </a:solidFill>
                <a:latin typeface="+mj-lt"/>
                <a:ea typeface="时尚中黑简体" panose="01010104010101010101" pitchFamily="2" charset="-122"/>
              </a:rPr>
              <a:t>67%</a:t>
            </a:r>
            <a:endParaRPr lang="zh-CN" altLang="en-US" sz="2800" dirty="0">
              <a:solidFill>
                <a:srgbClr val="F47737"/>
              </a:solidFill>
              <a:latin typeface="+mj-lt"/>
              <a:ea typeface="时尚中黑简体" panose="01010104010101010101" pitchFamily="2" charset="-122"/>
            </a:endParaRPr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id="{146F6BCD-9630-4B10-B81A-961B3F54E6A0}"/>
              </a:ext>
            </a:extLst>
          </p:cNvPr>
          <p:cNvSpPr txBox="1"/>
          <p:nvPr/>
        </p:nvSpPr>
        <p:spPr>
          <a:xfrm>
            <a:off x="4462189" y="2938789"/>
            <a:ext cx="861133" cy="52322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2800" dirty="0">
                <a:solidFill>
                  <a:srgbClr val="F47737"/>
                </a:solidFill>
                <a:latin typeface="+mj-lt"/>
                <a:ea typeface="时尚中黑简体" panose="01010104010101010101" pitchFamily="2" charset="-122"/>
              </a:rPr>
              <a:t>78%</a:t>
            </a:r>
            <a:endParaRPr lang="zh-CN" altLang="en-US" sz="2800" dirty="0">
              <a:solidFill>
                <a:srgbClr val="F47737"/>
              </a:solidFill>
              <a:latin typeface="+mj-lt"/>
              <a:ea typeface="时尚中黑简体" panose="01010104010101010101" pitchFamily="2" charset="-122"/>
            </a:endParaRPr>
          </a:p>
        </p:txBody>
      </p:sp>
      <p:sp>
        <p:nvSpPr>
          <p:cNvPr id="38" name="文本框 37">
            <a:extLst>
              <a:ext uri="{FF2B5EF4-FFF2-40B4-BE49-F238E27FC236}">
                <a16:creationId xmlns:a16="http://schemas.microsoft.com/office/drawing/2014/main" id="{DC959B0E-AE7F-4B69-8358-3F2C15F978EB}"/>
              </a:ext>
            </a:extLst>
          </p:cNvPr>
          <p:cNvSpPr txBox="1"/>
          <p:nvPr/>
        </p:nvSpPr>
        <p:spPr>
          <a:xfrm>
            <a:off x="6891146" y="2938789"/>
            <a:ext cx="861133" cy="52322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2800" dirty="0">
                <a:solidFill>
                  <a:srgbClr val="F47737"/>
                </a:solidFill>
                <a:latin typeface="+mj-lt"/>
                <a:ea typeface="时尚中黑简体" panose="01010104010101010101" pitchFamily="2" charset="-122"/>
              </a:rPr>
              <a:t>75%</a:t>
            </a:r>
            <a:endParaRPr lang="zh-CN" altLang="en-US" sz="2800" dirty="0">
              <a:solidFill>
                <a:srgbClr val="F47737"/>
              </a:solidFill>
              <a:latin typeface="+mj-lt"/>
              <a:ea typeface="时尚中黑简体" panose="01010104010101010101" pitchFamily="2" charset="-122"/>
            </a:endParaRPr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761C59F0-3646-4732-AF0C-2A38DDA5C287}"/>
              </a:ext>
            </a:extLst>
          </p:cNvPr>
          <p:cNvSpPr txBox="1"/>
          <p:nvPr/>
        </p:nvSpPr>
        <p:spPr>
          <a:xfrm>
            <a:off x="9320105" y="2938789"/>
            <a:ext cx="861133" cy="52322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2800" dirty="0">
                <a:solidFill>
                  <a:srgbClr val="F47737"/>
                </a:solidFill>
                <a:latin typeface="+mj-lt"/>
                <a:ea typeface="时尚中黑简体" panose="01010104010101010101" pitchFamily="2" charset="-122"/>
              </a:rPr>
              <a:t>85%</a:t>
            </a:r>
            <a:endParaRPr lang="zh-CN" altLang="en-US" sz="2800" dirty="0">
              <a:solidFill>
                <a:srgbClr val="F47737"/>
              </a:solidFill>
              <a:latin typeface="+mj-lt"/>
              <a:ea typeface="时尚中黑简体" panose="0101010401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02648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3000"/>
                            </p:stCondLst>
                            <p:childTnLst>
                              <p:par>
                                <p:cTn id="7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4000"/>
                            </p:stCondLst>
                            <p:childTnLst>
                              <p:par>
                                <p:cTn id="8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15" grpId="0" animBg="1"/>
      <p:bldP spid="16" grpId="0" animBg="1"/>
      <p:bldP spid="36" grpId="0"/>
      <p:bldP spid="37" grpId="0"/>
      <p:bldP spid="38" grpId="0"/>
      <p:bldP spid="3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D9AA56F4-CF09-49A7-9929-856D38D5CF88}"/>
              </a:ext>
            </a:extLst>
          </p:cNvPr>
          <p:cNvSpPr txBox="1"/>
          <p:nvPr/>
        </p:nvSpPr>
        <p:spPr>
          <a:xfrm>
            <a:off x="4675579" y="424013"/>
            <a:ext cx="2840842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tr-TR" altLang="zh-CN" sz="3600" dirty="0">
                <a:solidFill>
                  <a:srgbClr val="F47737"/>
                </a:solidFill>
                <a:latin typeface="+mj-lt"/>
                <a:ea typeface="时尚中黑简体" panose="01010104010101010101" pitchFamily="2" charset="-122"/>
              </a:rPr>
              <a:t>TITLE HERE</a:t>
            </a:r>
            <a:endParaRPr lang="zh-CN" altLang="en-US" sz="3600" dirty="0">
              <a:solidFill>
                <a:srgbClr val="F47737"/>
              </a:solidFill>
              <a:latin typeface="+mj-lt"/>
              <a:ea typeface="时尚中黑简体" panose="01010104010101010101" pitchFamily="2" charset="-122"/>
            </a:endParaRPr>
          </a:p>
        </p:txBody>
      </p:sp>
      <p:cxnSp>
        <p:nvCxnSpPr>
          <p:cNvPr id="3" name="直接连接符 2">
            <a:extLst>
              <a:ext uri="{FF2B5EF4-FFF2-40B4-BE49-F238E27FC236}">
                <a16:creationId xmlns:a16="http://schemas.microsoft.com/office/drawing/2014/main" id="{7C5E36AC-2892-4116-8F26-5B7BF9DF828D}"/>
              </a:ext>
            </a:extLst>
          </p:cNvPr>
          <p:cNvCxnSpPr>
            <a:cxnSpLocks/>
          </p:cNvCxnSpPr>
          <p:nvPr/>
        </p:nvCxnSpPr>
        <p:spPr>
          <a:xfrm>
            <a:off x="5807982" y="1088571"/>
            <a:ext cx="576036" cy="0"/>
          </a:xfrm>
          <a:prstGeom prst="line">
            <a:avLst/>
          </a:prstGeom>
          <a:ln w="28575" cap="rnd">
            <a:solidFill>
              <a:srgbClr val="F47737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组合 4">
            <a:extLst>
              <a:ext uri="{FF2B5EF4-FFF2-40B4-BE49-F238E27FC236}">
                <a16:creationId xmlns:a16="http://schemas.microsoft.com/office/drawing/2014/main" id="{54DBB933-84A4-48DB-8A58-696CD50E52B9}"/>
              </a:ext>
            </a:extLst>
          </p:cNvPr>
          <p:cNvGrpSpPr/>
          <p:nvPr/>
        </p:nvGrpSpPr>
        <p:grpSpPr>
          <a:xfrm>
            <a:off x="1212686" y="2114549"/>
            <a:ext cx="3258404" cy="3609975"/>
            <a:chOff x="1212686" y="2114549"/>
            <a:chExt cx="3258404" cy="3609975"/>
          </a:xfrm>
        </p:grpSpPr>
        <p:sp>
          <p:nvSpPr>
            <p:cNvPr id="7" name="椭圆 4">
              <a:extLst>
                <a:ext uri="{FF2B5EF4-FFF2-40B4-BE49-F238E27FC236}">
                  <a16:creationId xmlns:a16="http://schemas.microsoft.com/office/drawing/2014/main" id="{1EB35033-80F3-4F29-8686-230FEC8B96CC}"/>
                </a:ext>
              </a:extLst>
            </p:cNvPr>
            <p:cNvSpPr/>
            <p:nvPr/>
          </p:nvSpPr>
          <p:spPr>
            <a:xfrm>
              <a:off x="1212686" y="2114549"/>
              <a:ext cx="3258404" cy="3609975"/>
            </a:xfrm>
            <a:custGeom>
              <a:avLst/>
              <a:gdLst>
                <a:gd name="T0" fmla="*/ 7947 w 9694"/>
                <a:gd name="T1" fmla="*/ 465 h 10757"/>
                <a:gd name="T2" fmla="*/ 8466 w 9694"/>
                <a:gd name="T3" fmla="*/ 694 h 10757"/>
                <a:gd name="T4" fmla="*/ 8006 w 9694"/>
                <a:gd name="T5" fmla="*/ 1273 h 10757"/>
                <a:gd name="T6" fmla="*/ 7575 w 9694"/>
                <a:gd name="T7" fmla="*/ 1642 h 10757"/>
                <a:gd name="T8" fmla="*/ 4847 w 9694"/>
                <a:gd name="T9" fmla="*/ 1054 h 10757"/>
                <a:gd name="T10" fmla="*/ 2119 w 9694"/>
                <a:gd name="T11" fmla="*/ 1642 h 10757"/>
                <a:gd name="T12" fmla="*/ 1688 w 9694"/>
                <a:gd name="T13" fmla="*/ 1273 h 10757"/>
                <a:gd name="T14" fmla="*/ 1228 w 9694"/>
                <a:gd name="T15" fmla="*/ 694 h 10757"/>
                <a:gd name="T16" fmla="*/ 1747 w 9694"/>
                <a:gd name="T17" fmla="*/ 465 h 10757"/>
                <a:gd name="T18" fmla="*/ 310 w 9694"/>
                <a:gd name="T19" fmla="*/ 472 h 10757"/>
                <a:gd name="T20" fmla="*/ 2367 w 9694"/>
                <a:gd name="T21" fmla="*/ 4992 h 10757"/>
                <a:gd name="T22" fmla="*/ 2216 w 9694"/>
                <a:gd name="T23" fmla="*/ 5594 h 10757"/>
                <a:gd name="T24" fmla="*/ 2292 w 9694"/>
                <a:gd name="T25" fmla="*/ 5940 h 10757"/>
                <a:gd name="T26" fmla="*/ 2895 w 9694"/>
                <a:gd name="T27" fmla="*/ 5508 h 10757"/>
                <a:gd name="T28" fmla="*/ 4417 w 9694"/>
                <a:gd name="T29" fmla="*/ 7342 h 10757"/>
                <a:gd name="T30" fmla="*/ 4282 w 9694"/>
                <a:gd name="T31" fmla="*/ 9287 h 10757"/>
                <a:gd name="T32" fmla="*/ 3128 w 9694"/>
                <a:gd name="T33" fmla="*/ 10396 h 10757"/>
                <a:gd name="T34" fmla="*/ 4847 w 9694"/>
                <a:gd name="T35" fmla="*/ 10757 h 10757"/>
                <a:gd name="T36" fmla="*/ 6566 w 9694"/>
                <a:gd name="T37" fmla="*/ 10396 h 10757"/>
                <a:gd name="T38" fmla="*/ 5413 w 9694"/>
                <a:gd name="T39" fmla="*/ 9287 h 10757"/>
                <a:gd name="T40" fmla="*/ 5277 w 9694"/>
                <a:gd name="T41" fmla="*/ 7342 h 10757"/>
                <a:gd name="T42" fmla="*/ 6799 w 9694"/>
                <a:gd name="T43" fmla="*/ 5508 h 10757"/>
                <a:gd name="T44" fmla="*/ 7403 w 9694"/>
                <a:gd name="T45" fmla="*/ 5940 h 10757"/>
                <a:gd name="T46" fmla="*/ 7478 w 9694"/>
                <a:gd name="T47" fmla="*/ 5594 h 10757"/>
                <a:gd name="T48" fmla="*/ 7328 w 9694"/>
                <a:gd name="T49" fmla="*/ 4992 h 10757"/>
                <a:gd name="T50" fmla="*/ 9385 w 9694"/>
                <a:gd name="T51" fmla="*/ 472 h 10757"/>
                <a:gd name="T52" fmla="*/ 2532 w 9694"/>
                <a:gd name="T53" fmla="*/ 4670 h 10757"/>
                <a:gd name="T54" fmla="*/ 1090 w 9694"/>
                <a:gd name="T55" fmla="*/ 2455 h 10757"/>
                <a:gd name="T56" fmla="*/ 885 w 9694"/>
                <a:gd name="T57" fmla="*/ 557 h 10757"/>
                <a:gd name="T58" fmla="*/ 1296 w 9694"/>
                <a:gd name="T59" fmla="*/ 1267 h 10757"/>
                <a:gd name="T60" fmla="*/ 1100 w 9694"/>
                <a:gd name="T61" fmla="*/ 1922 h 10757"/>
                <a:gd name="T62" fmla="*/ 2134 w 9694"/>
                <a:gd name="T63" fmla="*/ 2004 h 10757"/>
                <a:gd name="T64" fmla="*/ 2532 w 9694"/>
                <a:gd name="T65" fmla="*/ 4670 h 10757"/>
                <a:gd name="T66" fmla="*/ 8604 w 9694"/>
                <a:gd name="T67" fmla="*/ 2455 h 10757"/>
                <a:gd name="T68" fmla="*/ 7162 w 9694"/>
                <a:gd name="T69" fmla="*/ 4670 h 10757"/>
                <a:gd name="T70" fmla="*/ 7560 w 9694"/>
                <a:gd name="T71" fmla="*/ 2004 h 10757"/>
                <a:gd name="T72" fmla="*/ 8595 w 9694"/>
                <a:gd name="T73" fmla="*/ 1922 h 10757"/>
                <a:gd name="T74" fmla="*/ 8398 w 9694"/>
                <a:gd name="T75" fmla="*/ 1267 h 10757"/>
                <a:gd name="T76" fmla="*/ 8809 w 9694"/>
                <a:gd name="T77" fmla="*/ 556 h 107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9694" h="10757">
                  <a:moveTo>
                    <a:pt x="8074" y="270"/>
                  </a:moveTo>
                  <a:cubicBezTo>
                    <a:pt x="7990" y="296"/>
                    <a:pt x="7937" y="378"/>
                    <a:pt x="7947" y="465"/>
                  </a:cubicBezTo>
                  <a:cubicBezTo>
                    <a:pt x="7958" y="552"/>
                    <a:pt x="8029" y="619"/>
                    <a:pt x="8116" y="624"/>
                  </a:cubicBezTo>
                  <a:cubicBezTo>
                    <a:pt x="8348" y="638"/>
                    <a:pt x="8437" y="676"/>
                    <a:pt x="8466" y="694"/>
                  </a:cubicBezTo>
                  <a:cubicBezTo>
                    <a:pt x="8435" y="772"/>
                    <a:pt x="8256" y="935"/>
                    <a:pt x="8076" y="1047"/>
                  </a:cubicBezTo>
                  <a:cubicBezTo>
                    <a:pt x="8000" y="1095"/>
                    <a:pt x="7970" y="1191"/>
                    <a:pt x="8006" y="1273"/>
                  </a:cubicBezTo>
                  <a:lnTo>
                    <a:pt x="8167" y="1642"/>
                  </a:lnTo>
                  <a:lnTo>
                    <a:pt x="7575" y="1642"/>
                  </a:lnTo>
                  <a:cubicBezTo>
                    <a:pt x="7581" y="1453"/>
                    <a:pt x="7584" y="1257"/>
                    <a:pt x="7584" y="1054"/>
                  </a:cubicBezTo>
                  <a:lnTo>
                    <a:pt x="4847" y="1054"/>
                  </a:lnTo>
                  <a:lnTo>
                    <a:pt x="2110" y="1054"/>
                  </a:lnTo>
                  <a:cubicBezTo>
                    <a:pt x="2110" y="1257"/>
                    <a:pt x="2113" y="1453"/>
                    <a:pt x="2119" y="1642"/>
                  </a:cubicBezTo>
                  <a:lnTo>
                    <a:pt x="1527" y="1642"/>
                  </a:lnTo>
                  <a:lnTo>
                    <a:pt x="1688" y="1273"/>
                  </a:lnTo>
                  <a:cubicBezTo>
                    <a:pt x="1724" y="1191"/>
                    <a:pt x="1694" y="1095"/>
                    <a:pt x="1618" y="1047"/>
                  </a:cubicBezTo>
                  <a:cubicBezTo>
                    <a:pt x="1438" y="935"/>
                    <a:pt x="1260" y="772"/>
                    <a:pt x="1228" y="694"/>
                  </a:cubicBezTo>
                  <a:cubicBezTo>
                    <a:pt x="1258" y="676"/>
                    <a:pt x="1347" y="638"/>
                    <a:pt x="1578" y="624"/>
                  </a:cubicBezTo>
                  <a:cubicBezTo>
                    <a:pt x="1666" y="619"/>
                    <a:pt x="1737" y="552"/>
                    <a:pt x="1747" y="465"/>
                  </a:cubicBezTo>
                  <a:cubicBezTo>
                    <a:pt x="1758" y="378"/>
                    <a:pt x="1704" y="296"/>
                    <a:pt x="1621" y="270"/>
                  </a:cubicBezTo>
                  <a:cubicBezTo>
                    <a:pt x="1526" y="242"/>
                    <a:pt x="683" y="0"/>
                    <a:pt x="310" y="472"/>
                  </a:cubicBezTo>
                  <a:cubicBezTo>
                    <a:pt x="0" y="864"/>
                    <a:pt x="151" y="1568"/>
                    <a:pt x="769" y="2623"/>
                  </a:cubicBezTo>
                  <a:cubicBezTo>
                    <a:pt x="841" y="2827"/>
                    <a:pt x="1468" y="4532"/>
                    <a:pt x="2367" y="4992"/>
                  </a:cubicBezTo>
                  <a:cubicBezTo>
                    <a:pt x="2529" y="5075"/>
                    <a:pt x="2625" y="5164"/>
                    <a:pt x="2623" y="5230"/>
                  </a:cubicBezTo>
                  <a:cubicBezTo>
                    <a:pt x="2621" y="5346"/>
                    <a:pt x="2385" y="5516"/>
                    <a:pt x="2216" y="5594"/>
                  </a:cubicBezTo>
                  <a:cubicBezTo>
                    <a:pt x="2125" y="5636"/>
                    <a:pt x="2085" y="5743"/>
                    <a:pt x="2127" y="5834"/>
                  </a:cubicBezTo>
                  <a:cubicBezTo>
                    <a:pt x="2157" y="5900"/>
                    <a:pt x="2223" y="5940"/>
                    <a:pt x="2292" y="5940"/>
                  </a:cubicBezTo>
                  <a:cubicBezTo>
                    <a:pt x="2317" y="5940"/>
                    <a:pt x="2342" y="5934"/>
                    <a:pt x="2367" y="5923"/>
                  </a:cubicBezTo>
                  <a:cubicBezTo>
                    <a:pt x="2442" y="5889"/>
                    <a:pt x="2743" y="5741"/>
                    <a:pt x="2895" y="5508"/>
                  </a:cubicBezTo>
                  <a:cubicBezTo>
                    <a:pt x="3572" y="6859"/>
                    <a:pt x="4440" y="6935"/>
                    <a:pt x="4440" y="6935"/>
                  </a:cubicBezTo>
                  <a:lnTo>
                    <a:pt x="4417" y="7342"/>
                  </a:lnTo>
                  <a:cubicBezTo>
                    <a:pt x="4101" y="7252"/>
                    <a:pt x="3467" y="8224"/>
                    <a:pt x="3988" y="8631"/>
                  </a:cubicBezTo>
                  <a:cubicBezTo>
                    <a:pt x="4508" y="9038"/>
                    <a:pt x="4282" y="9287"/>
                    <a:pt x="4282" y="9287"/>
                  </a:cubicBezTo>
                  <a:cubicBezTo>
                    <a:pt x="3829" y="9559"/>
                    <a:pt x="3875" y="9966"/>
                    <a:pt x="3875" y="9966"/>
                  </a:cubicBezTo>
                  <a:cubicBezTo>
                    <a:pt x="3603" y="9898"/>
                    <a:pt x="3128" y="10396"/>
                    <a:pt x="3128" y="10396"/>
                  </a:cubicBezTo>
                  <a:lnTo>
                    <a:pt x="3128" y="10757"/>
                  </a:lnTo>
                  <a:lnTo>
                    <a:pt x="4847" y="10757"/>
                  </a:lnTo>
                  <a:lnTo>
                    <a:pt x="6566" y="10757"/>
                  </a:lnTo>
                  <a:lnTo>
                    <a:pt x="6566" y="10396"/>
                  </a:lnTo>
                  <a:cubicBezTo>
                    <a:pt x="6566" y="10396"/>
                    <a:pt x="6091" y="9898"/>
                    <a:pt x="5820" y="9966"/>
                  </a:cubicBezTo>
                  <a:cubicBezTo>
                    <a:pt x="5820" y="9966"/>
                    <a:pt x="5865" y="9559"/>
                    <a:pt x="5413" y="9287"/>
                  </a:cubicBezTo>
                  <a:cubicBezTo>
                    <a:pt x="5413" y="9287"/>
                    <a:pt x="5186" y="9038"/>
                    <a:pt x="5707" y="8631"/>
                  </a:cubicBezTo>
                  <a:cubicBezTo>
                    <a:pt x="6227" y="8224"/>
                    <a:pt x="5594" y="7252"/>
                    <a:pt x="5277" y="7342"/>
                  </a:cubicBezTo>
                  <a:lnTo>
                    <a:pt x="5254" y="6935"/>
                  </a:lnTo>
                  <a:cubicBezTo>
                    <a:pt x="5254" y="6935"/>
                    <a:pt x="6123" y="6859"/>
                    <a:pt x="6799" y="5508"/>
                  </a:cubicBezTo>
                  <a:cubicBezTo>
                    <a:pt x="6952" y="5741"/>
                    <a:pt x="7252" y="5889"/>
                    <a:pt x="7328" y="5923"/>
                  </a:cubicBezTo>
                  <a:cubicBezTo>
                    <a:pt x="7352" y="5934"/>
                    <a:pt x="7378" y="5940"/>
                    <a:pt x="7403" y="5940"/>
                  </a:cubicBezTo>
                  <a:cubicBezTo>
                    <a:pt x="7472" y="5940"/>
                    <a:pt x="7537" y="5900"/>
                    <a:pt x="7568" y="5834"/>
                  </a:cubicBezTo>
                  <a:cubicBezTo>
                    <a:pt x="7609" y="5743"/>
                    <a:pt x="7569" y="5636"/>
                    <a:pt x="7478" y="5594"/>
                  </a:cubicBezTo>
                  <a:cubicBezTo>
                    <a:pt x="7309" y="5516"/>
                    <a:pt x="7073" y="5346"/>
                    <a:pt x="7071" y="5230"/>
                  </a:cubicBezTo>
                  <a:cubicBezTo>
                    <a:pt x="7070" y="5164"/>
                    <a:pt x="7165" y="5075"/>
                    <a:pt x="7328" y="4992"/>
                  </a:cubicBezTo>
                  <a:cubicBezTo>
                    <a:pt x="8226" y="4532"/>
                    <a:pt x="8853" y="2827"/>
                    <a:pt x="8925" y="2623"/>
                  </a:cubicBezTo>
                  <a:cubicBezTo>
                    <a:pt x="9544" y="1568"/>
                    <a:pt x="9694" y="864"/>
                    <a:pt x="9385" y="472"/>
                  </a:cubicBezTo>
                  <a:cubicBezTo>
                    <a:pt x="9011" y="0"/>
                    <a:pt x="8169" y="242"/>
                    <a:pt x="8074" y="270"/>
                  </a:cubicBezTo>
                  <a:close/>
                  <a:moveTo>
                    <a:pt x="2532" y="4670"/>
                  </a:moveTo>
                  <a:cubicBezTo>
                    <a:pt x="1725" y="4257"/>
                    <a:pt x="1111" y="2505"/>
                    <a:pt x="1105" y="2488"/>
                  </a:cubicBezTo>
                  <a:cubicBezTo>
                    <a:pt x="1101" y="2476"/>
                    <a:pt x="1096" y="2465"/>
                    <a:pt x="1090" y="2455"/>
                  </a:cubicBezTo>
                  <a:cubicBezTo>
                    <a:pt x="390" y="1266"/>
                    <a:pt x="478" y="843"/>
                    <a:pt x="593" y="697"/>
                  </a:cubicBezTo>
                  <a:cubicBezTo>
                    <a:pt x="658" y="616"/>
                    <a:pt x="765" y="574"/>
                    <a:pt x="885" y="557"/>
                  </a:cubicBezTo>
                  <a:cubicBezTo>
                    <a:pt x="880" y="570"/>
                    <a:pt x="875" y="584"/>
                    <a:pt x="872" y="599"/>
                  </a:cubicBezTo>
                  <a:cubicBezTo>
                    <a:pt x="806" y="858"/>
                    <a:pt x="1085" y="1115"/>
                    <a:pt x="1296" y="1267"/>
                  </a:cubicBezTo>
                  <a:lnTo>
                    <a:pt x="1085" y="1751"/>
                  </a:lnTo>
                  <a:cubicBezTo>
                    <a:pt x="1061" y="1807"/>
                    <a:pt x="1066" y="1871"/>
                    <a:pt x="1100" y="1922"/>
                  </a:cubicBezTo>
                  <a:cubicBezTo>
                    <a:pt x="1133" y="1973"/>
                    <a:pt x="1190" y="2004"/>
                    <a:pt x="1251" y="2004"/>
                  </a:cubicBezTo>
                  <a:lnTo>
                    <a:pt x="2134" y="2004"/>
                  </a:lnTo>
                  <a:cubicBezTo>
                    <a:pt x="2192" y="3141"/>
                    <a:pt x="2355" y="4016"/>
                    <a:pt x="2568" y="4690"/>
                  </a:cubicBezTo>
                  <a:cubicBezTo>
                    <a:pt x="2556" y="4683"/>
                    <a:pt x="2545" y="4677"/>
                    <a:pt x="2532" y="4670"/>
                  </a:cubicBezTo>
                  <a:close/>
                  <a:moveTo>
                    <a:pt x="9101" y="697"/>
                  </a:moveTo>
                  <a:cubicBezTo>
                    <a:pt x="9216" y="843"/>
                    <a:pt x="9305" y="1265"/>
                    <a:pt x="8604" y="2455"/>
                  </a:cubicBezTo>
                  <a:cubicBezTo>
                    <a:pt x="8598" y="2465"/>
                    <a:pt x="8593" y="2476"/>
                    <a:pt x="8589" y="2488"/>
                  </a:cubicBezTo>
                  <a:cubicBezTo>
                    <a:pt x="8583" y="2505"/>
                    <a:pt x="7969" y="4257"/>
                    <a:pt x="7162" y="4670"/>
                  </a:cubicBezTo>
                  <a:cubicBezTo>
                    <a:pt x="7150" y="4677"/>
                    <a:pt x="7138" y="4683"/>
                    <a:pt x="7126" y="4690"/>
                  </a:cubicBezTo>
                  <a:cubicBezTo>
                    <a:pt x="7340" y="4016"/>
                    <a:pt x="7502" y="3141"/>
                    <a:pt x="7560" y="2004"/>
                  </a:cubicBezTo>
                  <a:lnTo>
                    <a:pt x="8444" y="2004"/>
                  </a:lnTo>
                  <a:cubicBezTo>
                    <a:pt x="8505" y="2004"/>
                    <a:pt x="8562" y="1973"/>
                    <a:pt x="8595" y="1922"/>
                  </a:cubicBezTo>
                  <a:cubicBezTo>
                    <a:pt x="8628" y="1871"/>
                    <a:pt x="8634" y="1807"/>
                    <a:pt x="8609" y="1751"/>
                  </a:cubicBezTo>
                  <a:lnTo>
                    <a:pt x="8398" y="1267"/>
                  </a:lnTo>
                  <a:cubicBezTo>
                    <a:pt x="8610" y="1115"/>
                    <a:pt x="8889" y="858"/>
                    <a:pt x="8823" y="599"/>
                  </a:cubicBezTo>
                  <a:cubicBezTo>
                    <a:pt x="8819" y="584"/>
                    <a:pt x="8814" y="570"/>
                    <a:pt x="8809" y="556"/>
                  </a:cubicBezTo>
                  <a:cubicBezTo>
                    <a:pt x="8929" y="573"/>
                    <a:pt x="9036" y="615"/>
                    <a:pt x="9101" y="697"/>
                  </a:cubicBezTo>
                  <a:close/>
                </a:path>
              </a:pathLst>
            </a:custGeom>
            <a:solidFill>
              <a:srgbClr val="F4773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9735F2F8-47A3-4DF2-8B83-DB78AB782E08}"/>
                </a:ext>
              </a:extLst>
            </p:cNvPr>
            <p:cNvSpPr txBox="1"/>
            <p:nvPr/>
          </p:nvSpPr>
          <p:spPr>
            <a:xfrm>
              <a:off x="1837447" y="2719207"/>
              <a:ext cx="2008883" cy="1200329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tr-TR" altLang="zh-CN" sz="3600" dirty="0">
                  <a:solidFill>
                    <a:schemeClr val="bg1"/>
                  </a:solidFill>
                  <a:latin typeface="+mj-lt"/>
                  <a:ea typeface="时尚中黑简体" panose="01010104010101010101" pitchFamily="2" charset="-122"/>
                </a:rPr>
                <a:t>OPTION</a:t>
              </a:r>
            </a:p>
            <a:p>
              <a:pPr algn="ctr"/>
              <a:r>
                <a:rPr lang="tr-TR" altLang="zh-CN" sz="3600" dirty="0">
                  <a:solidFill>
                    <a:schemeClr val="bg1"/>
                  </a:solidFill>
                  <a:latin typeface="+mj-lt"/>
                  <a:ea typeface="时尚中黑简体" panose="01010104010101010101" pitchFamily="2" charset="-122"/>
                </a:rPr>
                <a:t>HERE</a:t>
              </a:r>
              <a:endParaRPr lang="zh-CN" altLang="en-US" sz="3600" dirty="0">
                <a:solidFill>
                  <a:schemeClr val="bg1"/>
                </a:solidFill>
                <a:latin typeface="+mj-lt"/>
                <a:ea typeface="时尚中黑简体" panose="01010104010101010101" pitchFamily="2" charset="-122"/>
              </a:endParaRPr>
            </a:p>
          </p:txBody>
        </p:sp>
      </p:grpSp>
      <p:pic>
        <p:nvPicPr>
          <p:cNvPr id="10" name="图片 9">
            <a:extLst>
              <a:ext uri="{FF2B5EF4-FFF2-40B4-BE49-F238E27FC236}">
                <a16:creationId xmlns:a16="http://schemas.microsoft.com/office/drawing/2014/main" id="{515CC5CC-C6C3-4EB3-80D8-78B629D3FA9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3636" y="1827482"/>
            <a:ext cx="1448504" cy="1847581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5129AD63-E74E-4971-9BA9-FC0A376A482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6027" y="1827482"/>
            <a:ext cx="1448504" cy="1847581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50AE3FB2-377B-4DB2-8103-F7F1D52A803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08418" y="1827482"/>
            <a:ext cx="1448504" cy="1847581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6A19FF68-3ACD-40AD-897E-D06FA302A97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30810" y="1827482"/>
            <a:ext cx="1448504" cy="1847581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F64CCC1A-7AF5-4958-AA93-E70D0CF896A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3636" y="3942032"/>
            <a:ext cx="1448504" cy="1847581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AC3B7549-CFCC-45C3-BE43-9D3545D0297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6027" y="3942032"/>
            <a:ext cx="1448504" cy="1847581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44491B38-D768-401C-9875-F698D59B98B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08418" y="3942032"/>
            <a:ext cx="1448504" cy="1847581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04EC3598-D76C-41FF-A54F-0C8DFD20199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30810" y="3942032"/>
            <a:ext cx="1448504" cy="1847581"/>
          </a:xfrm>
          <a:prstGeom prst="rect">
            <a:avLst/>
          </a:prstGeom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5683E3CC-094C-4BF1-BE0A-D8AD134AF5A8}"/>
              </a:ext>
            </a:extLst>
          </p:cNvPr>
          <p:cNvSpPr txBox="1"/>
          <p:nvPr/>
        </p:nvSpPr>
        <p:spPr>
          <a:xfrm>
            <a:off x="4890182" y="3625189"/>
            <a:ext cx="1606530" cy="338554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tr-TR" altLang="zh-CN" sz="1600" dirty="0">
                <a:latin typeface="+mj-lt"/>
                <a:ea typeface="时尚中黑简体" panose="01010104010101010101" pitchFamily="2" charset="-122"/>
              </a:rPr>
              <a:t>OPTION HERE</a:t>
            </a:r>
            <a:endParaRPr lang="zh-CN" altLang="en-US" sz="1600" dirty="0">
              <a:latin typeface="+mj-lt"/>
              <a:ea typeface="时尚中黑简体" panose="01010104010101010101" pitchFamily="2" charset="-122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0AF89A0B-355A-48E7-B612-D2D7F18A0791}"/>
              </a:ext>
            </a:extLst>
          </p:cNvPr>
          <p:cNvSpPr txBox="1"/>
          <p:nvPr/>
        </p:nvSpPr>
        <p:spPr>
          <a:xfrm>
            <a:off x="6407014" y="3625189"/>
            <a:ext cx="1606530" cy="338554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tr-TR" altLang="zh-CN" sz="1600" dirty="0">
                <a:latin typeface="+mj-lt"/>
                <a:ea typeface="时尚中黑简体" panose="01010104010101010101" pitchFamily="2" charset="-122"/>
              </a:rPr>
              <a:t>OPTION HERE</a:t>
            </a:r>
            <a:endParaRPr lang="zh-CN" altLang="en-US" sz="1600" dirty="0">
              <a:latin typeface="+mj-lt"/>
              <a:ea typeface="时尚中黑简体" panose="01010104010101010101" pitchFamily="2" charset="-122"/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EBC8C0DF-455F-4A2F-89E2-AC5188596233}"/>
              </a:ext>
            </a:extLst>
          </p:cNvPr>
          <p:cNvSpPr txBox="1"/>
          <p:nvPr/>
        </p:nvSpPr>
        <p:spPr>
          <a:xfrm>
            <a:off x="7929405" y="3625189"/>
            <a:ext cx="1606530" cy="338554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tr-TR" altLang="zh-CN" sz="1600" dirty="0">
                <a:latin typeface="+mj-lt"/>
                <a:ea typeface="时尚中黑简体" panose="01010104010101010101" pitchFamily="2" charset="-122"/>
              </a:rPr>
              <a:t>OPTION HERE</a:t>
            </a:r>
            <a:endParaRPr lang="zh-CN" altLang="en-US" sz="1600" dirty="0">
              <a:latin typeface="+mj-lt"/>
              <a:ea typeface="时尚中黑简体" panose="01010104010101010101" pitchFamily="2" charset="-122"/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542F1C67-D199-42BB-87BC-318B8EFFB808}"/>
              </a:ext>
            </a:extLst>
          </p:cNvPr>
          <p:cNvSpPr txBox="1"/>
          <p:nvPr/>
        </p:nvSpPr>
        <p:spPr>
          <a:xfrm>
            <a:off x="9451796" y="3625189"/>
            <a:ext cx="1606530" cy="338554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tr-TR" altLang="zh-CN" sz="1600" dirty="0">
                <a:latin typeface="+mj-lt"/>
                <a:ea typeface="时尚中黑简体" panose="01010104010101010101" pitchFamily="2" charset="-122"/>
              </a:rPr>
              <a:t>OPTION HERE</a:t>
            </a:r>
            <a:endParaRPr lang="zh-CN" altLang="en-US" sz="1600" dirty="0">
              <a:latin typeface="+mj-lt"/>
              <a:ea typeface="时尚中黑简体" panose="01010104010101010101" pitchFamily="2" charset="-122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FF35DEC2-158D-4928-8509-E9020A4B1073}"/>
              </a:ext>
            </a:extLst>
          </p:cNvPr>
          <p:cNvSpPr txBox="1"/>
          <p:nvPr/>
        </p:nvSpPr>
        <p:spPr>
          <a:xfrm>
            <a:off x="4890182" y="5737799"/>
            <a:ext cx="1606530" cy="338554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tr-TR" altLang="zh-CN" sz="1600" dirty="0">
                <a:latin typeface="+mj-lt"/>
                <a:ea typeface="时尚中黑简体" panose="01010104010101010101" pitchFamily="2" charset="-122"/>
              </a:rPr>
              <a:t>OPTION HERE</a:t>
            </a:r>
            <a:endParaRPr lang="zh-CN" altLang="en-US" sz="1600" dirty="0">
              <a:latin typeface="+mj-lt"/>
              <a:ea typeface="时尚中黑简体" panose="01010104010101010101" pitchFamily="2" charset="-122"/>
            </a:endParaRP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CB5C3579-8F97-46CD-B714-9842124407E5}"/>
              </a:ext>
            </a:extLst>
          </p:cNvPr>
          <p:cNvSpPr txBox="1"/>
          <p:nvPr/>
        </p:nvSpPr>
        <p:spPr>
          <a:xfrm>
            <a:off x="6407014" y="5737799"/>
            <a:ext cx="1606530" cy="338554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tr-TR" altLang="zh-CN" sz="1600" dirty="0">
                <a:latin typeface="+mj-lt"/>
                <a:ea typeface="时尚中黑简体" panose="01010104010101010101" pitchFamily="2" charset="-122"/>
              </a:rPr>
              <a:t>OPTION HERE</a:t>
            </a:r>
            <a:endParaRPr lang="zh-CN" altLang="en-US" sz="1600" dirty="0">
              <a:latin typeface="+mj-lt"/>
              <a:ea typeface="时尚中黑简体" panose="01010104010101010101" pitchFamily="2" charset="-122"/>
            </a:endParaRP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2444953A-07DA-4B98-9DB6-9C605D64E6BE}"/>
              </a:ext>
            </a:extLst>
          </p:cNvPr>
          <p:cNvSpPr txBox="1"/>
          <p:nvPr/>
        </p:nvSpPr>
        <p:spPr>
          <a:xfrm>
            <a:off x="7929405" y="5737799"/>
            <a:ext cx="1606530" cy="338554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tr-TR" altLang="zh-CN" sz="1600" dirty="0">
                <a:latin typeface="+mj-lt"/>
                <a:ea typeface="时尚中黑简体" panose="01010104010101010101" pitchFamily="2" charset="-122"/>
              </a:rPr>
              <a:t>OPTION HERE</a:t>
            </a:r>
            <a:endParaRPr lang="zh-CN" altLang="en-US" sz="1600" dirty="0">
              <a:latin typeface="+mj-lt"/>
              <a:ea typeface="时尚中黑简体" panose="01010104010101010101" pitchFamily="2" charset="-122"/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2D72E7A5-E15B-4A4D-AD1C-3425972602BA}"/>
              </a:ext>
            </a:extLst>
          </p:cNvPr>
          <p:cNvSpPr txBox="1"/>
          <p:nvPr/>
        </p:nvSpPr>
        <p:spPr>
          <a:xfrm>
            <a:off x="9451796" y="5737799"/>
            <a:ext cx="1606530" cy="338554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tr-TR" altLang="zh-CN" sz="1600" dirty="0">
                <a:latin typeface="+mj-lt"/>
                <a:ea typeface="时尚中黑简体" panose="01010104010101010101" pitchFamily="2" charset="-122"/>
              </a:rPr>
              <a:t>OPTION HERE</a:t>
            </a:r>
            <a:endParaRPr lang="zh-CN" altLang="en-US" sz="1600" dirty="0">
              <a:latin typeface="+mj-lt"/>
              <a:ea typeface="时尚中黑简体" panose="0101010401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18154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椭圆 19">
            <a:extLst>
              <a:ext uri="{FF2B5EF4-FFF2-40B4-BE49-F238E27FC236}">
                <a16:creationId xmlns:a16="http://schemas.microsoft.com/office/drawing/2014/main" id="{79B6ECFA-23D6-4184-8820-3E8248D95807}"/>
              </a:ext>
            </a:extLst>
          </p:cNvPr>
          <p:cNvSpPr/>
          <p:nvPr/>
        </p:nvSpPr>
        <p:spPr>
          <a:xfrm>
            <a:off x="9265664" y="2705100"/>
            <a:ext cx="970017" cy="990600"/>
          </a:xfrm>
          <a:custGeom>
            <a:avLst/>
            <a:gdLst>
              <a:gd name="connsiteX0" fmla="*/ 47370 w 595290"/>
              <a:gd name="connsiteY0" fmla="*/ 369974 h 607921"/>
              <a:gd name="connsiteX1" fmla="*/ 48020 w 595290"/>
              <a:gd name="connsiteY1" fmla="*/ 369974 h 607921"/>
              <a:gd name="connsiteX2" fmla="*/ 96040 w 595290"/>
              <a:gd name="connsiteY2" fmla="*/ 417923 h 607921"/>
              <a:gd name="connsiteX3" fmla="*/ 48020 w 595290"/>
              <a:gd name="connsiteY3" fmla="*/ 465872 h 607921"/>
              <a:gd name="connsiteX4" fmla="*/ 47370 w 595290"/>
              <a:gd name="connsiteY4" fmla="*/ 465872 h 607921"/>
              <a:gd name="connsiteX5" fmla="*/ 37366 w 595290"/>
              <a:gd name="connsiteY5" fmla="*/ 464673 h 607921"/>
              <a:gd name="connsiteX6" fmla="*/ 27361 w 595290"/>
              <a:gd name="connsiteY6" fmla="*/ 461177 h 607921"/>
              <a:gd name="connsiteX7" fmla="*/ 0 w 595290"/>
              <a:gd name="connsiteY7" fmla="*/ 417923 h 607921"/>
              <a:gd name="connsiteX8" fmla="*/ 27361 w 595290"/>
              <a:gd name="connsiteY8" fmla="*/ 374619 h 607921"/>
              <a:gd name="connsiteX9" fmla="*/ 37366 w 595290"/>
              <a:gd name="connsiteY9" fmla="*/ 371173 h 607921"/>
              <a:gd name="connsiteX10" fmla="*/ 47370 w 595290"/>
              <a:gd name="connsiteY10" fmla="*/ 369974 h 607921"/>
              <a:gd name="connsiteX11" fmla="*/ 547270 w 595290"/>
              <a:gd name="connsiteY11" fmla="*/ 369833 h 607921"/>
              <a:gd name="connsiteX12" fmla="*/ 557274 w 595290"/>
              <a:gd name="connsiteY12" fmla="*/ 370882 h 607921"/>
              <a:gd name="connsiteX13" fmla="*/ 567278 w 595290"/>
              <a:gd name="connsiteY13" fmla="*/ 374228 h 607921"/>
              <a:gd name="connsiteX14" fmla="*/ 595290 w 595290"/>
              <a:gd name="connsiteY14" fmla="*/ 417828 h 607921"/>
              <a:gd name="connsiteX15" fmla="*/ 567278 w 595290"/>
              <a:gd name="connsiteY15" fmla="*/ 461478 h 607921"/>
              <a:gd name="connsiteX16" fmla="*/ 557274 w 595290"/>
              <a:gd name="connsiteY16" fmla="*/ 464774 h 607921"/>
              <a:gd name="connsiteX17" fmla="*/ 547270 w 595290"/>
              <a:gd name="connsiteY17" fmla="*/ 465873 h 607921"/>
              <a:gd name="connsiteX18" fmla="*/ 499250 w 595290"/>
              <a:gd name="connsiteY18" fmla="*/ 417928 h 607921"/>
              <a:gd name="connsiteX19" fmla="*/ 547270 w 595290"/>
              <a:gd name="connsiteY19" fmla="*/ 369833 h 607921"/>
              <a:gd name="connsiteX20" fmla="*/ 172366 w 595290"/>
              <a:gd name="connsiteY20" fmla="*/ 284449 h 607921"/>
              <a:gd name="connsiteX21" fmla="*/ 297363 w 595290"/>
              <a:gd name="connsiteY21" fmla="*/ 306124 h 607921"/>
              <a:gd name="connsiteX22" fmla="*/ 422360 w 595290"/>
              <a:gd name="connsiteY22" fmla="*/ 284449 h 607921"/>
              <a:gd name="connsiteX23" fmla="*/ 535652 w 595290"/>
              <a:gd name="connsiteY23" fmla="*/ 302128 h 607921"/>
              <a:gd name="connsiteX24" fmla="*/ 547306 w 595290"/>
              <a:gd name="connsiteY24" fmla="*/ 318010 h 607921"/>
              <a:gd name="connsiteX25" fmla="*/ 547306 w 595290"/>
              <a:gd name="connsiteY25" fmla="*/ 345977 h 607921"/>
              <a:gd name="connsiteX26" fmla="*/ 496387 w 595290"/>
              <a:gd name="connsiteY26" fmla="*/ 367002 h 607921"/>
              <a:gd name="connsiteX27" fmla="*/ 475279 w 595290"/>
              <a:gd name="connsiteY27" fmla="*/ 417893 h 607921"/>
              <a:gd name="connsiteX28" fmla="*/ 496387 w 595290"/>
              <a:gd name="connsiteY28" fmla="*/ 468734 h 607921"/>
              <a:gd name="connsiteX29" fmla="*/ 547306 w 595290"/>
              <a:gd name="connsiteY29" fmla="*/ 489809 h 607921"/>
              <a:gd name="connsiteX30" fmla="*/ 547306 w 595290"/>
              <a:gd name="connsiteY30" fmla="*/ 586197 h 607921"/>
              <a:gd name="connsiteX31" fmla="*/ 530700 w 595290"/>
              <a:gd name="connsiteY31" fmla="*/ 602877 h 607921"/>
              <a:gd name="connsiteX32" fmla="*/ 527299 w 595290"/>
              <a:gd name="connsiteY32" fmla="*/ 602527 h 607921"/>
              <a:gd name="connsiteX33" fmla="*/ 422360 w 595290"/>
              <a:gd name="connsiteY33" fmla="*/ 594087 h 607921"/>
              <a:gd name="connsiteX34" fmla="*/ 297363 w 595290"/>
              <a:gd name="connsiteY34" fmla="*/ 607921 h 607921"/>
              <a:gd name="connsiteX35" fmla="*/ 172366 w 595290"/>
              <a:gd name="connsiteY35" fmla="*/ 594087 h 607921"/>
              <a:gd name="connsiteX36" fmla="*/ 67427 w 595290"/>
              <a:gd name="connsiteY36" fmla="*/ 602527 h 607921"/>
              <a:gd name="connsiteX37" fmla="*/ 64026 w 595290"/>
              <a:gd name="connsiteY37" fmla="*/ 602877 h 607921"/>
              <a:gd name="connsiteX38" fmla="*/ 47420 w 595290"/>
              <a:gd name="connsiteY38" fmla="*/ 586197 h 607921"/>
              <a:gd name="connsiteX39" fmla="*/ 47420 w 595290"/>
              <a:gd name="connsiteY39" fmla="*/ 489809 h 607921"/>
              <a:gd name="connsiteX40" fmla="*/ 48070 w 595290"/>
              <a:gd name="connsiteY40" fmla="*/ 489809 h 607921"/>
              <a:gd name="connsiteX41" fmla="*/ 99039 w 595290"/>
              <a:gd name="connsiteY41" fmla="*/ 468734 h 607921"/>
              <a:gd name="connsiteX42" fmla="*/ 120097 w 595290"/>
              <a:gd name="connsiteY42" fmla="*/ 417893 h 607921"/>
              <a:gd name="connsiteX43" fmla="*/ 99039 w 595290"/>
              <a:gd name="connsiteY43" fmla="*/ 367002 h 607921"/>
              <a:gd name="connsiteX44" fmla="*/ 48070 w 595290"/>
              <a:gd name="connsiteY44" fmla="*/ 345977 h 607921"/>
              <a:gd name="connsiteX45" fmla="*/ 47420 w 595290"/>
              <a:gd name="connsiteY45" fmla="*/ 345977 h 607921"/>
              <a:gd name="connsiteX46" fmla="*/ 47420 w 595290"/>
              <a:gd name="connsiteY46" fmla="*/ 318010 h 607921"/>
              <a:gd name="connsiteX47" fmla="*/ 59074 w 595290"/>
              <a:gd name="connsiteY47" fmla="*/ 302128 h 607921"/>
              <a:gd name="connsiteX48" fmla="*/ 172366 w 595290"/>
              <a:gd name="connsiteY48" fmla="*/ 284449 h 607921"/>
              <a:gd name="connsiteX49" fmla="*/ 297363 w 595290"/>
              <a:gd name="connsiteY49" fmla="*/ 0 h 607921"/>
              <a:gd name="connsiteX50" fmla="*/ 432355 w 595290"/>
              <a:gd name="connsiteY50" fmla="*/ 134780 h 607921"/>
              <a:gd name="connsiteX51" fmla="*/ 297363 w 595290"/>
              <a:gd name="connsiteY51" fmla="*/ 269560 h 607921"/>
              <a:gd name="connsiteX52" fmla="*/ 162371 w 595290"/>
              <a:gd name="connsiteY52" fmla="*/ 134780 h 607921"/>
              <a:gd name="connsiteX53" fmla="*/ 297363 w 595290"/>
              <a:gd name="connsiteY53" fmla="*/ 0 h 607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595290" h="607921">
                <a:moveTo>
                  <a:pt x="47370" y="369974"/>
                </a:moveTo>
                <a:lnTo>
                  <a:pt x="48020" y="369974"/>
                </a:lnTo>
                <a:cubicBezTo>
                  <a:pt x="74581" y="369974"/>
                  <a:pt x="96040" y="391401"/>
                  <a:pt x="96040" y="417923"/>
                </a:cubicBezTo>
                <a:cubicBezTo>
                  <a:pt x="96040" y="444395"/>
                  <a:pt x="74581" y="465872"/>
                  <a:pt x="48020" y="465872"/>
                </a:cubicBezTo>
                <a:lnTo>
                  <a:pt x="47370" y="465872"/>
                </a:lnTo>
                <a:cubicBezTo>
                  <a:pt x="43968" y="465772"/>
                  <a:pt x="40567" y="465373"/>
                  <a:pt x="37366" y="464673"/>
                </a:cubicBezTo>
                <a:cubicBezTo>
                  <a:pt x="33864" y="463874"/>
                  <a:pt x="30463" y="462725"/>
                  <a:pt x="27361" y="461177"/>
                </a:cubicBezTo>
                <a:cubicBezTo>
                  <a:pt x="11205" y="453485"/>
                  <a:pt x="0" y="437003"/>
                  <a:pt x="0" y="417923"/>
                </a:cubicBezTo>
                <a:cubicBezTo>
                  <a:pt x="0" y="398793"/>
                  <a:pt x="11155" y="382361"/>
                  <a:pt x="27361" y="374619"/>
                </a:cubicBezTo>
                <a:cubicBezTo>
                  <a:pt x="30463" y="373071"/>
                  <a:pt x="33864" y="371972"/>
                  <a:pt x="37366" y="371173"/>
                </a:cubicBezTo>
                <a:cubicBezTo>
                  <a:pt x="40617" y="370424"/>
                  <a:pt x="43968" y="370024"/>
                  <a:pt x="47370" y="369974"/>
                </a:cubicBezTo>
                <a:close/>
                <a:moveTo>
                  <a:pt x="547270" y="369833"/>
                </a:moveTo>
                <a:cubicBezTo>
                  <a:pt x="550671" y="369833"/>
                  <a:pt x="554073" y="370233"/>
                  <a:pt x="557274" y="370882"/>
                </a:cubicBezTo>
                <a:cubicBezTo>
                  <a:pt x="560726" y="371631"/>
                  <a:pt x="564127" y="372780"/>
                  <a:pt x="567278" y="374228"/>
                </a:cubicBezTo>
                <a:cubicBezTo>
                  <a:pt x="583835" y="381819"/>
                  <a:pt x="595290" y="398450"/>
                  <a:pt x="595290" y="417828"/>
                </a:cubicBezTo>
                <a:cubicBezTo>
                  <a:pt x="595290" y="437206"/>
                  <a:pt x="583835" y="453887"/>
                  <a:pt x="567278" y="461478"/>
                </a:cubicBezTo>
                <a:cubicBezTo>
                  <a:pt x="564127" y="462927"/>
                  <a:pt x="560726" y="464075"/>
                  <a:pt x="557274" y="464774"/>
                </a:cubicBezTo>
                <a:cubicBezTo>
                  <a:pt x="554073" y="465524"/>
                  <a:pt x="550671" y="465873"/>
                  <a:pt x="547270" y="465873"/>
                </a:cubicBezTo>
                <a:cubicBezTo>
                  <a:pt x="520709" y="465873"/>
                  <a:pt x="499250" y="444398"/>
                  <a:pt x="499250" y="417928"/>
                </a:cubicBezTo>
                <a:cubicBezTo>
                  <a:pt x="499250" y="391458"/>
                  <a:pt x="520709" y="369983"/>
                  <a:pt x="547270" y="369833"/>
                </a:cubicBezTo>
                <a:close/>
                <a:moveTo>
                  <a:pt x="172366" y="284449"/>
                </a:moveTo>
                <a:cubicBezTo>
                  <a:pt x="241392" y="284449"/>
                  <a:pt x="297363" y="306124"/>
                  <a:pt x="297363" y="306124"/>
                </a:cubicBezTo>
                <a:cubicBezTo>
                  <a:pt x="297363" y="306124"/>
                  <a:pt x="353334" y="284449"/>
                  <a:pt x="422360" y="284449"/>
                </a:cubicBezTo>
                <a:cubicBezTo>
                  <a:pt x="472478" y="284449"/>
                  <a:pt x="515794" y="295886"/>
                  <a:pt x="535652" y="302128"/>
                </a:cubicBezTo>
                <a:cubicBezTo>
                  <a:pt x="542604" y="304276"/>
                  <a:pt x="547306" y="310718"/>
                  <a:pt x="547306" y="318010"/>
                </a:cubicBezTo>
                <a:lnTo>
                  <a:pt x="547306" y="345977"/>
                </a:lnTo>
                <a:cubicBezTo>
                  <a:pt x="528049" y="345977"/>
                  <a:pt x="509992" y="353418"/>
                  <a:pt x="496387" y="367002"/>
                </a:cubicBezTo>
                <a:cubicBezTo>
                  <a:pt x="482782" y="380587"/>
                  <a:pt x="475279" y="398716"/>
                  <a:pt x="475279" y="417893"/>
                </a:cubicBezTo>
                <a:cubicBezTo>
                  <a:pt x="475279" y="437121"/>
                  <a:pt x="482782" y="455150"/>
                  <a:pt x="496387" y="468734"/>
                </a:cubicBezTo>
                <a:cubicBezTo>
                  <a:pt x="509992" y="482318"/>
                  <a:pt x="528099" y="489809"/>
                  <a:pt x="547306" y="489809"/>
                </a:cubicBezTo>
                <a:lnTo>
                  <a:pt x="547306" y="586197"/>
                </a:lnTo>
                <a:cubicBezTo>
                  <a:pt x="547306" y="595586"/>
                  <a:pt x="539703" y="602877"/>
                  <a:pt x="530700" y="602877"/>
                </a:cubicBezTo>
                <a:cubicBezTo>
                  <a:pt x="529599" y="602877"/>
                  <a:pt x="528449" y="602727"/>
                  <a:pt x="527299" y="602527"/>
                </a:cubicBezTo>
                <a:cubicBezTo>
                  <a:pt x="502039" y="597334"/>
                  <a:pt x="464425" y="594087"/>
                  <a:pt x="422360" y="594087"/>
                </a:cubicBezTo>
                <a:cubicBezTo>
                  <a:pt x="366939" y="594087"/>
                  <a:pt x="319171" y="599731"/>
                  <a:pt x="297363" y="607921"/>
                </a:cubicBezTo>
                <a:cubicBezTo>
                  <a:pt x="275505" y="599731"/>
                  <a:pt x="227737" y="594087"/>
                  <a:pt x="172366" y="594087"/>
                </a:cubicBezTo>
                <a:cubicBezTo>
                  <a:pt x="130301" y="594087"/>
                  <a:pt x="92687" y="597383"/>
                  <a:pt x="67427" y="602527"/>
                </a:cubicBezTo>
                <a:cubicBezTo>
                  <a:pt x="66277" y="602727"/>
                  <a:pt x="65127" y="602877"/>
                  <a:pt x="64026" y="602877"/>
                </a:cubicBezTo>
                <a:cubicBezTo>
                  <a:pt x="55073" y="602877"/>
                  <a:pt x="47420" y="595586"/>
                  <a:pt x="47420" y="586197"/>
                </a:cubicBezTo>
                <a:lnTo>
                  <a:pt x="47420" y="489809"/>
                </a:lnTo>
                <a:lnTo>
                  <a:pt x="48070" y="489809"/>
                </a:lnTo>
                <a:cubicBezTo>
                  <a:pt x="67327" y="489809"/>
                  <a:pt x="85434" y="482318"/>
                  <a:pt x="99039" y="468734"/>
                </a:cubicBezTo>
                <a:cubicBezTo>
                  <a:pt x="112644" y="455150"/>
                  <a:pt x="120097" y="437071"/>
                  <a:pt x="120097" y="417893"/>
                </a:cubicBezTo>
                <a:cubicBezTo>
                  <a:pt x="120097" y="398616"/>
                  <a:pt x="112644" y="380587"/>
                  <a:pt x="99039" y="367002"/>
                </a:cubicBezTo>
                <a:cubicBezTo>
                  <a:pt x="85434" y="353418"/>
                  <a:pt x="67277" y="345977"/>
                  <a:pt x="48070" y="345977"/>
                </a:cubicBezTo>
                <a:lnTo>
                  <a:pt x="47420" y="345977"/>
                </a:lnTo>
                <a:lnTo>
                  <a:pt x="47420" y="318010"/>
                </a:lnTo>
                <a:cubicBezTo>
                  <a:pt x="47420" y="310718"/>
                  <a:pt x="52122" y="304326"/>
                  <a:pt x="59074" y="302128"/>
                </a:cubicBezTo>
                <a:cubicBezTo>
                  <a:pt x="78932" y="295886"/>
                  <a:pt x="122248" y="284449"/>
                  <a:pt x="172366" y="284449"/>
                </a:cubicBezTo>
                <a:close/>
                <a:moveTo>
                  <a:pt x="297363" y="0"/>
                </a:moveTo>
                <a:cubicBezTo>
                  <a:pt x="371917" y="0"/>
                  <a:pt x="432355" y="60343"/>
                  <a:pt x="432355" y="134780"/>
                </a:cubicBezTo>
                <a:cubicBezTo>
                  <a:pt x="432355" y="209217"/>
                  <a:pt x="371917" y="269560"/>
                  <a:pt x="297363" y="269560"/>
                </a:cubicBezTo>
                <a:cubicBezTo>
                  <a:pt x="222809" y="269560"/>
                  <a:pt x="162371" y="209217"/>
                  <a:pt x="162371" y="134780"/>
                </a:cubicBezTo>
                <a:cubicBezTo>
                  <a:pt x="162371" y="60343"/>
                  <a:pt x="222809" y="0"/>
                  <a:pt x="297363" y="0"/>
                </a:cubicBezTo>
                <a:close/>
              </a:path>
            </a:pathLst>
          </a:custGeom>
          <a:solidFill>
            <a:srgbClr val="F4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  <a:latin typeface="+mj-lt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D9AA56F4-CF09-49A7-9929-856D38D5CF88}"/>
              </a:ext>
            </a:extLst>
          </p:cNvPr>
          <p:cNvSpPr txBox="1"/>
          <p:nvPr/>
        </p:nvSpPr>
        <p:spPr>
          <a:xfrm>
            <a:off x="4675579" y="424013"/>
            <a:ext cx="2840842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tr-TR" altLang="zh-CN" sz="3600" dirty="0">
                <a:solidFill>
                  <a:srgbClr val="F47737"/>
                </a:solidFill>
                <a:latin typeface="+mj-lt"/>
                <a:ea typeface="时尚中黑简体" panose="01010104010101010101" pitchFamily="2" charset="-122"/>
              </a:rPr>
              <a:t>TITLE HERE</a:t>
            </a:r>
            <a:endParaRPr lang="zh-CN" altLang="en-US" sz="3600" dirty="0">
              <a:solidFill>
                <a:srgbClr val="F47737"/>
              </a:solidFill>
              <a:latin typeface="+mj-lt"/>
              <a:ea typeface="时尚中黑简体" panose="01010104010101010101" pitchFamily="2" charset="-122"/>
            </a:endParaRPr>
          </a:p>
        </p:txBody>
      </p:sp>
      <p:cxnSp>
        <p:nvCxnSpPr>
          <p:cNvPr id="3" name="直接连接符 2">
            <a:extLst>
              <a:ext uri="{FF2B5EF4-FFF2-40B4-BE49-F238E27FC236}">
                <a16:creationId xmlns:a16="http://schemas.microsoft.com/office/drawing/2014/main" id="{7C5E36AC-2892-4116-8F26-5B7BF9DF828D}"/>
              </a:ext>
            </a:extLst>
          </p:cNvPr>
          <p:cNvCxnSpPr>
            <a:cxnSpLocks/>
          </p:cNvCxnSpPr>
          <p:nvPr/>
        </p:nvCxnSpPr>
        <p:spPr>
          <a:xfrm>
            <a:off x="5807982" y="1088571"/>
            <a:ext cx="576036" cy="0"/>
          </a:xfrm>
          <a:prstGeom prst="line">
            <a:avLst/>
          </a:prstGeom>
          <a:ln w="28575" cap="rnd">
            <a:solidFill>
              <a:srgbClr val="F47737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椭圆 16">
            <a:extLst>
              <a:ext uri="{FF2B5EF4-FFF2-40B4-BE49-F238E27FC236}">
                <a16:creationId xmlns:a16="http://schemas.microsoft.com/office/drawing/2014/main" id="{309E849A-673C-41F1-ABAC-FEFC5A699D47}"/>
              </a:ext>
            </a:extLst>
          </p:cNvPr>
          <p:cNvSpPr/>
          <p:nvPr/>
        </p:nvSpPr>
        <p:spPr>
          <a:xfrm>
            <a:off x="1972413" y="2705100"/>
            <a:ext cx="982774" cy="990600"/>
          </a:xfrm>
          <a:custGeom>
            <a:avLst/>
            <a:gdLst>
              <a:gd name="T0" fmla="*/ 407031 w 604011"/>
              <a:gd name="T1" fmla="*/ 407031 w 604011"/>
              <a:gd name="T2" fmla="*/ 407031 w 604011"/>
              <a:gd name="T3" fmla="*/ 407031 w 604011"/>
              <a:gd name="T4" fmla="*/ 407031 w 604011"/>
              <a:gd name="T5" fmla="*/ 407031 w 604011"/>
              <a:gd name="T6" fmla="*/ 407031 w 604011"/>
              <a:gd name="T7" fmla="*/ 407031 w 604011"/>
              <a:gd name="T8" fmla="*/ 407031 w 604011"/>
              <a:gd name="T9" fmla="*/ 407031 w 604011"/>
              <a:gd name="T10" fmla="*/ 407031 w 604011"/>
              <a:gd name="T11" fmla="*/ 407031 w 604011"/>
              <a:gd name="T12" fmla="*/ 407031 w 604011"/>
              <a:gd name="T13" fmla="*/ 407031 w 604011"/>
              <a:gd name="T14" fmla="*/ 407031 w 604011"/>
              <a:gd name="T15" fmla="*/ 407031 w 604011"/>
              <a:gd name="T16" fmla="*/ 407031 w 604011"/>
              <a:gd name="T17" fmla="*/ 407031 w 604011"/>
              <a:gd name="T18" fmla="*/ 407031 w 604011"/>
              <a:gd name="T19" fmla="*/ 407031 w 604011"/>
              <a:gd name="T20" fmla="*/ 407031 w 604011"/>
              <a:gd name="T21" fmla="*/ 407031 w 604011"/>
              <a:gd name="T22" fmla="*/ 407031 w 604011"/>
              <a:gd name="T23" fmla="*/ 407031 w 604011"/>
              <a:gd name="T24" fmla="*/ 407031 w 604011"/>
              <a:gd name="T25" fmla="*/ 407031 w 604011"/>
              <a:gd name="T26" fmla="*/ 407031 w 604011"/>
              <a:gd name="T27" fmla="*/ 407031 w 604011"/>
              <a:gd name="T28" fmla="*/ 407031 w 604011"/>
              <a:gd name="T29" fmla="*/ 407031 w 604011"/>
              <a:gd name="T30" fmla="*/ 407031 w 604011"/>
              <a:gd name="T31" fmla="*/ 407031 w 604011"/>
              <a:gd name="T32" fmla="*/ 407031 w 604011"/>
              <a:gd name="T33" fmla="*/ 407031 w 604011"/>
              <a:gd name="T34" fmla="*/ 407031 w 604011"/>
              <a:gd name="T35" fmla="*/ 407031 w 604011"/>
              <a:gd name="T36" fmla="*/ 407031 w 604011"/>
              <a:gd name="T37" fmla="*/ 407031 w 604011"/>
              <a:gd name="T38" fmla="*/ 407031 w 604011"/>
              <a:gd name="T39" fmla="*/ 407031 w 604011"/>
              <a:gd name="T40" fmla="*/ 407031 w 604011"/>
              <a:gd name="T41" fmla="*/ 407031 w 604011"/>
              <a:gd name="T42" fmla="*/ 407031 w 604011"/>
              <a:gd name="T43" fmla="*/ 407031 w 604011"/>
              <a:gd name="T44" fmla="*/ 407031 w 604011"/>
              <a:gd name="T45" fmla="*/ 407031 w 604011"/>
              <a:gd name="T46" fmla="*/ 407031 w 604011"/>
              <a:gd name="T47" fmla="*/ 407031 w 604011"/>
              <a:gd name="T48" fmla="*/ 407031 w 604011"/>
              <a:gd name="T49" fmla="*/ 407031 w 604011"/>
              <a:gd name="T50" fmla="*/ 407031 w 604011"/>
              <a:gd name="T51" fmla="*/ 407031 w 604011"/>
              <a:gd name="T52" fmla="*/ 407031 w 604011"/>
              <a:gd name="T53" fmla="*/ 407031 w 604011"/>
              <a:gd name="T54" fmla="*/ 407031 w 604011"/>
              <a:gd name="T55" fmla="*/ 407031 w 604011"/>
              <a:gd name="T56" fmla="*/ 407031 w 604011"/>
              <a:gd name="T57" fmla="*/ 407031 w 604011"/>
              <a:gd name="T58" fmla="*/ 407031 w 604011"/>
              <a:gd name="T59" fmla="*/ 407031 w 604011"/>
              <a:gd name="T60" fmla="*/ 407031 w 604011"/>
              <a:gd name="T61" fmla="*/ 407031 w 604011"/>
              <a:gd name="T62" fmla="*/ 407031 w 604011"/>
              <a:gd name="T63" fmla="*/ 407031 w 604011"/>
              <a:gd name="T64" fmla="*/ 407031 w 604011"/>
              <a:gd name="T65" fmla="*/ 407031 w 604011"/>
              <a:gd name="T66" fmla="*/ 407031 w 604011"/>
              <a:gd name="T67" fmla="*/ 407031 w 604011"/>
              <a:gd name="T68" fmla="*/ 407031 w 604011"/>
              <a:gd name="T69" fmla="*/ 407031 w 6040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6771" h="6836">
                <a:moveTo>
                  <a:pt x="6665" y="84"/>
                </a:moveTo>
                <a:cubicBezTo>
                  <a:pt x="6598" y="26"/>
                  <a:pt x="6508" y="0"/>
                  <a:pt x="6420" y="12"/>
                </a:cubicBezTo>
                <a:lnTo>
                  <a:pt x="2116" y="627"/>
                </a:lnTo>
                <a:cubicBezTo>
                  <a:pt x="1965" y="649"/>
                  <a:pt x="1852" y="778"/>
                  <a:pt x="1852" y="931"/>
                </a:cubicBezTo>
                <a:lnTo>
                  <a:pt x="1852" y="2161"/>
                </a:lnTo>
                <a:lnTo>
                  <a:pt x="1852" y="4535"/>
                </a:lnTo>
                <a:cubicBezTo>
                  <a:pt x="1670" y="4429"/>
                  <a:pt x="1459" y="4368"/>
                  <a:pt x="1234" y="4368"/>
                </a:cubicBezTo>
                <a:cubicBezTo>
                  <a:pt x="553" y="4368"/>
                  <a:pt x="0" y="4922"/>
                  <a:pt x="0" y="5602"/>
                </a:cubicBezTo>
                <a:cubicBezTo>
                  <a:pt x="0" y="6282"/>
                  <a:pt x="553" y="6836"/>
                  <a:pt x="1234" y="6836"/>
                </a:cubicBezTo>
                <a:cubicBezTo>
                  <a:pt x="1914" y="6836"/>
                  <a:pt x="2467" y="6282"/>
                  <a:pt x="2467" y="5602"/>
                </a:cubicBezTo>
                <a:lnTo>
                  <a:pt x="2467" y="2427"/>
                </a:lnTo>
                <a:lnTo>
                  <a:pt x="6156" y="1900"/>
                </a:lnTo>
                <a:lnTo>
                  <a:pt x="6156" y="3921"/>
                </a:lnTo>
                <a:cubicBezTo>
                  <a:pt x="5974" y="3814"/>
                  <a:pt x="5763" y="3753"/>
                  <a:pt x="5537" y="3753"/>
                </a:cubicBezTo>
                <a:cubicBezTo>
                  <a:pt x="4857" y="3753"/>
                  <a:pt x="4303" y="4307"/>
                  <a:pt x="4303" y="4987"/>
                </a:cubicBezTo>
                <a:cubicBezTo>
                  <a:pt x="4303" y="5667"/>
                  <a:pt x="4857" y="6221"/>
                  <a:pt x="5537" y="6221"/>
                </a:cubicBezTo>
                <a:cubicBezTo>
                  <a:pt x="6217" y="6221"/>
                  <a:pt x="6771" y="5667"/>
                  <a:pt x="6771" y="4987"/>
                </a:cubicBezTo>
                <a:lnTo>
                  <a:pt x="6771" y="1546"/>
                </a:lnTo>
                <a:lnTo>
                  <a:pt x="6771" y="316"/>
                </a:lnTo>
                <a:cubicBezTo>
                  <a:pt x="6771" y="227"/>
                  <a:pt x="6732" y="143"/>
                  <a:pt x="6665" y="84"/>
                </a:cubicBezTo>
                <a:close/>
                <a:moveTo>
                  <a:pt x="1234" y="6221"/>
                </a:moveTo>
                <a:cubicBezTo>
                  <a:pt x="892" y="6221"/>
                  <a:pt x="615" y="5943"/>
                  <a:pt x="615" y="5602"/>
                </a:cubicBezTo>
                <a:cubicBezTo>
                  <a:pt x="615" y="5261"/>
                  <a:pt x="892" y="4983"/>
                  <a:pt x="1234" y="4983"/>
                </a:cubicBezTo>
                <a:cubicBezTo>
                  <a:pt x="1575" y="4983"/>
                  <a:pt x="1852" y="5261"/>
                  <a:pt x="1852" y="5602"/>
                </a:cubicBezTo>
                <a:cubicBezTo>
                  <a:pt x="1852" y="5943"/>
                  <a:pt x="1575" y="6221"/>
                  <a:pt x="1234" y="6221"/>
                </a:cubicBezTo>
                <a:close/>
                <a:moveTo>
                  <a:pt x="5537" y="5606"/>
                </a:moveTo>
                <a:cubicBezTo>
                  <a:pt x="5196" y="5606"/>
                  <a:pt x="4918" y="5328"/>
                  <a:pt x="4918" y="4987"/>
                </a:cubicBezTo>
                <a:cubicBezTo>
                  <a:pt x="4918" y="4646"/>
                  <a:pt x="5196" y="4368"/>
                  <a:pt x="5537" y="4368"/>
                </a:cubicBezTo>
                <a:cubicBezTo>
                  <a:pt x="5878" y="4368"/>
                  <a:pt x="6156" y="4646"/>
                  <a:pt x="6156" y="4987"/>
                </a:cubicBezTo>
                <a:cubicBezTo>
                  <a:pt x="6156" y="5328"/>
                  <a:pt x="5878" y="5606"/>
                  <a:pt x="5537" y="5606"/>
                </a:cubicBezTo>
                <a:close/>
                <a:moveTo>
                  <a:pt x="6156" y="1279"/>
                </a:moveTo>
                <a:lnTo>
                  <a:pt x="2467" y="1806"/>
                </a:lnTo>
                <a:lnTo>
                  <a:pt x="2467" y="1198"/>
                </a:lnTo>
                <a:lnTo>
                  <a:pt x="6156" y="671"/>
                </a:lnTo>
                <a:lnTo>
                  <a:pt x="6156" y="1279"/>
                </a:lnTo>
                <a:close/>
              </a:path>
            </a:pathLst>
          </a:custGeom>
          <a:solidFill>
            <a:srgbClr val="F4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3" name="椭圆 17">
            <a:extLst>
              <a:ext uri="{FF2B5EF4-FFF2-40B4-BE49-F238E27FC236}">
                <a16:creationId xmlns:a16="http://schemas.microsoft.com/office/drawing/2014/main" id="{0368531A-14EC-4C6D-89AD-06F5063DA0C3}"/>
              </a:ext>
            </a:extLst>
          </p:cNvPr>
          <p:cNvSpPr/>
          <p:nvPr/>
        </p:nvSpPr>
        <p:spPr>
          <a:xfrm>
            <a:off x="4435922" y="2705100"/>
            <a:ext cx="913670" cy="990600"/>
          </a:xfrm>
          <a:custGeom>
            <a:avLst/>
            <a:gdLst>
              <a:gd name="connsiteX0" fmla="*/ 120076 w 560906"/>
              <a:gd name="connsiteY0" fmla="*/ 477200 h 608133"/>
              <a:gd name="connsiteX1" fmla="*/ 48843 w 560906"/>
              <a:gd name="connsiteY1" fmla="*/ 533388 h 608133"/>
              <a:gd name="connsiteX2" fmla="*/ 51115 w 560906"/>
              <a:gd name="connsiteY2" fmla="*/ 535656 h 608133"/>
              <a:gd name="connsiteX3" fmla="*/ 94164 w 560906"/>
              <a:gd name="connsiteY3" fmla="*/ 578647 h 608133"/>
              <a:gd name="connsiteX4" fmla="*/ 96538 w 560906"/>
              <a:gd name="connsiteY4" fmla="*/ 581018 h 608133"/>
              <a:gd name="connsiteX5" fmla="*/ 151976 w 560906"/>
              <a:gd name="connsiteY5" fmla="*/ 509057 h 608133"/>
              <a:gd name="connsiteX6" fmla="*/ 144130 w 560906"/>
              <a:gd name="connsiteY6" fmla="*/ 501221 h 608133"/>
              <a:gd name="connsiteX7" fmla="*/ 118011 w 560906"/>
              <a:gd name="connsiteY7" fmla="*/ 519573 h 608133"/>
              <a:gd name="connsiteX8" fmla="*/ 113985 w 560906"/>
              <a:gd name="connsiteY8" fmla="*/ 520810 h 608133"/>
              <a:gd name="connsiteX9" fmla="*/ 109030 w 560906"/>
              <a:gd name="connsiteY9" fmla="*/ 518645 h 608133"/>
              <a:gd name="connsiteX10" fmla="*/ 108617 w 560906"/>
              <a:gd name="connsiteY10" fmla="*/ 509675 h 608133"/>
              <a:gd name="connsiteX11" fmla="*/ 127819 w 560906"/>
              <a:gd name="connsiteY11" fmla="*/ 484932 h 608133"/>
              <a:gd name="connsiteX12" fmla="*/ 369196 w 560906"/>
              <a:gd name="connsiteY12" fmla="*/ 386628 h 608133"/>
              <a:gd name="connsiteX13" fmla="*/ 386548 w 560906"/>
              <a:gd name="connsiteY13" fmla="*/ 390440 h 608133"/>
              <a:gd name="connsiteX14" fmla="*/ 406481 w 560906"/>
              <a:gd name="connsiteY14" fmla="*/ 445249 h 608133"/>
              <a:gd name="connsiteX15" fmla="*/ 368783 w 560906"/>
              <a:gd name="connsiteY15" fmla="*/ 469048 h 608133"/>
              <a:gd name="connsiteX16" fmla="*/ 351638 w 560906"/>
              <a:gd name="connsiteY16" fmla="*/ 465339 h 608133"/>
              <a:gd name="connsiteX17" fmla="*/ 330464 w 560906"/>
              <a:gd name="connsiteY17" fmla="*/ 442158 h 608133"/>
              <a:gd name="connsiteX18" fmla="*/ 331704 w 560906"/>
              <a:gd name="connsiteY18" fmla="*/ 410530 h 608133"/>
              <a:gd name="connsiteX19" fmla="*/ 369196 w 560906"/>
              <a:gd name="connsiteY19" fmla="*/ 386628 h 608133"/>
              <a:gd name="connsiteX20" fmla="*/ 132144 w 560906"/>
              <a:gd name="connsiteY20" fmla="*/ 296304 h 608133"/>
              <a:gd name="connsiteX21" fmla="*/ 149579 w 560906"/>
              <a:gd name="connsiteY21" fmla="*/ 300222 h 608133"/>
              <a:gd name="connsiteX22" fmla="*/ 169284 w 560906"/>
              <a:gd name="connsiteY22" fmla="*/ 355075 h 608133"/>
              <a:gd name="connsiteX23" fmla="*/ 131938 w 560906"/>
              <a:gd name="connsiteY23" fmla="*/ 378583 h 608133"/>
              <a:gd name="connsiteX24" fmla="*/ 114400 w 560906"/>
              <a:gd name="connsiteY24" fmla="*/ 374665 h 608133"/>
              <a:gd name="connsiteX25" fmla="*/ 93148 w 560906"/>
              <a:gd name="connsiteY25" fmla="*/ 351260 h 608133"/>
              <a:gd name="connsiteX26" fmla="*/ 94592 w 560906"/>
              <a:gd name="connsiteY26" fmla="*/ 319812 h 608133"/>
              <a:gd name="connsiteX27" fmla="*/ 132144 w 560906"/>
              <a:gd name="connsiteY27" fmla="*/ 296304 h 608133"/>
              <a:gd name="connsiteX28" fmla="*/ 479863 w 560906"/>
              <a:gd name="connsiteY28" fmla="*/ 224963 h 608133"/>
              <a:gd name="connsiteX29" fmla="*/ 560695 w 560906"/>
              <a:gd name="connsiteY29" fmla="*/ 336823 h 608133"/>
              <a:gd name="connsiteX30" fmla="*/ 533751 w 560906"/>
              <a:gd name="connsiteY30" fmla="*/ 435280 h 608133"/>
              <a:gd name="connsiteX31" fmla="*/ 436712 w 560906"/>
              <a:gd name="connsiteY31" fmla="*/ 528686 h 608133"/>
              <a:gd name="connsiteX32" fmla="*/ 289192 w 560906"/>
              <a:gd name="connsiteY32" fmla="*/ 568687 h 608133"/>
              <a:gd name="connsiteX33" fmla="*/ 210321 w 560906"/>
              <a:gd name="connsiteY33" fmla="*/ 557037 h 608133"/>
              <a:gd name="connsiteX34" fmla="*/ 172951 w 560906"/>
              <a:gd name="connsiteY34" fmla="*/ 543222 h 608133"/>
              <a:gd name="connsiteX35" fmla="*/ 183997 w 560906"/>
              <a:gd name="connsiteY35" fmla="*/ 527964 h 608133"/>
              <a:gd name="connsiteX36" fmla="*/ 206811 w 560906"/>
              <a:gd name="connsiteY36" fmla="*/ 518067 h 608133"/>
              <a:gd name="connsiteX37" fmla="*/ 208670 w 560906"/>
              <a:gd name="connsiteY37" fmla="*/ 516005 h 608133"/>
              <a:gd name="connsiteX38" fmla="*/ 221471 w 560906"/>
              <a:gd name="connsiteY38" fmla="*/ 520232 h 608133"/>
              <a:gd name="connsiteX39" fmla="*/ 289192 w 560906"/>
              <a:gd name="connsiteY39" fmla="*/ 530232 h 608133"/>
              <a:gd name="connsiteX40" fmla="*/ 500097 w 560906"/>
              <a:gd name="connsiteY40" fmla="*/ 416413 h 608133"/>
              <a:gd name="connsiteX41" fmla="*/ 522189 w 560906"/>
              <a:gd name="connsiteY41" fmla="*/ 338988 h 608133"/>
              <a:gd name="connsiteX42" fmla="*/ 453642 w 560906"/>
              <a:gd name="connsiteY42" fmla="*/ 256614 h 608133"/>
              <a:gd name="connsiteX43" fmla="*/ 479863 w 560906"/>
              <a:gd name="connsiteY43" fmla="*/ 224963 h 608133"/>
              <a:gd name="connsiteX44" fmla="*/ 194705 w 560906"/>
              <a:gd name="connsiteY44" fmla="*/ 135791 h 608133"/>
              <a:gd name="connsiteX45" fmla="*/ 159798 w 560906"/>
              <a:gd name="connsiteY45" fmla="*/ 149291 h 608133"/>
              <a:gd name="connsiteX46" fmla="*/ 140382 w 560906"/>
              <a:gd name="connsiteY46" fmla="*/ 179381 h 608133"/>
              <a:gd name="connsiteX47" fmla="*/ 145856 w 560906"/>
              <a:gd name="connsiteY47" fmla="*/ 207411 h 608133"/>
              <a:gd name="connsiteX48" fmla="*/ 170745 w 560906"/>
              <a:gd name="connsiteY48" fmla="*/ 218025 h 608133"/>
              <a:gd name="connsiteX49" fmla="*/ 205652 w 560906"/>
              <a:gd name="connsiteY49" fmla="*/ 204525 h 608133"/>
              <a:gd name="connsiteX50" fmla="*/ 225068 w 560906"/>
              <a:gd name="connsiteY50" fmla="*/ 174435 h 608133"/>
              <a:gd name="connsiteX51" fmla="*/ 219594 w 560906"/>
              <a:gd name="connsiteY51" fmla="*/ 146405 h 608133"/>
              <a:gd name="connsiteX52" fmla="*/ 194705 w 560906"/>
              <a:gd name="connsiteY52" fmla="*/ 135791 h 608133"/>
              <a:gd name="connsiteX53" fmla="*/ 194705 w 560906"/>
              <a:gd name="connsiteY53" fmla="*/ 104155 h 608133"/>
              <a:gd name="connsiteX54" fmla="*/ 243967 w 560906"/>
              <a:gd name="connsiteY54" fmla="*/ 126208 h 608133"/>
              <a:gd name="connsiteX55" fmla="*/ 255947 w 560906"/>
              <a:gd name="connsiteY55" fmla="*/ 181442 h 608133"/>
              <a:gd name="connsiteX56" fmla="*/ 225894 w 560906"/>
              <a:gd name="connsiteY56" fmla="*/ 228845 h 608133"/>
              <a:gd name="connsiteX57" fmla="*/ 170745 w 560906"/>
              <a:gd name="connsiteY57" fmla="*/ 249661 h 608133"/>
              <a:gd name="connsiteX58" fmla="*/ 121483 w 560906"/>
              <a:gd name="connsiteY58" fmla="*/ 227608 h 608133"/>
              <a:gd name="connsiteX59" fmla="*/ 109503 w 560906"/>
              <a:gd name="connsiteY59" fmla="*/ 172374 h 608133"/>
              <a:gd name="connsiteX60" fmla="*/ 139556 w 560906"/>
              <a:gd name="connsiteY60" fmla="*/ 124971 h 608133"/>
              <a:gd name="connsiteX61" fmla="*/ 194705 w 560906"/>
              <a:gd name="connsiteY61" fmla="*/ 104155 h 608133"/>
              <a:gd name="connsiteX62" fmla="*/ 525489 w 560906"/>
              <a:gd name="connsiteY62" fmla="*/ 92799 h 608133"/>
              <a:gd name="connsiteX63" fmla="*/ 537150 w 560906"/>
              <a:gd name="connsiteY63" fmla="*/ 93575 h 608133"/>
              <a:gd name="connsiteX64" fmla="*/ 351841 w 560906"/>
              <a:gd name="connsiteY64" fmla="*/ 340596 h 608133"/>
              <a:gd name="connsiteX65" fmla="*/ 217531 w 560906"/>
              <a:gd name="connsiteY65" fmla="*/ 466478 h 608133"/>
              <a:gd name="connsiteX66" fmla="*/ 214227 w 560906"/>
              <a:gd name="connsiteY66" fmla="*/ 485241 h 608133"/>
              <a:gd name="connsiteX67" fmla="*/ 199878 w 560906"/>
              <a:gd name="connsiteY67" fmla="*/ 489881 h 608133"/>
              <a:gd name="connsiteX68" fmla="*/ 195232 w 560906"/>
              <a:gd name="connsiteY68" fmla="*/ 504211 h 608133"/>
              <a:gd name="connsiteX69" fmla="*/ 179437 w 560906"/>
              <a:gd name="connsiteY69" fmla="*/ 508541 h 608133"/>
              <a:gd name="connsiteX70" fmla="*/ 109753 w 560906"/>
              <a:gd name="connsiteY70" fmla="*/ 600298 h 608133"/>
              <a:gd name="connsiteX71" fmla="*/ 100048 w 560906"/>
              <a:gd name="connsiteY71" fmla="*/ 608030 h 608133"/>
              <a:gd name="connsiteX72" fmla="*/ 98603 w 560906"/>
              <a:gd name="connsiteY72" fmla="*/ 608133 h 608133"/>
              <a:gd name="connsiteX73" fmla="*/ 83427 w 560906"/>
              <a:gd name="connsiteY73" fmla="*/ 599060 h 608133"/>
              <a:gd name="connsiteX74" fmla="*/ 81053 w 560906"/>
              <a:gd name="connsiteY74" fmla="*/ 596689 h 608133"/>
              <a:gd name="connsiteX75" fmla="*/ 78679 w 560906"/>
              <a:gd name="connsiteY75" fmla="*/ 594215 h 608133"/>
              <a:gd name="connsiteX76" fmla="*/ 29228 w 560906"/>
              <a:gd name="connsiteY76" fmla="*/ 545141 h 608133"/>
              <a:gd name="connsiteX77" fmla="*/ 22002 w 560906"/>
              <a:gd name="connsiteY77" fmla="*/ 531326 h 608133"/>
              <a:gd name="connsiteX78" fmla="*/ 29228 w 560906"/>
              <a:gd name="connsiteY78" fmla="*/ 520397 h 608133"/>
              <a:gd name="connsiteX79" fmla="*/ 121315 w 560906"/>
              <a:gd name="connsiteY79" fmla="*/ 449157 h 608133"/>
              <a:gd name="connsiteX80" fmla="*/ 126064 w 560906"/>
              <a:gd name="connsiteY80" fmla="*/ 435033 h 608133"/>
              <a:gd name="connsiteX81" fmla="*/ 140414 w 560906"/>
              <a:gd name="connsiteY81" fmla="*/ 430497 h 608133"/>
              <a:gd name="connsiteX82" fmla="*/ 145059 w 560906"/>
              <a:gd name="connsiteY82" fmla="*/ 416063 h 608133"/>
              <a:gd name="connsiteX83" fmla="*/ 163745 w 560906"/>
              <a:gd name="connsiteY83" fmla="*/ 412867 h 608133"/>
              <a:gd name="connsiteX84" fmla="*/ 289899 w 560906"/>
              <a:gd name="connsiteY84" fmla="*/ 278634 h 608133"/>
              <a:gd name="connsiteX85" fmla="*/ 525489 w 560906"/>
              <a:gd name="connsiteY85" fmla="*/ 92799 h 608133"/>
              <a:gd name="connsiteX86" fmla="*/ 240139 w 560906"/>
              <a:gd name="connsiteY86" fmla="*/ 0 h 608133"/>
              <a:gd name="connsiteX87" fmla="*/ 290422 w 560906"/>
              <a:gd name="connsiteY87" fmla="*/ 10104 h 608133"/>
              <a:gd name="connsiteX88" fmla="*/ 367241 w 560906"/>
              <a:gd name="connsiteY88" fmla="*/ 89696 h 608133"/>
              <a:gd name="connsiteX89" fmla="*/ 363008 w 560906"/>
              <a:gd name="connsiteY89" fmla="*/ 185680 h 608133"/>
              <a:gd name="connsiteX90" fmla="*/ 361356 w 560906"/>
              <a:gd name="connsiteY90" fmla="*/ 189907 h 608133"/>
              <a:gd name="connsiteX91" fmla="*/ 323566 w 560906"/>
              <a:gd name="connsiteY91" fmla="*/ 223723 h 608133"/>
              <a:gd name="connsiteX92" fmla="*/ 320881 w 560906"/>
              <a:gd name="connsiteY92" fmla="*/ 207743 h 608133"/>
              <a:gd name="connsiteX93" fmla="*/ 328316 w 560906"/>
              <a:gd name="connsiteY93" fmla="*/ 168875 h 608133"/>
              <a:gd name="connsiteX94" fmla="*/ 331207 w 560906"/>
              <a:gd name="connsiteY94" fmla="*/ 103305 h 608133"/>
              <a:gd name="connsiteX95" fmla="*/ 275657 w 560906"/>
              <a:gd name="connsiteY95" fmla="*/ 45673 h 608133"/>
              <a:gd name="connsiteX96" fmla="*/ 240139 w 560906"/>
              <a:gd name="connsiteY96" fmla="*/ 38456 h 608133"/>
              <a:gd name="connsiteX97" fmla="*/ 195534 w 560906"/>
              <a:gd name="connsiteY97" fmla="*/ 48250 h 608133"/>
              <a:gd name="connsiteX98" fmla="*/ 69155 w 560906"/>
              <a:gd name="connsiteY98" fmla="*/ 161555 h 608133"/>
              <a:gd name="connsiteX99" fmla="*/ 38902 w 560906"/>
              <a:gd name="connsiteY99" fmla="*/ 292902 h 608133"/>
              <a:gd name="connsiteX100" fmla="*/ 103331 w 560906"/>
              <a:gd name="connsiteY100" fmla="*/ 446725 h 608133"/>
              <a:gd name="connsiteX101" fmla="*/ 103331 w 560906"/>
              <a:gd name="connsiteY101" fmla="*/ 446828 h 608133"/>
              <a:gd name="connsiteX102" fmla="*/ 71839 w 560906"/>
              <a:gd name="connsiteY102" fmla="*/ 469613 h 608133"/>
              <a:gd name="connsiteX103" fmla="*/ 62650 w 560906"/>
              <a:gd name="connsiteY103" fmla="*/ 458788 h 608133"/>
              <a:gd name="connsiteX104" fmla="*/ 389 w 560906"/>
              <a:gd name="connsiteY104" fmla="*/ 294964 h 608133"/>
              <a:gd name="connsiteX105" fmla="*/ 34359 w 560906"/>
              <a:gd name="connsiteY105" fmla="*/ 145059 h 608133"/>
              <a:gd name="connsiteX106" fmla="*/ 34565 w 560906"/>
              <a:gd name="connsiteY106" fmla="*/ 144647 h 608133"/>
              <a:gd name="connsiteX107" fmla="*/ 180769 w 560906"/>
              <a:gd name="connsiteY107" fmla="*/ 12681 h 608133"/>
              <a:gd name="connsiteX108" fmla="*/ 240139 w 560906"/>
              <a:gd name="connsiteY108" fmla="*/ 0 h 608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</a:cxnLst>
            <a:rect l="l" t="t" r="r" b="b"/>
            <a:pathLst>
              <a:path w="560906" h="608133">
                <a:moveTo>
                  <a:pt x="120076" y="477200"/>
                </a:moveTo>
                <a:lnTo>
                  <a:pt x="48843" y="533388"/>
                </a:lnTo>
                <a:cubicBezTo>
                  <a:pt x="49566" y="534109"/>
                  <a:pt x="50392" y="534831"/>
                  <a:pt x="51115" y="535656"/>
                </a:cubicBezTo>
                <a:lnTo>
                  <a:pt x="94164" y="578647"/>
                </a:lnTo>
                <a:cubicBezTo>
                  <a:pt x="94990" y="579472"/>
                  <a:pt x="95712" y="580194"/>
                  <a:pt x="96538" y="581018"/>
                </a:cubicBezTo>
                <a:lnTo>
                  <a:pt x="151976" y="509057"/>
                </a:lnTo>
                <a:lnTo>
                  <a:pt x="144130" y="501221"/>
                </a:lnTo>
                <a:lnTo>
                  <a:pt x="118011" y="519573"/>
                </a:lnTo>
                <a:cubicBezTo>
                  <a:pt x="116773" y="520397"/>
                  <a:pt x="115431" y="520810"/>
                  <a:pt x="113985" y="520810"/>
                </a:cubicBezTo>
                <a:cubicBezTo>
                  <a:pt x="112230" y="520810"/>
                  <a:pt x="110372" y="520088"/>
                  <a:pt x="109030" y="518645"/>
                </a:cubicBezTo>
                <a:cubicBezTo>
                  <a:pt x="106655" y="516170"/>
                  <a:pt x="106449" y="512356"/>
                  <a:pt x="108617" y="509675"/>
                </a:cubicBezTo>
                <a:lnTo>
                  <a:pt x="127819" y="484932"/>
                </a:lnTo>
                <a:close/>
                <a:moveTo>
                  <a:pt x="369196" y="386628"/>
                </a:moveTo>
                <a:cubicBezTo>
                  <a:pt x="375290" y="386628"/>
                  <a:pt x="381074" y="387967"/>
                  <a:pt x="386548" y="390440"/>
                </a:cubicBezTo>
                <a:cubicBezTo>
                  <a:pt x="407204" y="400124"/>
                  <a:pt x="416190" y="424747"/>
                  <a:pt x="406481" y="445249"/>
                </a:cubicBezTo>
                <a:cubicBezTo>
                  <a:pt x="399768" y="459776"/>
                  <a:pt x="384895" y="469048"/>
                  <a:pt x="368783" y="469048"/>
                </a:cubicBezTo>
                <a:cubicBezTo>
                  <a:pt x="362792" y="469048"/>
                  <a:pt x="357008" y="467812"/>
                  <a:pt x="351638" y="465339"/>
                </a:cubicBezTo>
                <a:cubicBezTo>
                  <a:pt x="341722" y="460703"/>
                  <a:pt x="334183" y="452564"/>
                  <a:pt x="330464" y="442158"/>
                </a:cubicBezTo>
                <a:cubicBezTo>
                  <a:pt x="326643" y="431753"/>
                  <a:pt x="327056" y="420523"/>
                  <a:pt x="331704" y="410530"/>
                </a:cubicBezTo>
                <a:cubicBezTo>
                  <a:pt x="338417" y="396003"/>
                  <a:pt x="353187" y="386628"/>
                  <a:pt x="369196" y="386628"/>
                </a:cubicBezTo>
                <a:close/>
                <a:moveTo>
                  <a:pt x="132144" y="296304"/>
                </a:moveTo>
                <a:cubicBezTo>
                  <a:pt x="138231" y="296304"/>
                  <a:pt x="144111" y="297541"/>
                  <a:pt x="149579" y="300222"/>
                </a:cubicBezTo>
                <a:cubicBezTo>
                  <a:pt x="170109" y="310017"/>
                  <a:pt x="178878" y="334557"/>
                  <a:pt x="169284" y="355075"/>
                </a:cubicBezTo>
                <a:cubicBezTo>
                  <a:pt x="162475" y="369407"/>
                  <a:pt x="147825" y="378583"/>
                  <a:pt x="131938" y="378583"/>
                </a:cubicBezTo>
                <a:cubicBezTo>
                  <a:pt x="125851" y="378583"/>
                  <a:pt x="119971" y="377243"/>
                  <a:pt x="114400" y="374665"/>
                </a:cubicBezTo>
                <a:cubicBezTo>
                  <a:pt x="104496" y="370025"/>
                  <a:pt x="96965" y="361777"/>
                  <a:pt x="93148" y="351260"/>
                </a:cubicBezTo>
                <a:cubicBezTo>
                  <a:pt x="89331" y="340743"/>
                  <a:pt x="89847" y="329607"/>
                  <a:pt x="94592" y="319812"/>
                </a:cubicBezTo>
                <a:cubicBezTo>
                  <a:pt x="101298" y="305480"/>
                  <a:pt x="116051" y="296304"/>
                  <a:pt x="132144" y="296304"/>
                </a:cubicBezTo>
                <a:close/>
                <a:moveTo>
                  <a:pt x="479863" y="224963"/>
                </a:moveTo>
                <a:cubicBezTo>
                  <a:pt x="524667" y="244036"/>
                  <a:pt x="557804" y="287027"/>
                  <a:pt x="560695" y="336823"/>
                </a:cubicBezTo>
                <a:cubicBezTo>
                  <a:pt x="562966" y="377855"/>
                  <a:pt x="546449" y="412599"/>
                  <a:pt x="533751" y="435280"/>
                </a:cubicBezTo>
                <a:cubicBezTo>
                  <a:pt x="513517" y="471261"/>
                  <a:pt x="479141" y="504458"/>
                  <a:pt x="436712" y="528686"/>
                </a:cubicBezTo>
                <a:cubicBezTo>
                  <a:pt x="390979" y="554872"/>
                  <a:pt x="339982" y="568687"/>
                  <a:pt x="289192" y="568687"/>
                </a:cubicBezTo>
                <a:cubicBezTo>
                  <a:pt x="262351" y="568687"/>
                  <a:pt x="235820" y="564769"/>
                  <a:pt x="210321" y="557037"/>
                </a:cubicBezTo>
                <a:cubicBezTo>
                  <a:pt x="197417" y="553222"/>
                  <a:pt x="184926" y="548583"/>
                  <a:pt x="172951" y="543222"/>
                </a:cubicBezTo>
                <a:lnTo>
                  <a:pt x="183997" y="527964"/>
                </a:lnTo>
                <a:cubicBezTo>
                  <a:pt x="192565" y="527655"/>
                  <a:pt x="200617" y="524252"/>
                  <a:pt x="206811" y="518067"/>
                </a:cubicBezTo>
                <a:cubicBezTo>
                  <a:pt x="207431" y="517448"/>
                  <a:pt x="208050" y="516726"/>
                  <a:pt x="208670" y="516005"/>
                </a:cubicBezTo>
                <a:cubicBezTo>
                  <a:pt x="212902" y="517551"/>
                  <a:pt x="217135" y="518891"/>
                  <a:pt x="221471" y="520232"/>
                </a:cubicBezTo>
                <a:cubicBezTo>
                  <a:pt x="243356" y="526830"/>
                  <a:pt x="266171" y="530232"/>
                  <a:pt x="289192" y="530232"/>
                </a:cubicBezTo>
                <a:cubicBezTo>
                  <a:pt x="385818" y="530232"/>
                  <a:pt x="468404" y="473013"/>
                  <a:pt x="500097" y="416413"/>
                </a:cubicBezTo>
                <a:cubicBezTo>
                  <a:pt x="516718" y="386825"/>
                  <a:pt x="523531" y="362906"/>
                  <a:pt x="522189" y="338988"/>
                </a:cubicBezTo>
                <a:cubicBezTo>
                  <a:pt x="519918" y="300739"/>
                  <a:pt x="490600" y="267336"/>
                  <a:pt x="453642" y="256614"/>
                </a:cubicBezTo>
                <a:cubicBezTo>
                  <a:pt x="462727" y="245892"/>
                  <a:pt x="471501" y="235376"/>
                  <a:pt x="479863" y="224963"/>
                </a:cubicBezTo>
                <a:close/>
                <a:moveTo>
                  <a:pt x="194705" y="135791"/>
                </a:moveTo>
                <a:cubicBezTo>
                  <a:pt x="182725" y="135791"/>
                  <a:pt x="170332" y="140635"/>
                  <a:pt x="159798" y="149291"/>
                </a:cubicBezTo>
                <a:cubicBezTo>
                  <a:pt x="149780" y="157535"/>
                  <a:pt x="142964" y="168252"/>
                  <a:pt x="140382" y="179381"/>
                </a:cubicBezTo>
                <a:cubicBezTo>
                  <a:pt x="137904" y="190098"/>
                  <a:pt x="139969" y="200300"/>
                  <a:pt x="145856" y="207411"/>
                </a:cubicBezTo>
                <a:cubicBezTo>
                  <a:pt x="151536" y="214315"/>
                  <a:pt x="160418" y="218025"/>
                  <a:pt x="170745" y="218025"/>
                </a:cubicBezTo>
                <a:cubicBezTo>
                  <a:pt x="182725" y="218025"/>
                  <a:pt x="195118" y="213181"/>
                  <a:pt x="205652" y="204525"/>
                </a:cubicBezTo>
                <a:cubicBezTo>
                  <a:pt x="215670" y="196281"/>
                  <a:pt x="222486" y="185564"/>
                  <a:pt x="225068" y="174435"/>
                </a:cubicBezTo>
                <a:cubicBezTo>
                  <a:pt x="227546" y="163718"/>
                  <a:pt x="225481" y="153516"/>
                  <a:pt x="219594" y="146405"/>
                </a:cubicBezTo>
                <a:cubicBezTo>
                  <a:pt x="213914" y="139604"/>
                  <a:pt x="205032" y="135791"/>
                  <a:pt x="194705" y="135791"/>
                </a:cubicBezTo>
                <a:close/>
                <a:moveTo>
                  <a:pt x="194705" y="104155"/>
                </a:moveTo>
                <a:cubicBezTo>
                  <a:pt x="214637" y="104155"/>
                  <a:pt x="232090" y="111987"/>
                  <a:pt x="243967" y="126208"/>
                </a:cubicBezTo>
                <a:cubicBezTo>
                  <a:pt x="256256" y="140944"/>
                  <a:pt x="260594" y="161141"/>
                  <a:pt x="255947" y="181442"/>
                </a:cubicBezTo>
                <a:cubicBezTo>
                  <a:pt x="251919" y="199373"/>
                  <a:pt x="241178" y="216170"/>
                  <a:pt x="225894" y="228845"/>
                </a:cubicBezTo>
                <a:cubicBezTo>
                  <a:pt x="209680" y="242241"/>
                  <a:pt x="190161" y="249661"/>
                  <a:pt x="170745" y="249661"/>
                </a:cubicBezTo>
                <a:cubicBezTo>
                  <a:pt x="150813" y="249661"/>
                  <a:pt x="133360" y="241829"/>
                  <a:pt x="121483" y="227608"/>
                </a:cubicBezTo>
                <a:cubicBezTo>
                  <a:pt x="109194" y="212872"/>
                  <a:pt x="104856" y="192675"/>
                  <a:pt x="109503" y="172374"/>
                </a:cubicBezTo>
                <a:cubicBezTo>
                  <a:pt x="113531" y="154443"/>
                  <a:pt x="124272" y="137646"/>
                  <a:pt x="139556" y="124971"/>
                </a:cubicBezTo>
                <a:cubicBezTo>
                  <a:pt x="155667" y="111575"/>
                  <a:pt x="175289" y="104155"/>
                  <a:pt x="194705" y="104155"/>
                </a:cubicBezTo>
                <a:close/>
                <a:moveTo>
                  <a:pt x="525489" y="92799"/>
                </a:moveTo>
                <a:cubicBezTo>
                  <a:pt x="531028" y="91281"/>
                  <a:pt x="535021" y="91449"/>
                  <a:pt x="537150" y="93575"/>
                </a:cubicBezTo>
                <a:cubicBezTo>
                  <a:pt x="554287" y="110689"/>
                  <a:pt x="445786" y="246777"/>
                  <a:pt x="351841" y="340596"/>
                </a:cubicBezTo>
                <a:cubicBezTo>
                  <a:pt x="330471" y="361937"/>
                  <a:pt x="238901" y="450188"/>
                  <a:pt x="217531" y="466478"/>
                </a:cubicBezTo>
                <a:cubicBezTo>
                  <a:pt x="220422" y="472663"/>
                  <a:pt x="219286" y="480189"/>
                  <a:pt x="214227" y="485241"/>
                </a:cubicBezTo>
                <a:cubicBezTo>
                  <a:pt x="210305" y="489159"/>
                  <a:pt x="204936" y="490705"/>
                  <a:pt x="199878" y="489881"/>
                </a:cubicBezTo>
                <a:cubicBezTo>
                  <a:pt x="200704" y="494932"/>
                  <a:pt x="199155" y="500293"/>
                  <a:pt x="195232" y="504211"/>
                </a:cubicBezTo>
                <a:cubicBezTo>
                  <a:pt x="190999" y="508541"/>
                  <a:pt x="184908" y="509881"/>
                  <a:pt x="179437" y="508541"/>
                </a:cubicBezTo>
                <a:lnTo>
                  <a:pt x="109753" y="600298"/>
                </a:lnTo>
                <a:cubicBezTo>
                  <a:pt x="106346" y="604834"/>
                  <a:pt x="103765" y="607618"/>
                  <a:pt x="100048" y="608030"/>
                </a:cubicBezTo>
                <a:cubicBezTo>
                  <a:pt x="99532" y="608133"/>
                  <a:pt x="99119" y="608133"/>
                  <a:pt x="98603" y="608133"/>
                </a:cubicBezTo>
                <a:cubicBezTo>
                  <a:pt x="93028" y="608133"/>
                  <a:pt x="87867" y="603494"/>
                  <a:pt x="83427" y="599060"/>
                </a:cubicBezTo>
                <a:cubicBezTo>
                  <a:pt x="82602" y="598339"/>
                  <a:pt x="81879" y="597514"/>
                  <a:pt x="81053" y="596689"/>
                </a:cubicBezTo>
                <a:cubicBezTo>
                  <a:pt x="80227" y="595864"/>
                  <a:pt x="79401" y="595040"/>
                  <a:pt x="78679" y="594215"/>
                </a:cubicBezTo>
                <a:lnTo>
                  <a:pt x="29228" y="545141"/>
                </a:lnTo>
                <a:cubicBezTo>
                  <a:pt x="25202" y="541120"/>
                  <a:pt x="21589" y="536687"/>
                  <a:pt x="22002" y="531326"/>
                </a:cubicBezTo>
                <a:cubicBezTo>
                  <a:pt x="22208" y="527408"/>
                  <a:pt x="24686" y="523800"/>
                  <a:pt x="29228" y="520397"/>
                </a:cubicBezTo>
                <a:lnTo>
                  <a:pt x="121315" y="449157"/>
                </a:lnTo>
                <a:cubicBezTo>
                  <a:pt x="120592" y="444105"/>
                  <a:pt x="122244" y="438951"/>
                  <a:pt x="126064" y="435033"/>
                </a:cubicBezTo>
                <a:cubicBezTo>
                  <a:pt x="129884" y="431218"/>
                  <a:pt x="135355" y="429672"/>
                  <a:pt x="140414" y="430497"/>
                </a:cubicBezTo>
                <a:cubicBezTo>
                  <a:pt x="139588" y="425445"/>
                  <a:pt x="141136" y="419981"/>
                  <a:pt x="145059" y="416063"/>
                </a:cubicBezTo>
                <a:cubicBezTo>
                  <a:pt x="150118" y="411011"/>
                  <a:pt x="157654" y="409980"/>
                  <a:pt x="163745" y="412867"/>
                </a:cubicBezTo>
                <a:cubicBezTo>
                  <a:pt x="180160" y="391526"/>
                  <a:pt x="268426" y="300079"/>
                  <a:pt x="289899" y="278634"/>
                </a:cubicBezTo>
                <a:cubicBezTo>
                  <a:pt x="372101" y="196633"/>
                  <a:pt x="486709" y="103424"/>
                  <a:pt x="525489" y="92799"/>
                </a:cubicBezTo>
                <a:close/>
                <a:moveTo>
                  <a:pt x="240139" y="0"/>
                </a:moveTo>
                <a:cubicBezTo>
                  <a:pt x="257382" y="0"/>
                  <a:pt x="274212" y="3402"/>
                  <a:pt x="290422" y="10104"/>
                </a:cubicBezTo>
                <a:cubicBezTo>
                  <a:pt x="325115" y="24434"/>
                  <a:pt x="353819" y="54230"/>
                  <a:pt x="367241" y="89696"/>
                </a:cubicBezTo>
                <a:cubicBezTo>
                  <a:pt x="379425" y="121862"/>
                  <a:pt x="377979" y="155060"/>
                  <a:pt x="363008" y="185680"/>
                </a:cubicBezTo>
                <a:cubicBezTo>
                  <a:pt x="362389" y="187020"/>
                  <a:pt x="361872" y="188464"/>
                  <a:pt x="361356" y="189907"/>
                </a:cubicBezTo>
                <a:cubicBezTo>
                  <a:pt x="348656" y="200939"/>
                  <a:pt x="335956" y="212280"/>
                  <a:pt x="323566" y="223723"/>
                </a:cubicBezTo>
                <a:cubicBezTo>
                  <a:pt x="322017" y="218775"/>
                  <a:pt x="321088" y="213414"/>
                  <a:pt x="320881" y="207743"/>
                </a:cubicBezTo>
                <a:cubicBezTo>
                  <a:pt x="320365" y="193722"/>
                  <a:pt x="322947" y="179907"/>
                  <a:pt x="328316" y="168875"/>
                </a:cubicBezTo>
                <a:cubicBezTo>
                  <a:pt x="341222" y="142482"/>
                  <a:pt x="337092" y="118666"/>
                  <a:pt x="331207" y="103305"/>
                </a:cubicBezTo>
                <a:cubicBezTo>
                  <a:pt x="321604" y="77942"/>
                  <a:pt x="300334" y="55879"/>
                  <a:pt x="275657" y="45673"/>
                </a:cubicBezTo>
                <a:cubicBezTo>
                  <a:pt x="263990" y="40827"/>
                  <a:pt x="252426" y="38456"/>
                  <a:pt x="240139" y="38456"/>
                </a:cubicBezTo>
                <a:cubicBezTo>
                  <a:pt x="225890" y="38456"/>
                  <a:pt x="211332" y="41652"/>
                  <a:pt x="195534" y="48250"/>
                </a:cubicBezTo>
                <a:cubicBezTo>
                  <a:pt x="139469" y="71447"/>
                  <a:pt x="93419" y="112790"/>
                  <a:pt x="69155" y="161555"/>
                </a:cubicBezTo>
                <a:cubicBezTo>
                  <a:pt x="45717" y="211661"/>
                  <a:pt x="36631" y="250941"/>
                  <a:pt x="38902" y="292902"/>
                </a:cubicBezTo>
                <a:cubicBezTo>
                  <a:pt x="42103" y="351668"/>
                  <a:pt x="65438" y="405177"/>
                  <a:pt x="103331" y="446725"/>
                </a:cubicBezTo>
                <a:cubicBezTo>
                  <a:pt x="103331" y="446725"/>
                  <a:pt x="103331" y="446828"/>
                  <a:pt x="103331" y="446828"/>
                </a:cubicBezTo>
                <a:lnTo>
                  <a:pt x="71839" y="469613"/>
                </a:lnTo>
                <a:cubicBezTo>
                  <a:pt x="68638" y="466108"/>
                  <a:pt x="65644" y="462499"/>
                  <a:pt x="62650" y="458788"/>
                </a:cubicBezTo>
                <a:cubicBezTo>
                  <a:pt x="25170" y="412187"/>
                  <a:pt x="3693" y="355483"/>
                  <a:pt x="389" y="294964"/>
                </a:cubicBezTo>
                <a:cubicBezTo>
                  <a:pt x="-2192" y="246199"/>
                  <a:pt x="7927" y="201351"/>
                  <a:pt x="34359" y="145059"/>
                </a:cubicBezTo>
                <a:lnTo>
                  <a:pt x="34565" y="144647"/>
                </a:lnTo>
                <a:cubicBezTo>
                  <a:pt x="62856" y="87530"/>
                  <a:pt x="116134" y="39487"/>
                  <a:pt x="180769" y="12681"/>
                </a:cubicBezTo>
                <a:cubicBezTo>
                  <a:pt x="201007" y="4227"/>
                  <a:pt x="221037" y="0"/>
                  <a:pt x="240139" y="0"/>
                </a:cubicBezTo>
                <a:close/>
              </a:path>
            </a:pathLst>
          </a:custGeom>
          <a:solidFill>
            <a:srgbClr val="F4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  <a:latin typeface="+mj-lt"/>
            </a:endParaRPr>
          </a:p>
        </p:txBody>
      </p:sp>
      <p:sp>
        <p:nvSpPr>
          <p:cNvPr id="41" name="椭圆 18">
            <a:extLst>
              <a:ext uri="{FF2B5EF4-FFF2-40B4-BE49-F238E27FC236}">
                <a16:creationId xmlns:a16="http://schemas.microsoft.com/office/drawing/2014/main" id="{3513E89D-4EA1-4084-BE3B-06E5996769ED}"/>
              </a:ext>
            </a:extLst>
          </p:cNvPr>
          <p:cNvSpPr/>
          <p:nvPr/>
        </p:nvSpPr>
        <p:spPr>
          <a:xfrm>
            <a:off x="6892899" y="2705100"/>
            <a:ext cx="857631" cy="990600"/>
          </a:xfrm>
          <a:custGeom>
            <a:avLst/>
            <a:gdLst>
              <a:gd name="connsiteX0" fmla="*/ 424218 w 522910"/>
              <a:gd name="connsiteY0" fmla="*/ 147830 h 603983"/>
              <a:gd name="connsiteX1" fmla="*/ 452827 w 522910"/>
              <a:gd name="connsiteY1" fmla="*/ 154424 h 603983"/>
              <a:gd name="connsiteX2" fmla="*/ 485798 w 522910"/>
              <a:gd name="connsiteY2" fmla="*/ 185232 h 603983"/>
              <a:gd name="connsiteX3" fmla="*/ 488419 w 522910"/>
              <a:gd name="connsiteY3" fmla="*/ 233659 h 603983"/>
              <a:gd name="connsiteX4" fmla="*/ 477833 w 522910"/>
              <a:gd name="connsiteY4" fmla="*/ 286315 h 603983"/>
              <a:gd name="connsiteX5" fmla="*/ 475312 w 522910"/>
              <a:gd name="connsiteY5" fmla="*/ 318432 h 603983"/>
              <a:gd name="connsiteX6" fmla="*/ 476623 w 522910"/>
              <a:gd name="connsiteY6" fmla="*/ 355583 h 603983"/>
              <a:gd name="connsiteX7" fmla="*/ 476118 w 522910"/>
              <a:gd name="connsiteY7" fmla="*/ 365651 h 603983"/>
              <a:gd name="connsiteX8" fmla="*/ 475211 w 522910"/>
              <a:gd name="connsiteY8" fmla="*/ 372699 h 603983"/>
              <a:gd name="connsiteX9" fmla="*/ 477631 w 522910"/>
              <a:gd name="connsiteY9" fmla="*/ 383069 h 603983"/>
              <a:gd name="connsiteX10" fmla="*/ 483580 w 522910"/>
              <a:gd name="connsiteY10" fmla="*/ 414582 h 603983"/>
              <a:gd name="connsiteX11" fmla="*/ 517256 w 522910"/>
              <a:gd name="connsiteY11" fmla="*/ 553722 h 603983"/>
              <a:gd name="connsiteX12" fmla="*/ 512215 w 522910"/>
              <a:gd name="connsiteY12" fmla="*/ 591880 h 603983"/>
              <a:gd name="connsiteX13" fmla="*/ 469766 w 522910"/>
              <a:gd name="connsiteY13" fmla="*/ 600236 h 603983"/>
              <a:gd name="connsiteX14" fmla="*/ 441837 w 522910"/>
              <a:gd name="connsiteY14" fmla="*/ 555132 h 603983"/>
              <a:gd name="connsiteX15" fmla="*/ 419554 w 522910"/>
              <a:gd name="connsiteY15" fmla="*/ 486367 h 603983"/>
              <a:gd name="connsiteX16" fmla="*/ 399692 w 522910"/>
              <a:gd name="connsiteY16" fmla="*/ 419817 h 603983"/>
              <a:gd name="connsiteX17" fmla="*/ 370754 w 522910"/>
              <a:gd name="connsiteY17" fmla="*/ 478615 h 603983"/>
              <a:gd name="connsiteX18" fmla="*/ 358252 w 522910"/>
              <a:gd name="connsiteY18" fmla="*/ 525733 h 603983"/>
              <a:gd name="connsiteX19" fmla="*/ 353815 w 522910"/>
              <a:gd name="connsiteY19" fmla="*/ 560669 h 603983"/>
              <a:gd name="connsiteX20" fmla="*/ 345043 w 522910"/>
              <a:gd name="connsiteY20" fmla="*/ 585034 h 603983"/>
              <a:gd name="connsiteX21" fmla="*/ 295840 w 522910"/>
              <a:gd name="connsiteY21" fmla="*/ 590370 h 603983"/>
              <a:gd name="connsiteX22" fmla="*/ 283135 w 522910"/>
              <a:gd name="connsiteY22" fmla="*/ 567112 h 603983"/>
              <a:gd name="connsiteX23" fmla="*/ 284043 w 522910"/>
              <a:gd name="connsiteY23" fmla="*/ 547681 h 603983"/>
              <a:gd name="connsiteX24" fmla="*/ 290496 w 522910"/>
              <a:gd name="connsiteY24" fmla="*/ 479319 h 603983"/>
              <a:gd name="connsiteX25" fmla="*/ 306426 w 522910"/>
              <a:gd name="connsiteY25" fmla="*/ 432100 h 603983"/>
              <a:gd name="connsiteX26" fmla="*/ 334759 w 522910"/>
              <a:gd name="connsiteY26" fmla="*/ 366658 h 603983"/>
              <a:gd name="connsiteX27" fmla="*/ 338489 w 522910"/>
              <a:gd name="connsiteY27" fmla="*/ 358503 h 603983"/>
              <a:gd name="connsiteX28" fmla="*/ 338187 w 522910"/>
              <a:gd name="connsiteY28" fmla="*/ 338770 h 603983"/>
              <a:gd name="connsiteX29" fmla="*/ 338893 w 522910"/>
              <a:gd name="connsiteY29" fmla="*/ 304035 h 603983"/>
              <a:gd name="connsiteX30" fmla="*/ 343833 w 522910"/>
              <a:gd name="connsiteY30" fmla="*/ 249466 h 603983"/>
              <a:gd name="connsiteX31" fmla="*/ 263978 w 522910"/>
              <a:gd name="connsiteY31" fmla="*/ 275140 h 603983"/>
              <a:gd name="connsiteX32" fmla="*/ 219816 w 522910"/>
              <a:gd name="connsiteY32" fmla="*/ 266783 h 603983"/>
              <a:gd name="connsiteX33" fmla="*/ 87127 w 522910"/>
              <a:gd name="connsiteY33" fmla="*/ 315412 h 603983"/>
              <a:gd name="connsiteX34" fmla="*/ 83296 w 522910"/>
              <a:gd name="connsiteY34" fmla="*/ 316721 h 603983"/>
              <a:gd name="connsiteX35" fmla="*/ 83599 w 522910"/>
              <a:gd name="connsiteY35" fmla="*/ 328198 h 603983"/>
              <a:gd name="connsiteX36" fmla="*/ 80271 w 522910"/>
              <a:gd name="connsiteY36" fmla="*/ 340783 h 603983"/>
              <a:gd name="connsiteX37" fmla="*/ 36311 w 522910"/>
              <a:gd name="connsiteY37" fmla="*/ 365249 h 603983"/>
              <a:gd name="connsiteX38" fmla="*/ 517 w 522910"/>
              <a:gd name="connsiteY38" fmla="*/ 330413 h 603983"/>
              <a:gd name="connsiteX39" fmla="*/ 23909 w 522910"/>
              <a:gd name="connsiteY39" fmla="*/ 285913 h 603983"/>
              <a:gd name="connsiteX40" fmla="*/ 75432 w 522910"/>
              <a:gd name="connsiteY40" fmla="*/ 298598 h 603983"/>
              <a:gd name="connsiteX41" fmla="*/ 80070 w 522910"/>
              <a:gd name="connsiteY41" fmla="*/ 301619 h 603983"/>
              <a:gd name="connsiteX42" fmla="*/ 87228 w 522910"/>
              <a:gd name="connsiteY42" fmla="*/ 299001 h 603983"/>
              <a:gd name="connsiteX43" fmla="*/ 214270 w 522910"/>
              <a:gd name="connsiteY43" fmla="*/ 252587 h 603983"/>
              <a:gd name="connsiteX44" fmla="*/ 233024 w 522910"/>
              <a:gd name="connsiteY44" fmla="*/ 222182 h 603983"/>
              <a:gd name="connsiteX45" fmla="*/ 281421 w 522910"/>
              <a:gd name="connsiteY45" fmla="*/ 203757 h 603983"/>
              <a:gd name="connsiteX46" fmla="*/ 334356 w 522910"/>
              <a:gd name="connsiteY46" fmla="*/ 181406 h 603983"/>
              <a:gd name="connsiteX47" fmla="*/ 395457 w 522910"/>
              <a:gd name="connsiteY47" fmla="*/ 153619 h 603983"/>
              <a:gd name="connsiteX48" fmla="*/ 424218 w 522910"/>
              <a:gd name="connsiteY48" fmla="*/ 147830 h 603983"/>
              <a:gd name="connsiteX49" fmla="*/ 449114 w 522910"/>
              <a:gd name="connsiteY49" fmla="*/ 154 h 603983"/>
              <a:gd name="connsiteX50" fmla="*/ 522032 w 522910"/>
              <a:gd name="connsiteY50" fmla="*/ 79663 h 603983"/>
              <a:gd name="connsiteX51" fmla="*/ 488347 w 522910"/>
              <a:gd name="connsiteY51" fmla="*/ 128476 h 603983"/>
              <a:gd name="connsiteX52" fmla="*/ 427127 w 522910"/>
              <a:gd name="connsiteY52" fmla="*/ 132200 h 603983"/>
              <a:gd name="connsiteX53" fmla="*/ 386382 w 522910"/>
              <a:gd name="connsiteY53" fmla="*/ 54301 h 603983"/>
              <a:gd name="connsiteX54" fmla="*/ 449114 w 522910"/>
              <a:gd name="connsiteY54" fmla="*/ 154 h 603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522910" h="603983">
                <a:moveTo>
                  <a:pt x="424218" y="147830"/>
                </a:moveTo>
                <a:cubicBezTo>
                  <a:pt x="434073" y="147981"/>
                  <a:pt x="443904" y="150196"/>
                  <a:pt x="452827" y="154424"/>
                </a:cubicBezTo>
                <a:cubicBezTo>
                  <a:pt x="466540" y="160968"/>
                  <a:pt x="479446" y="171137"/>
                  <a:pt x="485798" y="185232"/>
                </a:cubicBezTo>
                <a:cubicBezTo>
                  <a:pt x="492654" y="200334"/>
                  <a:pt x="491545" y="217752"/>
                  <a:pt x="488419" y="233659"/>
                </a:cubicBezTo>
                <a:cubicBezTo>
                  <a:pt x="484991" y="251279"/>
                  <a:pt x="480152" y="268495"/>
                  <a:pt x="477833" y="286315"/>
                </a:cubicBezTo>
                <a:cubicBezTo>
                  <a:pt x="476421" y="296987"/>
                  <a:pt x="475514" y="307760"/>
                  <a:pt x="475312" y="318432"/>
                </a:cubicBezTo>
                <a:cubicBezTo>
                  <a:pt x="475009" y="330917"/>
                  <a:pt x="476118" y="343200"/>
                  <a:pt x="476623" y="355583"/>
                </a:cubicBezTo>
                <a:cubicBezTo>
                  <a:pt x="476723" y="358906"/>
                  <a:pt x="476623" y="362329"/>
                  <a:pt x="476118" y="365651"/>
                </a:cubicBezTo>
                <a:cubicBezTo>
                  <a:pt x="475816" y="368470"/>
                  <a:pt x="475211" y="372699"/>
                  <a:pt x="475211" y="372699"/>
                </a:cubicBezTo>
                <a:cubicBezTo>
                  <a:pt x="475211" y="372699"/>
                  <a:pt x="477026" y="379847"/>
                  <a:pt x="477631" y="383069"/>
                </a:cubicBezTo>
                <a:cubicBezTo>
                  <a:pt x="479547" y="393540"/>
                  <a:pt x="481563" y="404010"/>
                  <a:pt x="483580" y="414582"/>
                </a:cubicBezTo>
                <a:cubicBezTo>
                  <a:pt x="492755" y="461197"/>
                  <a:pt x="501426" y="508819"/>
                  <a:pt x="517256" y="553722"/>
                </a:cubicBezTo>
                <a:cubicBezTo>
                  <a:pt x="521894" y="567012"/>
                  <a:pt x="521793" y="580604"/>
                  <a:pt x="512215" y="591880"/>
                </a:cubicBezTo>
                <a:cubicBezTo>
                  <a:pt x="501829" y="603961"/>
                  <a:pt x="483983" y="607485"/>
                  <a:pt x="469766" y="600236"/>
                </a:cubicBezTo>
                <a:cubicBezTo>
                  <a:pt x="453533" y="591880"/>
                  <a:pt x="447786" y="571039"/>
                  <a:pt x="441837" y="555132"/>
                </a:cubicBezTo>
                <a:cubicBezTo>
                  <a:pt x="433469" y="532579"/>
                  <a:pt x="426310" y="509523"/>
                  <a:pt x="419554" y="486367"/>
                </a:cubicBezTo>
                <a:cubicBezTo>
                  <a:pt x="415925" y="474084"/>
                  <a:pt x="399692" y="419817"/>
                  <a:pt x="399692" y="419817"/>
                </a:cubicBezTo>
                <a:cubicBezTo>
                  <a:pt x="399692" y="419817"/>
                  <a:pt x="379829" y="460895"/>
                  <a:pt x="370754" y="478615"/>
                </a:cubicBezTo>
                <a:cubicBezTo>
                  <a:pt x="364100" y="493817"/>
                  <a:pt x="360470" y="509322"/>
                  <a:pt x="358252" y="525733"/>
                </a:cubicBezTo>
                <a:cubicBezTo>
                  <a:pt x="356638" y="537412"/>
                  <a:pt x="355630" y="549091"/>
                  <a:pt x="353815" y="560669"/>
                </a:cubicBezTo>
                <a:cubicBezTo>
                  <a:pt x="352504" y="569327"/>
                  <a:pt x="350690" y="577986"/>
                  <a:pt x="345043" y="585034"/>
                </a:cubicBezTo>
                <a:cubicBezTo>
                  <a:pt x="333146" y="599934"/>
                  <a:pt x="310661" y="602351"/>
                  <a:pt x="295840" y="590370"/>
                </a:cubicBezTo>
                <a:cubicBezTo>
                  <a:pt x="288782" y="584631"/>
                  <a:pt x="284043" y="576174"/>
                  <a:pt x="283135" y="567112"/>
                </a:cubicBezTo>
                <a:cubicBezTo>
                  <a:pt x="282430" y="560669"/>
                  <a:pt x="283640" y="554125"/>
                  <a:pt x="284043" y="547681"/>
                </a:cubicBezTo>
                <a:cubicBezTo>
                  <a:pt x="285354" y="524827"/>
                  <a:pt x="285959" y="501872"/>
                  <a:pt x="290496" y="479319"/>
                </a:cubicBezTo>
                <a:cubicBezTo>
                  <a:pt x="293924" y="462808"/>
                  <a:pt x="299974" y="447605"/>
                  <a:pt x="306426" y="432100"/>
                </a:cubicBezTo>
                <a:cubicBezTo>
                  <a:pt x="315703" y="410152"/>
                  <a:pt x="325180" y="388405"/>
                  <a:pt x="334759" y="366658"/>
                </a:cubicBezTo>
                <a:cubicBezTo>
                  <a:pt x="335969" y="363839"/>
                  <a:pt x="338489" y="358503"/>
                  <a:pt x="338489" y="358503"/>
                </a:cubicBezTo>
                <a:cubicBezTo>
                  <a:pt x="338288" y="349442"/>
                  <a:pt x="338187" y="348737"/>
                  <a:pt x="338187" y="338770"/>
                </a:cubicBezTo>
                <a:cubicBezTo>
                  <a:pt x="338187" y="327191"/>
                  <a:pt x="338389" y="315613"/>
                  <a:pt x="338893" y="304035"/>
                </a:cubicBezTo>
                <a:cubicBezTo>
                  <a:pt x="339599" y="285812"/>
                  <a:pt x="341111" y="267589"/>
                  <a:pt x="343833" y="249466"/>
                </a:cubicBezTo>
                <a:cubicBezTo>
                  <a:pt x="320744" y="257722"/>
                  <a:pt x="274868" y="271717"/>
                  <a:pt x="263978" y="275140"/>
                </a:cubicBezTo>
                <a:cubicBezTo>
                  <a:pt x="253996" y="278160"/>
                  <a:pt x="231613" y="285006"/>
                  <a:pt x="219816" y="266783"/>
                </a:cubicBezTo>
                <a:lnTo>
                  <a:pt x="87127" y="315412"/>
                </a:lnTo>
                <a:cubicBezTo>
                  <a:pt x="85817" y="315815"/>
                  <a:pt x="84607" y="316318"/>
                  <a:pt x="83296" y="316721"/>
                </a:cubicBezTo>
                <a:cubicBezTo>
                  <a:pt x="83397" y="316721"/>
                  <a:pt x="83699" y="326990"/>
                  <a:pt x="83599" y="328198"/>
                </a:cubicBezTo>
                <a:cubicBezTo>
                  <a:pt x="83195" y="332527"/>
                  <a:pt x="81985" y="336756"/>
                  <a:pt x="80271" y="340783"/>
                </a:cubicBezTo>
                <a:cubicBezTo>
                  <a:pt x="72709" y="357597"/>
                  <a:pt x="54560" y="367665"/>
                  <a:pt x="36311" y="365249"/>
                </a:cubicBezTo>
                <a:cubicBezTo>
                  <a:pt x="18263" y="362832"/>
                  <a:pt x="3441" y="348435"/>
                  <a:pt x="517" y="330413"/>
                </a:cubicBezTo>
                <a:cubicBezTo>
                  <a:pt x="-2407" y="312291"/>
                  <a:pt x="7272" y="293866"/>
                  <a:pt x="23909" y="285913"/>
                </a:cubicBezTo>
                <a:cubicBezTo>
                  <a:pt x="41654" y="277455"/>
                  <a:pt x="63534" y="282892"/>
                  <a:pt x="75432" y="298598"/>
                </a:cubicBezTo>
                <a:cubicBezTo>
                  <a:pt x="77751" y="301619"/>
                  <a:pt x="76944" y="302827"/>
                  <a:pt x="80070" y="301619"/>
                </a:cubicBezTo>
                <a:cubicBezTo>
                  <a:pt x="82489" y="300813"/>
                  <a:pt x="84808" y="299907"/>
                  <a:pt x="87228" y="299001"/>
                </a:cubicBezTo>
                <a:cubicBezTo>
                  <a:pt x="87228" y="299001"/>
                  <a:pt x="172629" y="267790"/>
                  <a:pt x="214270" y="252587"/>
                </a:cubicBezTo>
                <a:cubicBezTo>
                  <a:pt x="211044" y="233257"/>
                  <a:pt x="227580" y="224397"/>
                  <a:pt x="233024" y="222182"/>
                </a:cubicBezTo>
                <a:lnTo>
                  <a:pt x="281421" y="203757"/>
                </a:lnTo>
                <a:cubicBezTo>
                  <a:pt x="299268" y="196710"/>
                  <a:pt x="316912" y="189259"/>
                  <a:pt x="334356" y="181406"/>
                </a:cubicBezTo>
                <a:cubicBezTo>
                  <a:pt x="354723" y="172245"/>
                  <a:pt x="374989" y="162781"/>
                  <a:pt x="395457" y="153619"/>
                </a:cubicBezTo>
                <a:cubicBezTo>
                  <a:pt x="404481" y="149592"/>
                  <a:pt x="414362" y="147679"/>
                  <a:pt x="424218" y="147830"/>
                </a:cubicBezTo>
                <a:close/>
                <a:moveTo>
                  <a:pt x="449114" y="154"/>
                </a:moveTo>
                <a:cubicBezTo>
                  <a:pt x="492582" y="-2765"/>
                  <a:pt x="529092" y="36487"/>
                  <a:pt x="522032" y="79663"/>
                </a:cubicBezTo>
                <a:cubicBezTo>
                  <a:pt x="518704" y="99893"/>
                  <a:pt x="506198" y="118210"/>
                  <a:pt x="488347" y="128476"/>
                </a:cubicBezTo>
                <a:cubicBezTo>
                  <a:pt x="469890" y="139044"/>
                  <a:pt x="446693" y="140553"/>
                  <a:pt x="427127" y="132200"/>
                </a:cubicBezTo>
                <a:cubicBezTo>
                  <a:pt x="396972" y="119619"/>
                  <a:pt x="379423" y="86205"/>
                  <a:pt x="386382" y="54301"/>
                </a:cubicBezTo>
                <a:cubicBezTo>
                  <a:pt x="392837" y="24711"/>
                  <a:pt x="418857" y="2167"/>
                  <a:pt x="449114" y="154"/>
                </a:cubicBezTo>
                <a:close/>
              </a:path>
            </a:pathLst>
          </a:custGeom>
          <a:solidFill>
            <a:srgbClr val="F4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  <a:latin typeface="+mj-lt"/>
            </a:endParaRPr>
          </a:p>
        </p:txBody>
      </p:sp>
      <p:grpSp>
        <p:nvGrpSpPr>
          <p:cNvPr id="24" name="组合 23">
            <a:extLst>
              <a:ext uri="{FF2B5EF4-FFF2-40B4-BE49-F238E27FC236}">
                <a16:creationId xmlns:a16="http://schemas.microsoft.com/office/drawing/2014/main" id="{8C155C40-2C03-4B36-A8D2-3BF43D40E944}"/>
              </a:ext>
            </a:extLst>
          </p:cNvPr>
          <p:cNvGrpSpPr/>
          <p:nvPr/>
        </p:nvGrpSpPr>
        <p:grpSpPr>
          <a:xfrm>
            <a:off x="1341596" y="4077900"/>
            <a:ext cx="2244406" cy="1161631"/>
            <a:chOff x="1809751" y="2496470"/>
            <a:chExt cx="2244406" cy="1161631"/>
          </a:xfrm>
        </p:grpSpPr>
        <p:sp>
          <p:nvSpPr>
            <p:cNvPr id="25" name="文本框 24">
              <a:extLst>
                <a:ext uri="{FF2B5EF4-FFF2-40B4-BE49-F238E27FC236}">
                  <a16:creationId xmlns:a16="http://schemas.microsoft.com/office/drawing/2014/main" id="{D229E3B7-2749-4D2C-980B-2C5F2F89054D}"/>
                </a:ext>
              </a:extLst>
            </p:cNvPr>
            <p:cNvSpPr txBox="1"/>
            <p:nvPr/>
          </p:nvSpPr>
          <p:spPr>
            <a:xfrm>
              <a:off x="1809751" y="2934313"/>
              <a:ext cx="2244406" cy="723788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14000"/>
                </a:lnSpc>
              </a:pPr>
              <a:r>
                <a:rPr lang="en-US" altLang="zh-CN" sz="900" dirty="0">
                  <a:solidFill>
                    <a:schemeClr val="bg1">
                      <a:lumMod val="50000"/>
                    </a:schemeClr>
                  </a:solidFill>
                  <a:latin typeface="+mj-lt"/>
                  <a:ea typeface="+mj-ea"/>
                </a:rPr>
                <a:t>A complex idea can be conveyed with just a single still image, namely making it possible to absorb large amounts of data quickly.</a:t>
              </a:r>
            </a:p>
          </p:txBody>
        </p:sp>
        <p:sp>
          <p:nvSpPr>
            <p:cNvPr id="26" name="文本框 25">
              <a:extLst>
                <a:ext uri="{FF2B5EF4-FFF2-40B4-BE49-F238E27FC236}">
                  <a16:creationId xmlns:a16="http://schemas.microsoft.com/office/drawing/2014/main" id="{B406400F-F4B3-4E20-B047-328C3AC3645B}"/>
                </a:ext>
              </a:extLst>
            </p:cNvPr>
            <p:cNvSpPr txBox="1"/>
            <p:nvPr/>
          </p:nvSpPr>
          <p:spPr>
            <a:xfrm>
              <a:off x="2174712" y="2496470"/>
              <a:ext cx="1514484" cy="39068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14000"/>
                </a:lnSpc>
              </a:pPr>
              <a:r>
                <a:rPr lang="tr-TR" altLang="zh-CN" dirty="0">
                  <a:latin typeface="+mj-lt"/>
                  <a:ea typeface="时尚中黑简体" panose="01010104010101010101" pitchFamily="2" charset="-122"/>
                </a:rPr>
                <a:t>TITLE HERE</a:t>
              </a:r>
              <a:endParaRPr lang="en-US" altLang="zh-CN" dirty="0">
                <a:latin typeface="+mj-lt"/>
                <a:ea typeface="时尚中黑简体" panose="01010104010101010101" pitchFamily="2" charset="-122"/>
              </a:endParaRPr>
            </a:p>
          </p:txBody>
        </p:sp>
      </p:grpSp>
      <p:grpSp>
        <p:nvGrpSpPr>
          <p:cNvPr id="27" name="组合 26">
            <a:extLst>
              <a:ext uri="{FF2B5EF4-FFF2-40B4-BE49-F238E27FC236}">
                <a16:creationId xmlns:a16="http://schemas.microsoft.com/office/drawing/2014/main" id="{8A74030C-E491-46F4-8D30-C518CBAC4C81}"/>
              </a:ext>
            </a:extLst>
          </p:cNvPr>
          <p:cNvGrpSpPr/>
          <p:nvPr/>
        </p:nvGrpSpPr>
        <p:grpSpPr>
          <a:xfrm>
            <a:off x="3770553" y="4077900"/>
            <a:ext cx="2244406" cy="1161631"/>
            <a:chOff x="1809751" y="2496470"/>
            <a:chExt cx="2244406" cy="1161631"/>
          </a:xfrm>
        </p:grpSpPr>
        <p:sp>
          <p:nvSpPr>
            <p:cNvPr id="28" name="文本框 27">
              <a:extLst>
                <a:ext uri="{FF2B5EF4-FFF2-40B4-BE49-F238E27FC236}">
                  <a16:creationId xmlns:a16="http://schemas.microsoft.com/office/drawing/2014/main" id="{556E6F75-83E9-45ED-BE12-0920D7523F34}"/>
                </a:ext>
              </a:extLst>
            </p:cNvPr>
            <p:cNvSpPr txBox="1"/>
            <p:nvPr/>
          </p:nvSpPr>
          <p:spPr>
            <a:xfrm>
              <a:off x="1809751" y="2934313"/>
              <a:ext cx="2244406" cy="723788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14000"/>
                </a:lnSpc>
              </a:pPr>
              <a:r>
                <a:rPr lang="en-US" altLang="zh-CN" sz="900" dirty="0">
                  <a:solidFill>
                    <a:schemeClr val="bg1">
                      <a:lumMod val="50000"/>
                    </a:schemeClr>
                  </a:solidFill>
                  <a:latin typeface="+mj-lt"/>
                  <a:ea typeface="+mj-ea"/>
                </a:rPr>
                <a:t>A complex idea can be conveyed with just a single still image, namely making it possible to absorb large amounts of data quickly.</a:t>
              </a:r>
            </a:p>
          </p:txBody>
        </p:sp>
        <p:sp>
          <p:nvSpPr>
            <p:cNvPr id="29" name="文本框 28">
              <a:extLst>
                <a:ext uri="{FF2B5EF4-FFF2-40B4-BE49-F238E27FC236}">
                  <a16:creationId xmlns:a16="http://schemas.microsoft.com/office/drawing/2014/main" id="{9543948C-A98C-4965-BF72-CBD884DC78A8}"/>
                </a:ext>
              </a:extLst>
            </p:cNvPr>
            <p:cNvSpPr txBox="1"/>
            <p:nvPr/>
          </p:nvSpPr>
          <p:spPr>
            <a:xfrm>
              <a:off x="2174712" y="2496470"/>
              <a:ext cx="1514484" cy="39068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14000"/>
                </a:lnSpc>
              </a:pPr>
              <a:r>
                <a:rPr lang="tr-TR" altLang="zh-CN" dirty="0">
                  <a:latin typeface="+mj-lt"/>
                  <a:ea typeface="时尚中黑简体" panose="01010104010101010101" pitchFamily="2" charset="-122"/>
                </a:rPr>
                <a:t>TITLE HERE</a:t>
              </a:r>
              <a:endParaRPr lang="en-US" altLang="zh-CN" dirty="0">
                <a:latin typeface="+mj-lt"/>
                <a:ea typeface="时尚中黑简体" panose="01010104010101010101" pitchFamily="2" charset="-122"/>
              </a:endParaRPr>
            </a:p>
          </p:txBody>
        </p:sp>
      </p:grpSp>
      <p:grpSp>
        <p:nvGrpSpPr>
          <p:cNvPr id="30" name="组合 29">
            <a:extLst>
              <a:ext uri="{FF2B5EF4-FFF2-40B4-BE49-F238E27FC236}">
                <a16:creationId xmlns:a16="http://schemas.microsoft.com/office/drawing/2014/main" id="{EAF2BBB3-32B6-4002-AE00-B88C01372C27}"/>
              </a:ext>
            </a:extLst>
          </p:cNvPr>
          <p:cNvGrpSpPr/>
          <p:nvPr/>
        </p:nvGrpSpPr>
        <p:grpSpPr>
          <a:xfrm>
            <a:off x="6199510" y="4077900"/>
            <a:ext cx="2244406" cy="1161631"/>
            <a:chOff x="1809751" y="2496470"/>
            <a:chExt cx="2244406" cy="1161631"/>
          </a:xfrm>
        </p:grpSpPr>
        <p:sp>
          <p:nvSpPr>
            <p:cNvPr id="31" name="文本框 30">
              <a:extLst>
                <a:ext uri="{FF2B5EF4-FFF2-40B4-BE49-F238E27FC236}">
                  <a16:creationId xmlns:a16="http://schemas.microsoft.com/office/drawing/2014/main" id="{F58F8E06-B020-4C5E-90D6-FE30CFD04364}"/>
                </a:ext>
              </a:extLst>
            </p:cNvPr>
            <p:cNvSpPr txBox="1"/>
            <p:nvPr/>
          </p:nvSpPr>
          <p:spPr>
            <a:xfrm>
              <a:off x="1809751" y="2934313"/>
              <a:ext cx="2244406" cy="723788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14000"/>
                </a:lnSpc>
              </a:pPr>
              <a:r>
                <a:rPr lang="en-US" altLang="zh-CN" sz="900" dirty="0">
                  <a:solidFill>
                    <a:schemeClr val="bg1">
                      <a:lumMod val="50000"/>
                    </a:schemeClr>
                  </a:solidFill>
                  <a:latin typeface="+mj-lt"/>
                  <a:ea typeface="+mj-ea"/>
                </a:rPr>
                <a:t>A complex idea can be conveyed with just a single still image, namely making it possible to absorb large amounts of data quickly.</a:t>
              </a:r>
            </a:p>
          </p:txBody>
        </p:sp>
        <p:sp>
          <p:nvSpPr>
            <p:cNvPr id="32" name="文本框 31">
              <a:extLst>
                <a:ext uri="{FF2B5EF4-FFF2-40B4-BE49-F238E27FC236}">
                  <a16:creationId xmlns:a16="http://schemas.microsoft.com/office/drawing/2014/main" id="{910C9E46-4000-44F7-8DD6-D4F09F1E1178}"/>
                </a:ext>
              </a:extLst>
            </p:cNvPr>
            <p:cNvSpPr txBox="1"/>
            <p:nvPr/>
          </p:nvSpPr>
          <p:spPr>
            <a:xfrm>
              <a:off x="2174712" y="2496470"/>
              <a:ext cx="1514484" cy="39068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14000"/>
                </a:lnSpc>
              </a:pPr>
              <a:r>
                <a:rPr lang="tr-TR" altLang="zh-CN" dirty="0">
                  <a:latin typeface="+mj-lt"/>
                  <a:ea typeface="时尚中黑简体" panose="01010104010101010101" pitchFamily="2" charset="-122"/>
                </a:rPr>
                <a:t>TITLE HERE</a:t>
              </a:r>
              <a:endParaRPr lang="en-US" altLang="zh-CN" dirty="0">
                <a:latin typeface="+mj-lt"/>
                <a:ea typeface="时尚中黑简体" panose="01010104010101010101" pitchFamily="2" charset="-122"/>
              </a:endParaRPr>
            </a:p>
          </p:txBody>
        </p:sp>
      </p:grpSp>
      <p:grpSp>
        <p:nvGrpSpPr>
          <p:cNvPr id="33" name="组合 32">
            <a:extLst>
              <a:ext uri="{FF2B5EF4-FFF2-40B4-BE49-F238E27FC236}">
                <a16:creationId xmlns:a16="http://schemas.microsoft.com/office/drawing/2014/main" id="{DDCF2CE3-CAAD-4D83-A389-51070F76BD9C}"/>
              </a:ext>
            </a:extLst>
          </p:cNvPr>
          <p:cNvGrpSpPr/>
          <p:nvPr/>
        </p:nvGrpSpPr>
        <p:grpSpPr>
          <a:xfrm>
            <a:off x="8628469" y="4077900"/>
            <a:ext cx="2244406" cy="1161631"/>
            <a:chOff x="1809751" y="2496470"/>
            <a:chExt cx="2244406" cy="1161631"/>
          </a:xfrm>
        </p:grpSpPr>
        <p:sp>
          <p:nvSpPr>
            <p:cNvPr id="34" name="文本框 33">
              <a:extLst>
                <a:ext uri="{FF2B5EF4-FFF2-40B4-BE49-F238E27FC236}">
                  <a16:creationId xmlns:a16="http://schemas.microsoft.com/office/drawing/2014/main" id="{EA34260D-15AB-49E2-8E59-E625C702DE1C}"/>
                </a:ext>
              </a:extLst>
            </p:cNvPr>
            <p:cNvSpPr txBox="1"/>
            <p:nvPr/>
          </p:nvSpPr>
          <p:spPr>
            <a:xfrm>
              <a:off x="1809751" y="2934313"/>
              <a:ext cx="2244406" cy="723788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14000"/>
                </a:lnSpc>
              </a:pPr>
              <a:r>
                <a:rPr lang="en-US" altLang="zh-CN" sz="900" dirty="0">
                  <a:solidFill>
                    <a:schemeClr val="bg1">
                      <a:lumMod val="50000"/>
                    </a:schemeClr>
                  </a:solidFill>
                  <a:latin typeface="+mj-lt"/>
                  <a:ea typeface="+mj-ea"/>
                </a:rPr>
                <a:t>A complex idea can be conveyed with just a single still image, namely making it possible to absorb large amounts of data quickly.</a:t>
              </a:r>
            </a:p>
          </p:txBody>
        </p:sp>
        <p:sp>
          <p:nvSpPr>
            <p:cNvPr id="35" name="文本框 34">
              <a:extLst>
                <a:ext uri="{FF2B5EF4-FFF2-40B4-BE49-F238E27FC236}">
                  <a16:creationId xmlns:a16="http://schemas.microsoft.com/office/drawing/2014/main" id="{3EA729FF-60C3-4A6E-88CC-33A0F5A39C85}"/>
                </a:ext>
              </a:extLst>
            </p:cNvPr>
            <p:cNvSpPr txBox="1"/>
            <p:nvPr/>
          </p:nvSpPr>
          <p:spPr>
            <a:xfrm>
              <a:off x="2174712" y="2496470"/>
              <a:ext cx="1514484" cy="39068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14000"/>
                </a:lnSpc>
              </a:pPr>
              <a:r>
                <a:rPr lang="tr-TR" altLang="zh-CN" dirty="0">
                  <a:latin typeface="+mj-lt"/>
                  <a:ea typeface="时尚中黑简体" panose="01010104010101010101" pitchFamily="2" charset="-122"/>
                </a:rPr>
                <a:t>TITLE HERE</a:t>
              </a:r>
              <a:endParaRPr lang="en-US" altLang="zh-CN" dirty="0">
                <a:latin typeface="+mj-lt"/>
                <a:ea typeface="时尚中黑简体" panose="01010104010101010101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10727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4" grpId="0" animBg="1"/>
      <p:bldP spid="43" grpId="0" animBg="1"/>
      <p:bldP spid="4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EBC5E3F5-16CE-4E6E-A76D-ECBF177D4A48}"/>
              </a:ext>
            </a:extLst>
          </p:cNvPr>
          <p:cNvGrpSpPr/>
          <p:nvPr/>
        </p:nvGrpSpPr>
        <p:grpSpPr>
          <a:xfrm>
            <a:off x="4281905" y="868680"/>
            <a:ext cx="3628192" cy="3383280"/>
            <a:chOff x="2308226" y="600075"/>
            <a:chExt cx="4684000" cy="4367820"/>
          </a:xfrm>
        </p:grpSpPr>
        <p:sp>
          <p:nvSpPr>
            <p:cNvPr id="3" name="Freeform 8">
              <a:extLst>
                <a:ext uri="{FF2B5EF4-FFF2-40B4-BE49-F238E27FC236}">
                  <a16:creationId xmlns:a16="http://schemas.microsoft.com/office/drawing/2014/main" id="{7C1BED71-607D-4B40-80F0-63F123820E44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5783" y="812303"/>
              <a:ext cx="3886443" cy="3780617"/>
            </a:xfrm>
            <a:prstGeom prst="ellipse">
              <a:avLst/>
            </a:prstGeom>
            <a:solidFill>
              <a:sysClr val="window" lastClr="FFFFFF"/>
            </a:solidFill>
            <a:ln w="38100">
              <a:solidFill>
                <a:sysClr val="window" lastClr="FFFFFF">
                  <a:lumMod val="95000"/>
                </a:sys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4" name="Freeform 8">
              <a:extLst>
                <a:ext uri="{FF2B5EF4-FFF2-40B4-BE49-F238E27FC236}">
                  <a16:creationId xmlns:a16="http://schemas.microsoft.com/office/drawing/2014/main" id="{EC38E7D1-A234-410C-8DC4-47468BE1225F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3691" y="600075"/>
              <a:ext cx="4183760" cy="4069838"/>
            </a:xfrm>
            <a:prstGeom prst="ellipse">
              <a:avLst/>
            </a:prstGeom>
            <a:solidFill>
              <a:srgbClr val="F37432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5" name="Freeform 8">
              <a:extLst>
                <a:ext uri="{FF2B5EF4-FFF2-40B4-BE49-F238E27FC236}">
                  <a16:creationId xmlns:a16="http://schemas.microsoft.com/office/drawing/2014/main" id="{B7EECBD6-91EF-4B9C-A0D2-4AA373DBACD5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8226" y="898057"/>
              <a:ext cx="4183760" cy="4069838"/>
            </a:xfrm>
            <a:prstGeom prst="ellipse">
              <a:avLst/>
            </a:prstGeom>
            <a:solidFill>
              <a:srgbClr val="F37432">
                <a:lumMod val="40000"/>
                <a:lumOff val="6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2CBDE068-62DE-4A8E-89CE-437990C320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3691" y="746598"/>
              <a:ext cx="4183760" cy="4069838"/>
            </a:xfrm>
            <a:prstGeom prst="ellipse">
              <a:avLst/>
            </a:prstGeom>
            <a:solidFill>
              <a:srgbClr val="F37432">
                <a:alpha val="94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endParaRPr>
            </a:p>
          </p:txBody>
        </p:sp>
        <p:pic>
          <p:nvPicPr>
            <p:cNvPr id="7" name="图片占位符 51">
              <a:extLst>
                <a:ext uri="{FF2B5EF4-FFF2-40B4-BE49-F238E27FC236}">
                  <a16:creationId xmlns:a16="http://schemas.microsoft.com/office/drawing/2014/main" id="{4B1726FA-30C6-47FB-8149-291BC5A2068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14170" y="885017"/>
              <a:ext cx="3802800" cy="3793002"/>
            </a:xfrm>
            <a:prstGeom prst="ellipse">
              <a:avLst/>
            </a:prstGeom>
            <a:solidFill>
              <a:sysClr val="window" lastClr="FFFFFF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</p:pic>
      </p:grpSp>
      <p:grpSp>
        <p:nvGrpSpPr>
          <p:cNvPr id="11" name="组合 10">
            <a:extLst>
              <a:ext uri="{FF2B5EF4-FFF2-40B4-BE49-F238E27FC236}">
                <a16:creationId xmlns:a16="http://schemas.microsoft.com/office/drawing/2014/main" id="{70170069-EB56-4D5C-B89D-A2DC4C65D516}"/>
              </a:ext>
            </a:extLst>
          </p:cNvPr>
          <p:cNvGrpSpPr/>
          <p:nvPr/>
        </p:nvGrpSpPr>
        <p:grpSpPr>
          <a:xfrm>
            <a:off x="5264363" y="4644700"/>
            <a:ext cx="1663275" cy="1362121"/>
            <a:chOff x="5452420" y="4646319"/>
            <a:chExt cx="1287160" cy="1054105"/>
          </a:xfrm>
        </p:grpSpPr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D504D364-5751-4F31-9814-0A70605D500D}"/>
                </a:ext>
              </a:extLst>
            </p:cNvPr>
            <p:cNvSpPr txBox="1"/>
            <p:nvPr/>
          </p:nvSpPr>
          <p:spPr>
            <a:xfrm>
              <a:off x="5628823" y="4646319"/>
              <a:ext cx="934357" cy="547812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tr-TR" altLang="zh-CN" sz="4000" dirty="0">
                  <a:solidFill>
                    <a:srgbClr val="F47737"/>
                  </a:solidFill>
                  <a:latin typeface="+mj-lt"/>
                  <a:ea typeface="时尚中黑简体" panose="01010104010101010101" pitchFamily="2" charset="-122"/>
                </a:rPr>
                <a:t>POP</a:t>
              </a:r>
              <a:endParaRPr lang="zh-CN" altLang="en-US" sz="4000" dirty="0">
                <a:solidFill>
                  <a:srgbClr val="F47737"/>
                </a:solidFill>
                <a:latin typeface="+mj-lt"/>
                <a:ea typeface="时尚中黑简体" panose="01010104010101010101" pitchFamily="2" charset="-122"/>
              </a:endParaRPr>
            </a:p>
          </p:txBody>
        </p:sp>
        <p:cxnSp>
          <p:nvCxnSpPr>
            <p:cNvPr id="9" name="直接连接符 8">
              <a:extLst>
                <a:ext uri="{FF2B5EF4-FFF2-40B4-BE49-F238E27FC236}">
                  <a16:creationId xmlns:a16="http://schemas.microsoft.com/office/drawing/2014/main" id="{DC19AECD-D502-47D5-ABB9-BA09618E503F}"/>
                </a:ext>
              </a:extLst>
            </p:cNvPr>
            <p:cNvCxnSpPr>
              <a:cxnSpLocks/>
            </p:cNvCxnSpPr>
            <p:nvPr/>
          </p:nvCxnSpPr>
          <p:spPr>
            <a:xfrm>
              <a:off x="5807982" y="5310877"/>
              <a:ext cx="576036" cy="0"/>
            </a:xfrm>
            <a:prstGeom prst="line">
              <a:avLst/>
            </a:prstGeom>
            <a:ln w="28575" cap="rnd">
              <a:solidFill>
                <a:srgbClr val="F47737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文本框 9">
              <a:extLst>
                <a:ext uri="{FF2B5EF4-FFF2-40B4-BE49-F238E27FC236}">
                  <a16:creationId xmlns:a16="http://schemas.microsoft.com/office/drawing/2014/main" id="{4B0629C7-5F2C-4CC3-8F1E-831361A940D2}"/>
                </a:ext>
              </a:extLst>
            </p:cNvPr>
            <p:cNvSpPr txBox="1"/>
            <p:nvPr/>
          </p:nvSpPr>
          <p:spPr>
            <a:xfrm>
              <a:off x="5452420" y="5343155"/>
              <a:ext cx="1287160" cy="357269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ea typeface="时尚中黑简体" panose="01010104010101010101" pitchFamily="2" charset="-122"/>
                </a:rPr>
                <a:t>Text here...</a:t>
              </a:r>
              <a:endPara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时尚中黑简体" panose="01010104010101010101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19544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heme/theme1.xml><?xml version="1.0" encoding="utf-8"?>
<a:theme xmlns:a="http://schemas.openxmlformats.org/drawingml/2006/main" name="Freelancer Presentation Template www.templatesppt.com">
  <a:themeElements>
    <a:clrScheme name="自定义 277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E53238"/>
      </a:accent1>
      <a:accent2>
        <a:srgbClr val="0064D2"/>
      </a:accent2>
      <a:accent3>
        <a:srgbClr val="E53238"/>
      </a:accent3>
      <a:accent4>
        <a:srgbClr val="0064D2"/>
      </a:accent4>
      <a:accent5>
        <a:srgbClr val="E53238"/>
      </a:accent5>
      <a:accent6>
        <a:srgbClr val="0064D2"/>
      </a:accent6>
      <a:hlink>
        <a:srgbClr val="E53238"/>
      </a:hlink>
      <a:folHlink>
        <a:srgbClr val="BFBFBF"/>
      </a:folHlink>
    </a:clrScheme>
    <a:fontScheme name="Elemental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包图主题2" id="{50CFA792-C506-47E4-B272-6A6183483AB3}" vid="{CC1AE437-2F7F-4319-9F22-408F5F8C346F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包图主题2</Template>
  <TotalTime>381</TotalTime>
  <Words>1549</Words>
  <Application>Microsoft Macintosh PowerPoint</Application>
  <PresentationFormat>Geniş ekran</PresentationFormat>
  <Paragraphs>234</Paragraphs>
  <Slides>25</Slides>
  <Notes>25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25</vt:i4>
      </vt:variant>
    </vt:vector>
  </HeadingPairs>
  <TitlesOfParts>
    <vt:vector size="30" baseType="lpstr">
      <vt:lpstr>等线</vt:lpstr>
      <vt:lpstr>Arial</vt:lpstr>
      <vt:lpstr>Calibri</vt:lpstr>
      <vt:lpstr>Palatino Linotype</vt:lpstr>
      <vt:lpstr>Freelancer Presentation Template www.templatesppt.com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Manager/>
  <Company>Templatesppt.com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Freelancer Presentation Template</dc:title>
  <dc:subject/>
  <dc:creator>Templatesppt.com</dc:creator>
  <cp:keywords>Freelancer Presentation Template</cp:keywords>
  <dc:description>Freelancer Presentation Template
www.Templatesppt.com</dc:description>
  <cp:lastModifiedBy>Resul Gok</cp:lastModifiedBy>
  <cp:revision>74</cp:revision>
  <dcterms:created xsi:type="dcterms:W3CDTF">2017-08-18T03:02:00Z</dcterms:created>
  <dcterms:modified xsi:type="dcterms:W3CDTF">2022-05-26T13:36:32Z</dcterms:modified>
  <cp:category>Business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2052-10.1.0.6748</vt:lpwstr>
  </property>
</Properties>
</file>