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6" r:id="rId2"/>
    <p:sldId id="263" r:id="rId3"/>
    <p:sldId id="264" r:id="rId4"/>
    <p:sldId id="261" r:id="rId5"/>
    <p:sldId id="262" r:id="rId6"/>
    <p:sldId id="273" r:id="rId7"/>
    <p:sldId id="272" r:id="rId8"/>
    <p:sldId id="285" r:id="rId9"/>
    <p:sldId id="267" r:id="rId10"/>
    <p:sldId id="276" r:id="rId11"/>
    <p:sldId id="275" r:id="rId12"/>
    <p:sldId id="274" r:id="rId13"/>
    <p:sldId id="269" r:id="rId14"/>
    <p:sldId id="266" r:id="rId15"/>
    <p:sldId id="280" r:id="rId16"/>
    <p:sldId id="279" r:id="rId17"/>
    <p:sldId id="278" r:id="rId18"/>
    <p:sldId id="270" r:id="rId19"/>
    <p:sldId id="277" r:id="rId20"/>
    <p:sldId id="265" r:id="rId21"/>
    <p:sldId id="283" r:id="rId22"/>
    <p:sldId id="282" r:id="rId23"/>
    <p:sldId id="271" r:id="rId24"/>
    <p:sldId id="281" r:id="rId25"/>
    <p:sldId id="26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3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53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0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3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19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6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26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6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1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17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1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97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251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42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44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3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22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84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30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9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14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5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0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1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3121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9A7733-9EAF-49E5-8086-387A35B67C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05A4DF90-4D1E-4E1E-9ED0-FB0A3F62E7B6}"/>
              </a:ext>
            </a:extLst>
          </p:cNvPr>
          <p:cNvSpPr>
            <a:spLocks/>
          </p:cNvSpPr>
          <p:nvPr/>
        </p:nvSpPr>
        <p:spPr bwMode="auto">
          <a:xfrm>
            <a:off x="2079513" y="1510001"/>
            <a:ext cx="3782598" cy="3679599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ysClr val="window" lastClr="FFFFFF">
                <a:lumMod val="95000"/>
              </a:sys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B20DB720-A1AA-4DE7-B6D5-5D01EA2513B4}"/>
              </a:ext>
            </a:extLst>
          </p:cNvPr>
          <p:cNvSpPr>
            <a:spLocks/>
          </p:cNvSpPr>
          <p:nvPr/>
        </p:nvSpPr>
        <p:spPr bwMode="auto">
          <a:xfrm>
            <a:off x="1512974" y="1303444"/>
            <a:ext cx="4071971" cy="3961092"/>
          </a:xfrm>
          <a:prstGeom prst="ellipse">
            <a:avLst/>
          </a:prstGeom>
          <a:solidFill>
            <a:srgbClr val="F3743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99D07E3F-4896-44C2-AA28-554A30A7DC64}"/>
              </a:ext>
            </a:extLst>
          </p:cNvPr>
          <p:cNvSpPr>
            <a:spLocks/>
          </p:cNvSpPr>
          <p:nvPr/>
        </p:nvSpPr>
        <p:spPr bwMode="auto">
          <a:xfrm>
            <a:off x="1303266" y="1593464"/>
            <a:ext cx="4071971" cy="3961092"/>
          </a:xfrm>
          <a:prstGeom prst="ellipse">
            <a:avLst/>
          </a:prstGeom>
          <a:solidFill>
            <a:srgbClr val="F37432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138F19B-EA2D-4683-9D95-54B98FB997E5}"/>
              </a:ext>
            </a:extLst>
          </p:cNvPr>
          <p:cNvSpPr>
            <a:spLocks/>
          </p:cNvSpPr>
          <p:nvPr/>
        </p:nvSpPr>
        <p:spPr bwMode="auto">
          <a:xfrm>
            <a:off x="1512974" y="1446052"/>
            <a:ext cx="4071971" cy="3961092"/>
          </a:xfrm>
          <a:prstGeom prst="ellipse">
            <a:avLst/>
          </a:prstGeom>
          <a:solidFill>
            <a:srgbClr val="F37432">
              <a:alpha val="9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5" name="图片占位符 51">
            <a:extLst>
              <a:ext uri="{FF2B5EF4-FFF2-40B4-BE49-F238E27FC236}">
                <a16:creationId xmlns:a16="http://schemas.microsoft.com/office/drawing/2014/main" id="{4FA5B143-827C-482E-B56E-6F484665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64" y="1580772"/>
            <a:ext cx="3701191" cy="3691652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AEF5658-F34F-42B1-A621-0237C6F87CF9}"/>
              </a:ext>
            </a:extLst>
          </p:cNvPr>
          <p:cNvSpPr txBox="1"/>
          <p:nvPr/>
        </p:nvSpPr>
        <p:spPr>
          <a:xfrm>
            <a:off x="6694398" y="2706166"/>
            <a:ext cx="53751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6000" b="1" dirty="0">
                <a:latin typeface="+mj-lt"/>
                <a:ea typeface="时尚中黑简体" panose="01010104010101010101" pitchFamily="2" charset="-122"/>
              </a:rPr>
              <a:t>FREELANCER</a:t>
            </a:r>
            <a:endParaRPr lang="zh-CN" altLang="en-US" sz="6000" b="1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6C7224-F0B9-452F-A698-8F416C51FF2F}"/>
              </a:ext>
            </a:extLst>
          </p:cNvPr>
          <p:cNvSpPr txBox="1"/>
          <p:nvPr/>
        </p:nvSpPr>
        <p:spPr>
          <a:xfrm>
            <a:off x="6694399" y="3721829"/>
            <a:ext cx="46445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3600" spc="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PRESENTATION</a:t>
            </a:r>
            <a:endParaRPr lang="zh-CN" altLang="en-US" sz="3600" spc="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720F106-17BE-41FD-8558-BA18316CC23B}"/>
              </a:ext>
            </a:extLst>
          </p:cNvPr>
          <p:cNvCxnSpPr>
            <a:cxnSpLocks/>
          </p:cNvCxnSpPr>
          <p:nvPr/>
        </p:nvCxnSpPr>
        <p:spPr>
          <a:xfrm>
            <a:off x="6324600" y="2362200"/>
            <a:ext cx="0" cy="213360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6D16D09-EB63-4451-BACF-B3FF2720C2E9}"/>
              </a:ext>
            </a:extLst>
          </p:cNvPr>
          <p:cNvGrpSpPr/>
          <p:nvPr/>
        </p:nvGrpSpPr>
        <p:grpSpPr>
          <a:xfrm>
            <a:off x="1273859" y="2096407"/>
            <a:ext cx="4055152" cy="1187450"/>
            <a:chOff x="1460500" y="2947671"/>
            <a:chExt cx="4055152" cy="118745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3342B34-26DF-4059-A85B-2C8A21F26D26}"/>
                </a:ext>
              </a:extLst>
            </p:cNvPr>
            <p:cNvGrpSpPr/>
            <p:nvPr/>
          </p:nvGrpSpPr>
          <p:grpSpPr>
            <a:xfrm>
              <a:off x="1460500" y="2947671"/>
              <a:ext cx="4055152" cy="1187450"/>
              <a:chOff x="1079500" y="1606551"/>
              <a:chExt cx="4055152" cy="1187450"/>
            </a:xfrm>
            <a:solidFill>
              <a:schemeClr val="accent1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E3658A2-CCC6-4E8E-A057-7652541791C7}"/>
                  </a:ext>
                </a:extLst>
              </p:cNvPr>
              <p:cNvSpPr/>
              <p:nvPr/>
            </p:nvSpPr>
            <p:spPr>
              <a:xfrm>
                <a:off x="1079500" y="1606551"/>
                <a:ext cx="4055152" cy="1187450"/>
              </a:xfrm>
              <a:prstGeom prst="rect">
                <a:avLst/>
              </a:prstGeom>
              <a:solidFill>
                <a:srgbClr val="F4773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354A5B0D-1BBF-4187-A274-36CCCF755B59}"/>
                  </a:ext>
                </a:extLst>
              </p:cNvPr>
              <p:cNvCxnSpPr/>
              <p:nvPr/>
            </p:nvCxnSpPr>
            <p:spPr>
              <a:xfrm>
                <a:off x="2849880" y="1950720"/>
                <a:ext cx="2277152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C0DB6EE-138D-42DB-96F1-63A0BEEA74B4}"/>
                </a:ext>
              </a:extLst>
            </p:cNvPr>
            <p:cNvGrpSpPr/>
            <p:nvPr/>
          </p:nvGrpSpPr>
          <p:grpSpPr>
            <a:xfrm>
              <a:off x="1631155" y="3009493"/>
              <a:ext cx="3517759" cy="1003767"/>
              <a:chOff x="1809750" y="2496470"/>
              <a:chExt cx="3517759" cy="100376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0D1663B-1A28-4ECC-BC97-B6F66187BF6F}"/>
                  </a:ext>
                </a:extLst>
              </p:cNvPr>
              <p:cNvSpPr txBox="1"/>
              <p:nvPr/>
            </p:nvSpPr>
            <p:spPr>
              <a:xfrm>
                <a:off x="1809750" y="2934313"/>
                <a:ext cx="3517759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  <a:ea typeface="+mj-ea"/>
                  </a:rPr>
                  <a:t>A complex idea can be conveyed with just a single still image, namely making it possible to absorb large amounts of data quickly.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C72D27-F9F8-4B24-B021-A84EC82BF7CB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856920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tr-TR" altLang="zh-CN" sz="2400" dirty="0">
                    <a:solidFill>
                      <a:schemeClr val="bg1"/>
                    </a:solidFill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sz="24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F3C6CF-4E61-4AAD-9CEA-3DEF1633739F}"/>
              </a:ext>
            </a:extLst>
          </p:cNvPr>
          <p:cNvGrpSpPr/>
          <p:nvPr/>
        </p:nvGrpSpPr>
        <p:grpSpPr>
          <a:xfrm>
            <a:off x="1273859" y="3435537"/>
            <a:ext cx="4055152" cy="1187450"/>
            <a:chOff x="1460500" y="2947671"/>
            <a:chExt cx="4055152" cy="118745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1AD6197-1F36-4318-95AC-1B4C0383FD42}"/>
                </a:ext>
              </a:extLst>
            </p:cNvPr>
            <p:cNvGrpSpPr/>
            <p:nvPr/>
          </p:nvGrpSpPr>
          <p:grpSpPr>
            <a:xfrm>
              <a:off x="1460500" y="2947671"/>
              <a:ext cx="4055152" cy="1187450"/>
              <a:chOff x="1079500" y="1606551"/>
              <a:chExt cx="4055152" cy="1187450"/>
            </a:xfrm>
            <a:solidFill>
              <a:schemeClr val="accent1"/>
            </a:solidFill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79671CD-56E6-4565-A0D5-7A526CA26E53}"/>
                  </a:ext>
                </a:extLst>
              </p:cNvPr>
              <p:cNvSpPr/>
              <p:nvPr/>
            </p:nvSpPr>
            <p:spPr>
              <a:xfrm>
                <a:off x="1079500" y="1606551"/>
                <a:ext cx="4055152" cy="1187450"/>
              </a:xfrm>
              <a:prstGeom prst="rect">
                <a:avLst/>
              </a:prstGeom>
              <a:solidFill>
                <a:srgbClr val="F4773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EC25A005-9866-4E79-A5CE-8FF36B51901F}"/>
                  </a:ext>
                </a:extLst>
              </p:cNvPr>
              <p:cNvCxnSpPr/>
              <p:nvPr/>
            </p:nvCxnSpPr>
            <p:spPr>
              <a:xfrm>
                <a:off x="2849880" y="1950720"/>
                <a:ext cx="2277152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C58A559-91D6-4E42-B97B-580D5B924994}"/>
                </a:ext>
              </a:extLst>
            </p:cNvPr>
            <p:cNvGrpSpPr/>
            <p:nvPr/>
          </p:nvGrpSpPr>
          <p:grpSpPr>
            <a:xfrm>
              <a:off x="1631155" y="3009493"/>
              <a:ext cx="3517759" cy="1003767"/>
              <a:chOff x="1809750" y="2496470"/>
              <a:chExt cx="3517759" cy="100376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77D1119-2796-4CC7-8C06-3F8927331323}"/>
                  </a:ext>
                </a:extLst>
              </p:cNvPr>
              <p:cNvSpPr txBox="1"/>
              <p:nvPr/>
            </p:nvSpPr>
            <p:spPr>
              <a:xfrm>
                <a:off x="1809750" y="2934313"/>
                <a:ext cx="3517759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  <a:ea typeface="+mj-ea"/>
                  </a:rPr>
                  <a:t>A complex idea can be conveyed with just a single still image, namely making it possible to absorb large amounts of data quickly.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48CC0D-6FFE-4738-828E-AC01A077C200}"/>
                  </a:ext>
                </a:extLst>
              </p:cNvPr>
              <p:cNvSpPr txBox="1"/>
              <p:nvPr/>
            </p:nvSpPr>
            <p:spPr>
              <a:xfrm>
                <a:off x="1809751" y="2496470"/>
                <a:ext cx="1856920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tr-TR" altLang="zh-CN" sz="2400" dirty="0">
                    <a:solidFill>
                      <a:schemeClr val="bg1"/>
                    </a:solidFill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sz="24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3EBA256-A74F-4D77-B58F-7AD7E30AE6ED}"/>
              </a:ext>
            </a:extLst>
          </p:cNvPr>
          <p:cNvGrpSpPr/>
          <p:nvPr/>
        </p:nvGrpSpPr>
        <p:grpSpPr>
          <a:xfrm>
            <a:off x="1273859" y="4774667"/>
            <a:ext cx="4055152" cy="1187450"/>
            <a:chOff x="1460500" y="2947671"/>
            <a:chExt cx="4055152" cy="118745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FDFCD57-08F6-4E0B-AB7C-CB55E17DC626}"/>
                </a:ext>
              </a:extLst>
            </p:cNvPr>
            <p:cNvGrpSpPr/>
            <p:nvPr/>
          </p:nvGrpSpPr>
          <p:grpSpPr>
            <a:xfrm>
              <a:off x="1460500" y="2947671"/>
              <a:ext cx="4055152" cy="1187450"/>
              <a:chOff x="1079500" y="1606551"/>
              <a:chExt cx="4055152" cy="1187450"/>
            </a:xfrm>
            <a:solidFill>
              <a:schemeClr val="accent1"/>
            </a:solidFill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E3625A6-F2F6-4FE2-A82C-9EF82774CBA3}"/>
                  </a:ext>
                </a:extLst>
              </p:cNvPr>
              <p:cNvSpPr/>
              <p:nvPr/>
            </p:nvSpPr>
            <p:spPr>
              <a:xfrm>
                <a:off x="1079500" y="1606551"/>
                <a:ext cx="4055152" cy="1187450"/>
              </a:xfrm>
              <a:prstGeom prst="rect">
                <a:avLst/>
              </a:prstGeom>
              <a:solidFill>
                <a:srgbClr val="F4773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BDC83A7-C8BD-4CEE-801D-ACD46CFAE3A6}"/>
                  </a:ext>
                </a:extLst>
              </p:cNvPr>
              <p:cNvCxnSpPr/>
              <p:nvPr/>
            </p:nvCxnSpPr>
            <p:spPr>
              <a:xfrm>
                <a:off x="2849880" y="1950720"/>
                <a:ext cx="2277152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49E3CBC-FE99-4F85-9C77-ADF314F830CA}"/>
                </a:ext>
              </a:extLst>
            </p:cNvPr>
            <p:cNvGrpSpPr/>
            <p:nvPr/>
          </p:nvGrpSpPr>
          <p:grpSpPr>
            <a:xfrm>
              <a:off x="1631155" y="3009493"/>
              <a:ext cx="3517759" cy="1003767"/>
              <a:chOff x="1809750" y="2496470"/>
              <a:chExt cx="3517759" cy="1003767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160C0F6-8870-417B-B061-38DF36D40BA3}"/>
                  </a:ext>
                </a:extLst>
              </p:cNvPr>
              <p:cNvSpPr txBox="1"/>
              <p:nvPr/>
            </p:nvSpPr>
            <p:spPr>
              <a:xfrm>
                <a:off x="1809750" y="2934313"/>
                <a:ext cx="3517759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  <a:ea typeface="+mj-ea"/>
                  </a:rPr>
                  <a:t>A complex idea can be conveyed with just a single still image, namely making it possible to absorb large amounts of data quickly.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CE22D358-2488-48B8-B4AE-2BDB395D2643}"/>
                  </a:ext>
                </a:extLst>
              </p:cNvPr>
              <p:cNvSpPr txBox="1"/>
              <p:nvPr/>
            </p:nvSpPr>
            <p:spPr>
              <a:xfrm>
                <a:off x="1809750" y="2496470"/>
                <a:ext cx="1975579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tr-TR" altLang="zh-CN" sz="2400" dirty="0">
                    <a:solidFill>
                      <a:schemeClr val="bg1"/>
                    </a:solidFill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sz="24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E8D86504-C65D-437F-9E17-1D609747B50E}"/>
              </a:ext>
            </a:extLst>
          </p:cNvPr>
          <p:cNvSpPr/>
          <p:nvPr/>
        </p:nvSpPr>
        <p:spPr>
          <a:xfrm>
            <a:off x="5648325" y="2096408"/>
            <a:ext cx="2481917" cy="185313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B17E962-F20B-423D-A0B3-2CA37656C9A9}"/>
              </a:ext>
            </a:extLst>
          </p:cNvPr>
          <p:cNvSpPr/>
          <p:nvPr/>
        </p:nvSpPr>
        <p:spPr>
          <a:xfrm>
            <a:off x="5648325" y="4108982"/>
            <a:ext cx="2481917" cy="185313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48DE0D5-15D6-41D6-AD2E-200445313B74}"/>
              </a:ext>
            </a:extLst>
          </p:cNvPr>
          <p:cNvSpPr/>
          <p:nvPr/>
        </p:nvSpPr>
        <p:spPr>
          <a:xfrm>
            <a:off x="8449556" y="2096408"/>
            <a:ext cx="2481917" cy="185313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E89F377-8BC6-42FA-9645-F33E7C027430}"/>
              </a:ext>
            </a:extLst>
          </p:cNvPr>
          <p:cNvSpPr/>
          <p:nvPr/>
        </p:nvSpPr>
        <p:spPr>
          <a:xfrm>
            <a:off x="8449556" y="4108982"/>
            <a:ext cx="2481917" cy="185313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9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箭头: 右 42">
            <a:extLst>
              <a:ext uri="{FF2B5EF4-FFF2-40B4-BE49-F238E27FC236}">
                <a16:creationId xmlns:a16="http://schemas.microsoft.com/office/drawing/2014/main" id="{2A4BCA0F-7B76-42F5-8B46-8146D64DEE89}"/>
              </a:ext>
            </a:extLst>
          </p:cNvPr>
          <p:cNvSpPr/>
          <p:nvPr/>
        </p:nvSpPr>
        <p:spPr>
          <a:xfrm>
            <a:off x="4511906" y="4323743"/>
            <a:ext cx="901598" cy="236992"/>
          </a:xfrm>
          <a:prstGeom prst="rightArrow">
            <a:avLst>
              <a:gd name="adj1" fmla="val 37211"/>
              <a:gd name="adj2" fmla="val 54329"/>
            </a:avLst>
          </a:prstGeom>
          <a:gradFill>
            <a:gsLst>
              <a:gs pos="0">
                <a:srgbClr val="F2F4F8"/>
              </a:gs>
              <a:gs pos="100000">
                <a:schemeClr val="bg1">
                  <a:lumMod val="85000"/>
                </a:schemeClr>
              </a:gs>
            </a:gsLst>
            <a:lin ang="299999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6" name="箭头: 右 43">
            <a:extLst>
              <a:ext uri="{FF2B5EF4-FFF2-40B4-BE49-F238E27FC236}">
                <a16:creationId xmlns:a16="http://schemas.microsoft.com/office/drawing/2014/main" id="{17D974FA-08C2-464E-AB99-F25B88C87B0E}"/>
              </a:ext>
            </a:extLst>
          </p:cNvPr>
          <p:cNvSpPr/>
          <p:nvPr/>
        </p:nvSpPr>
        <p:spPr>
          <a:xfrm>
            <a:off x="6212062" y="4931678"/>
            <a:ext cx="901598" cy="236992"/>
          </a:xfrm>
          <a:prstGeom prst="rightArrow">
            <a:avLst>
              <a:gd name="adj1" fmla="val 37211"/>
              <a:gd name="adj2" fmla="val 54329"/>
            </a:avLst>
          </a:prstGeom>
          <a:gradFill>
            <a:gsLst>
              <a:gs pos="0">
                <a:srgbClr val="F2F4F8"/>
              </a:gs>
              <a:gs pos="100000">
                <a:schemeClr val="bg1">
                  <a:lumMod val="85000"/>
                </a:schemeClr>
              </a:gs>
            </a:gsLst>
            <a:lin ang="299999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7" name="箭头: 右 44">
            <a:extLst>
              <a:ext uri="{FF2B5EF4-FFF2-40B4-BE49-F238E27FC236}">
                <a16:creationId xmlns:a16="http://schemas.microsoft.com/office/drawing/2014/main" id="{CE3A5FEE-ACCC-4A41-9B62-8D6F0A8F9318}"/>
              </a:ext>
            </a:extLst>
          </p:cNvPr>
          <p:cNvSpPr/>
          <p:nvPr/>
        </p:nvSpPr>
        <p:spPr>
          <a:xfrm>
            <a:off x="7999802" y="4323743"/>
            <a:ext cx="901598" cy="236992"/>
          </a:xfrm>
          <a:prstGeom prst="rightArrow">
            <a:avLst>
              <a:gd name="adj1" fmla="val 37211"/>
              <a:gd name="adj2" fmla="val 54329"/>
            </a:avLst>
          </a:prstGeom>
          <a:gradFill>
            <a:gsLst>
              <a:gs pos="0">
                <a:srgbClr val="F2F4F8"/>
              </a:gs>
              <a:gs pos="100000">
                <a:schemeClr val="bg1">
                  <a:lumMod val="85000"/>
                </a:schemeClr>
              </a:gs>
            </a:gsLst>
            <a:lin ang="299999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8" name="箭头: 右 45">
            <a:extLst>
              <a:ext uri="{FF2B5EF4-FFF2-40B4-BE49-F238E27FC236}">
                <a16:creationId xmlns:a16="http://schemas.microsoft.com/office/drawing/2014/main" id="{302605F1-C699-4F21-89B0-482F0A5C617B}"/>
              </a:ext>
            </a:extLst>
          </p:cNvPr>
          <p:cNvSpPr/>
          <p:nvPr/>
        </p:nvSpPr>
        <p:spPr>
          <a:xfrm>
            <a:off x="2724166" y="4931678"/>
            <a:ext cx="901598" cy="236992"/>
          </a:xfrm>
          <a:prstGeom prst="rightArrow">
            <a:avLst>
              <a:gd name="adj1" fmla="val 37211"/>
              <a:gd name="adj2" fmla="val 54329"/>
            </a:avLst>
          </a:prstGeom>
          <a:gradFill>
            <a:gsLst>
              <a:gs pos="0">
                <a:srgbClr val="F2F4F8"/>
              </a:gs>
              <a:gs pos="100000">
                <a:schemeClr val="bg1">
                  <a:lumMod val="85000"/>
                </a:schemeClr>
              </a:gs>
            </a:gsLst>
            <a:lin ang="299999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9" name="矩形: 圆角 46">
            <a:extLst>
              <a:ext uri="{FF2B5EF4-FFF2-40B4-BE49-F238E27FC236}">
                <a16:creationId xmlns:a16="http://schemas.microsoft.com/office/drawing/2014/main" id="{89497EF5-0138-4941-BAB9-F2D0DC0DF9C0}"/>
              </a:ext>
            </a:extLst>
          </p:cNvPr>
          <p:cNvSpPr/>
          <p:nvPr/>
        </p:nvSpPr>
        <p:spPr>
          <a:xfrm rot="18900000">
            <a:off x="2076449" y="4233863"/>
            <a:ext cx="1073182" cy="1073184"/>
          </a:xfrm>
          <a:prstGeom prst="roundRect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矩形: 圆角 47">
            <a:extLst>
              <a:ext uri="{FF2B5EF4-FFF2-40B4-BE49-F238E27FC236}">
                <a16:creationId xmlns:a16="http://schemas.microsoft.com/office/drawing/2014/main" id="{0F00FDA1-136B-41CB-B329-F1D87AE193CC}"/>
              </a:ext>
            </a:extLst>
          </p:cNvPr>
          <p:cNvSpPr/>
          <p:nvPr/>
        </p:nvSpPr>
        <p:spPr>
          <a:xfrm rot="18900000">
            <a:off x="3817930" y="4233863"/>
            <a:ext cx="1073182" cy="10731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latin typeface="+mj-lt"/>
            </a:endParaRPr>
          </a:p>
        </p:txBody>
      </p:sp>
      <p:sp>
        <p:nvSpPr>
          <p:cNvPr id="11" name="矩形: 圆角 48">
            <a:extLst>
              <a:ext uri="{FF2B5EF4-FFF2-40B4-BE49-F238E27FC236}">
                <a16:creationId xmlns:a16="http://schemas.microsoft.com/office/drawing/2014/main" id="{19FF8416-3E7D-4C75-9891-B5D18379C0D6}"/>
              </a:ext>
            </a:extLst>
          </p:cNvPr>
          <p:cNvSpPr/>
          <p:nvPr/>
        </p:nvSpPr>
        <p:spPr>
          <a:xfrm rot="18900000">
            <a:off x="5559411" y="4233863"/>
            <a:ext cx="1073182" cy="1073184"/>
          </a:xfrm>
          <a:prstGeom prst="roundRect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2" name="矩形: 圆角 49">
            <a:extLst>
              <a:ext uri="{FF2B5EF4-FFF2-40B4-BE49-F238E27FC236}">
                <a16:creationId xmlns:a16="http://schemas.microsoft.com/office/drawing/2014/main" id="{C29990B0-9380-426D-9E42-84C9FF3B22EE}"/>
              </a:ext>
            </a:extLst>
          </p:cNvPr>
          <p:cNvSpPr/>
          <p:nvPr/>
        </p:nvSpPr>
        <p:spPr>
          <a:xfrm rot="18900000">
            <a:off x="7300891" y="4233863"/>
            <a:ext cx="1073182" cy="10731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latin typeface="+mj-lt"/>
            </a:endParaRPr>
          </a:p>
        </p:txBody>
      </p:sp>
      <p:sp>
        <p:nvSpPr>
          <p:cNvPr id="13" name="矩形: 圆角 50">
            <a:extLst>
              <a:ext uri="{FF2B5EF4-FFF2-40B4-BE49-F238E27FC236}">
                <a16:creationId xmlns:a16="http://schemas.microsoft.com/office/drawing/2014/main" id="{D7913CFD-F62E-444F-AD57-61663F097F6A}"/>
              </a:ext>
            </a:extLst>
          </p:cNvPr>
          <p:cNvSpPr/>
          <p:nvPr/>
        </p:nvSpPr>
        <p:spPr>
          <a:xfrm rot="18900000">
            <a:off x="9042369" y="4233863"/>
            <a:ext cx="1073182" cy="1073184"/>
          </a:xfrm>
          <a:prstGeom prst="roundRect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4" name="任意多边形: 形状 51">
            <a:extLst>
              <a:ext uri="{FF2B5EF4-FFF2-40B4-BE49-F238E27FC236}">
                <a16:creationId xmlns:a16="http://schemas.microsoft.com/office/drawing/2014/main" id="{F3610E7E-3BE8-4842-8894-E82A843820FE}"/>
              </a:ext>
            </a:extLst>
          </p:cNvPr>
          <p:cNvSpPr/>
          <p:nvPr/>
        </p:nvSpPr>
        <p:spPr>
          <a:xfrm>
            <a:off x="7657127" y="4567224"/>
            <a:ext cx="365858" cy="36585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5" name="任意多边形: 形状 52">
            <a:extLst>
              <a:ext uri="{FF2B5EF4-FFF2-40B4-BE49-F238E27FC236}">
                <a16:creationId xmlns:a16="http://schemas.microsoft.com/office/drawing/2014/main" id="{5E7DA0DE-37EC-4C0D-985D-3F07FAAB3FFF}"/>
              </a:ext>
            </a:extLst>
          </p:cNvPr>
          <p:cNvSpPr/>
          <p:nvPr/>
        </p:nvSpPr>
        <p:spPr>
          <a:xfrm>
            <a:off x="2413068" y="4607744"/>
            <a:ext cx="391218" cy="290199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6" name="任意多边形: 形状 53">
            <a:extLst>
              <a:ext uri="{FF2B5EF4-FFF2-40B4-BE49-F238E27FC236}">
                <a16:creationId xmlns:a16="http://schemas.microsoft.com/office/drawing/2014/main" id="{4F4BFBEF-8E5E-404B-BCB6-0BDA6477C2FA}"/>
              </a:ext>
            </a:extLst>
          </p:cNvPr>
          <p:cNvSpPr/>
          <p:nvPr/>
        </p:nvSpPr>
        <p:spPr>
          <a:xfrm>
            <a:off x="9396135" y="4593822"/>
            <a:ext cx="365858" cy="333323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7" name="任意多边形: 形状 54">
            <a:extLst>
              <a:ext uri="{FF2B5EF4-FFF2-40B4-BE49-F238E27FC236}">
                <a16:creationId xmlns:a16="http://schemas.microsoft.com/office/drawing/2014/main" id="{BF21FF54-67A0-46D7-9453-EBDA42C05776}"/>
              </a:ext>
            </a:extLst>
          </p:cNvPr>
          <p:cNvSpPr/>
          <p:nvPr/>
        </p:nvSpPr>
        <p:spPr>
          <a:xfrm>
            <a:off x="4174599" y="4557473"/>
            <a:ext cx="354966" cy="365901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sp>
        <p:nvSpPr>
          <p:cNvPr id="18" name="任意多边形: 形状 55">
            <a:extLst>
              <a:ext uri="{FF2B5EF4-FFF2-40B4-BE49-F238E27FC236}">
                <a16:creationId xmlns:a16="http://schemas.microsoft.com/office/drawing/2014/main" id="{5F7D330D-2EA0-432B-8741-785B9BDB054F}"/>
              </a:ext>
            </a:extLst>
          </p:cNvPr>
          <p:cNvSpPr/>
          <p:nvPr/>
        </p:nvSpPr>
        <p:spPr>
          <a:xfrm>
            <a:off x="5906088" y="4578360"/>
            <a:ext cx="365893" cy="365891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+mj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2565E8D-5A82-4E01-A211-0DA640C0269A}"/>
              </a:ext>
            </a:extLst>
          </p:cNvPr>
          <p:cNvGrpSpPr/>
          <p:nvPr/>
        </p:nvGrpSpPr>
        <p:grpSpPr>
          <a:xfrm>
            <a:off x="1259371" y="2148097"/>
            <a:ext cx="9673257" cy="1003767"/>
            <a:chOff x="1809750" y="2496470"/>
            <a:chExt cx="9673257" cy="100376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A29D43-F9B5-4543-A8CF-4F254D6D41AE}"/>
                </a:ext>
              </a:extLst>
            </p:cNvPr>
            <p:cNvSpPr txBox="1"/>
            <p:nvPr/>
          </p:nvSpPr>
          <p:spPr>
            <a:xfrm>
              <a:off x="1809751" y="2934313"/>
              <a:ext cx="9673256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3B94576-D83D-42C8-8C35-530190300FE2}"/>
                </a:ext>
              </a:extLst>
            </p:cNvPr>
            <p:cNvSpPr txBox="1"/>
            <p:nvPr/>
          </p:nvSpPr>
          <p:spPr>
            <a:xfrm>
              <a:off x="1809750" y="2496470"/>
              <a:ext cx="2366393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91A6306F-0229-457C-B403-23AE887F2D13}"/>
              </a:ext>
            </a:extLst>
          </p:cNvPr>
          <p:cNvSpPr txBox="1"/>
          <p:nvPr/>
        </p:nvSpPr>
        <p:spPr>
          <a:xfrm>
            <a:off x="1851435" y="5563026"/>
            <a:ext cx="1514484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STAGE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F91A86-44F9-4C63-A6D7-D5CF23C5687D}"/>
              </a:ext>
            </a:extLst>
          </p:cNvPr>
          <p:cNvSpPr txBox="1"/>
          <p:nvPr/>
        </p:nvSpPr>
        <p:spPr>
          <a:xfrm>
            <a:off x="5331792" y="5563026"/>
            <a:ext cx="1514484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STAGE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2B15B7-F287-4B06-9707-3381944F5930}"/>
              </a:ext>
            </a:extLst>
          </p:cNvPr>
          <p:cNvSpPr txBox="1"/>
          <p:nvPr/>
        </p:nvSpPr>
        <p:spPr>
          <a:xfrm>
            <a:off x="8834212" y="5563026"/>
            <a:ext cx="1514484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STAGE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DEE8E9-BE2A-4B4E-B193-67D6B46FE8A7}"/>
              </a:ext>
            </a:extLst>
          </p:cNvPr>
          <p:cNvSpPr txBox="1"/>
          <p:nvPr/>
        </p:nvSpPr>
        <p:spPr>
          <a:xfrm>
            <a:off x="7053227" y="3416578"/>
            <a:ext cx="1514484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STAGE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2B00844-5385-45D0-BDA1-70B734E024AD}"/>
              </a:ext>
            </a:extLst>
          </p:cNvPr>
          <p:cNvSpPr txBox="1"/>
          <p:nvPr/>
        </p:nvSpPr>
        <p:spPr>
          <a:xfrm>
            <a:off x="3573490" y="3416578"/>
            <a:ext cx="1514484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STAGE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9D06364-8497-4E26-9A54-285AACC90D6E}"/>
              </a:ext>
            </a:extLst>
          </p:cNvPr>
          <p:cNvGrpSpPr/>
          <p:nvPr/>
        </p:nvGrpSpPr>
        <p:grpSpPr>
          <a:xfrm>
            <a:off x="2871809" y="2316488"/>
            <a:ext cx="6448382" cy="2225024"/>
            <a:chOff x="2871809" y="1978351"/>
            <a:chExt cx="6448382" cy="222502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26CBDC-E027-40DC-83B7-058029CDB20F}"/>
                </a:ext>
              </a:extLst>
            </p:cNvPr>
            <p:cNvGrpSpPr/>
            <p:nvPr/>
          </p:nvGrpSpPr>
          <p:grpSpPr>
            <a:xfrm>
              <a:off x="4804687" y="2294038"/>
              <a:ext cx="1354015" cy="1354012"/>
              <a:chOff x="4804687" y="2294038"/>
              <a:chExt cx="1354015" cy="1354012"/>
            </a:xfrm>
          </p:grpSpPr>
          <p:sp>
            <p:nvSpPr>
              <p:cNvPr id="6" name="ïṧḷïḓê-任意多边形: 形状 4">
                <a:extLst>
                  <a:ext uri="{FF2B5EF4-FFF2-40B4-BE49-F238E27FC236}">
                    <a16:creationId xmlns:a16="http://schemas.microsoft.com/office/drawing/2014/main" id="{2281BD64-EF33-4C8C-868C-E45A04F5C9BB}"/>
                  </a:ext>
                </a:extLst>
              </p:cNvPr>
              <p:cNvSpPr/>
              <p:nvPr/>
            </p:nvSpPr>
            <p:spPr>
              <a:xfrm>
                <a:off x="4804687" y="2294038"/>
                <a:ext cx="1354015" cy="1354012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" name="ïṧḷïḓê-Oval 5">
                <a:extLst>
                  <a:ext uri="{FF2B5EF4-FFF2-40B4-BE49-F238E27FC236}">
                    <a16:creationId xmlns:a16="http://schemas.microsoft.com/office/drawing/2014/main" id="{54ACA9A7-085F-40C4-95B5-C8791A500DB1}"/>
                  </a:ext>
                </a:extLst>
              </p:cNvPr>
              <p:cNvSpPr/>
              <p:nvPr/>
            </p:nvSpPr>
            <p:spPr>
              <a:xfrm>
                <a:off x="5061660" y="2551010"/>
                <a:ext cx="840068" cy="84006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tr-TR" altLang="zh-CN" sz="1400" dirty="0">
                    <a:solidFill>
                      <a:schemeClr val="tx1"/>
                    </a:solidFill>
                    <a:latin typeface="+mj-lt"/>
                    <a:ea typeface="时尚中黑简体" panose="01010104010101010101" pitchFamily="2" charset="-122"/>
                  </a:rPr>
                  <a:t>TITLE HERE</a:t>
                </a:r>
                <a:endParaRPr lang="zh-CN" altLang="en-US" sz="1400" dirty="0">
                  <a:solidFill>
                    <a:schemeClr val="tx1"/>
                  </a:solidFill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7677450-3689-4D48-AA2B-C3C58976B534}"/>
                </a:ext>
              </a:extLst>
            </p:cNvPr>
            <p:cNvGrpSpPr/>
            <p:nvPr/>
          </p:nvGrpSpPr>
          <p:grpSpPr>
            <a:xfrm>
              <a:off x="7966176" y="2311291"/>
              <a:ext cx="1354015" cy="1354012"/>
              <a:chOff x="7966176" y="2311291"/>
              <a:chExt cx="1354015" cy="1354012"/>
            </a:xfrm>
          </p:grpSpPr>
          <p:sp>
            <p:nvSpPr>
              <p:cNvPr id="9" name="ïṧḷïḓê-任意多边形: 形状 10">
                <a:extLst>
                  <a:ext uri="{FF2B5EF4-FFF2-40B4-BE49-F238E27FC236}">
                    <a16:creationId xmlns:a16="http://schemas.microsoft.com/office/drawing/2014/main" id="{A8377594-250B-4FD2-B794-7B2A1D5FED7C}"/>
                  </a:ext>
                </a:extLst>
              </p:cNvPr>
              <p:cNvSpPr/>
              <p:nvPr/>
            </p:nvSpPr>
            <p:spPr>
              <a:xfrm>
                <a:off x="7966176" y="2311291"/>
                <a:ext cx="1354015" cy="1354012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1777956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schemeClr val="tx1"/>
                    </a:solidFill>
                    <a:latin typeface="+mj-lt"/>
                    <a:ea typeface="时尚中黑简体" panose="01010104010101010101" pitchFamily="2" charset="-122"/>
                  </a:rPr>
                  <a:t>关键词</a:t>
                </a:r>
              </a:p>
            </p:txBody>
          </p:sp>
          <p:sp>
            <p:nvSpPr>
              <p:cNvPr id="10" name="ïṧḷïḓê-Oval 9">
                <a:extLst>
                  <a:ext uri="{FF2B5EF4-FFF2-40B4-BE49-F238E27FC236}">
                    <a16:creationId xmlns:a16="http://schemas.microsoft.com/office/drawing/2014/main" id="{7EB3E38B-38C5-4555-870F-59DFD9796479}"/>
                  </a:ext>
                </a:extLst>
              </p:cNvPr>
              <p:cNvSpPr/>
              <p:nvPr/>
            </p:nvSpPr>
            <p:spPr>
              <a:xfrm>
                <a:off x="8223149" y="2568263"/>
                <a:ext cx="840068" cy="84006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tr-TR" altLang="zh-CN" sz="1400" dirty="0">
                    <a:solidFill>
                      <a:schemeClr val="tx1"/>
                    </a:solidFill>
                    <a:latin typeface="+mj-lt"/>
                    <a:ea typeface="时尚中黑简体" panose="01010104010101010101" pitchFamily="2" charset="-122"/>
                  </a:rPr>
                  <a:t>TITLE HERE</a:t>
                </a:r>
                <a:endParaRPr lang="zh-CN" altLang="en-US" sz="1400" dirty="0">
                  <a:solidFill>
                    <a:schemeClr val="tx1"/>
                  </a:solidFill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sp>
          <p:nvSpPr>
            <p:cNvPr id="11" name="ïṧḷïḓê-Arc 10">
              <a:extLst>
                <a:ext uri="{FF2B5EF4-FFF2-40B4-BE49-F238E27FC236}">
                  <a16:creationId xmlns:a16="http://schemas.microsoft.com/office/drawing/2014/main" id="{D04FB16E-D180-4E59-B20E-85EBE0BD1B85}"/>
                </a:ext>
              </a:extLst>
            </p:cNvPr>
            <p:cNvSpPr/>
            <p:nvPr/>
          </p:nvSpPr>
          <p:spPr>
            <a:xfrm rot="19051047">
              <a:off x="4025027" y="1978352"/>
              <a:ext cx="1432729" cy="1432729"/>
            </a:xfrm>
            <a:prstGeom prst="arc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12" name="ïṧḷïḓê-Arc 11">
              <a:extLst>
                <a:ext uri="{FF2B5EF4-FFF2-40B4-BE49-F238E27FC236}">
                  <a16:creationId xmlns:a16="http://schemas.microsoft.com/office/drawing/2014/main" id="{DBE1746D-6E7F-4993-BBF2-93D24D7A9C43}"/>
                </a:ext>
              </a:extLst>
            </p:cNvPr>
            <p:cNvSpPr/>
            <p:nvPr/>
          </p:nvSpPr>
          <p:spPr>
            <a:xfrm rot="19051047">
              <a:off x="7128908" y="1978351"/>
              <a:ext cx="1432729" cy="1432729"/>
            </a:xfrm>
            <a:prstGeom prst="arc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13" name="is1ide-Arc 12">
              <a:extLst>
                <a:ext uri="{FF2B5EF4-FFF2-40B4-BE49-F238E27FC236}">
                  <a16:creationId xmlns:a16="http://schemas.microsoft.com/office/drawing/2014/main" id="{CF0785DC-CE57-4E1F-BC65-938805DE6204}"/>
                </a:ext>
              </a:extLst>
            </p:cNvPr>
            <p:cNvSpPr/>
            <p:nvPr/>
          </p:nvSpPr>
          <p:spPr>
            <a:xfrm rot="2548953" flipV="1">
              <a:off x="5285748" y="2652823"/>
              <a:ext cx="1432729" cy="1432729"/>
            </a:xfrm>
            <a:prstGeom prst="arc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+mj-lt"/>
                <a:ea typeface="时尚中黑简体" panose="01010104010101010101" pitchFamily="2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B0A8A00-8678-48A9-B9B2-E6A9C45A4D10}"/>
                </a:ext>
              </a:extLst>
            </p:cNvPr>
            <p:cNvGrpSpPr/>
            <p:nvPr/>
          </p:nvGrpSpPr>
          <p:grpSpPr>
            <a:xfrm>
              <a:off x="2871809" y="2252236"/>
              <a:ext cx="1951143" cy="1951139"/>
              <a:chOff x="2871809" y="2252236"/>
              <a:chExt cx="1951143" cy="1951139"/>
            </a:xfrm>
          </p:grpSpPr>
          <p:sp>
            <p:nvSpPr>
              <p:cNvPr id="15" name="ïṧḷïḓê-任意多边形: 形状 2">
                <a:extLst>
                  <a:ext uri="{FF2B5EF4-FFF2-40B4-BE49-F238E27FC236}">
                    <a16:creationId xmlns:a16="http://schemas.microsoft.com/office/drawing/2014/main" id="{298612CB-B249-44C0-8AF5-AD576CC8A201}"/>
                  </a:ext>
                </a:extLst>
              </p:cNvPr>
              <p:cNvSpPr/>
              <p:nvPr/>
            </p:nvSpPr>
            <p:spPr>
              <a:xfrm>
                <a:off x="2871809" y="2252236"/>
                <a:ext cx="1951143" cy="1951139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F47737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6" name="ïṧḷïḓê-Oval 3">
                <a:extLst>
                  <a:ext uri="{FF2B5EF4-FFF2-40B4-BE49-F238E27FC236}">
                    <a16:creationId xmlns:a16="http://schemas.microsoft.com/office/drawing/2014/main" id="{6F252269-0AF0-4002-8015-B519321A6667}"/>
                  </a:ext>
                </a:extLst>
              </p:cNvPr>
              <p:cNvSpPr/>
              <p:nvPr/>
            </p:nvSpPr>
            <p:spPr>
              <a:xfrm>
                <a:off x="3242109" y="2622534"/>
                <a:ext cx="1210543" cy="1210542"/>
              </a:xfrm>
              <a:prstGeom prst="ellipse">
                <a:avLst/>
              </a:prstGeom>
              <a:solidFill>
                <a:srgbClr val="F4773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EC8739D3-46FE-4969-BA66-EEE382D1F945}"/>
                  </a:ext>
                </a:extLst>
              </p:cNvPr>
              <p:cNvGrpSpPr/>
              <p:nvPr/>
            </p:nvGrpSpPr>
            <p:grpSpPr>
              <a:xfrm>
                <a:off x="3253333" y="2856779"/>
                <a:ext cx="1188094" cy="795393"/>
                <a:chOff x="3265256" y="3396025"/>
                <a:chExt cx="1188094" cy="795393"/>
              </a:xfrm>
            </p:grpSpPr>
            <p:sp>
              <p:nvSpPr>
                <p:cNvPr id="18" name="is1ide-任意多边形: 形状 23">
                  <a:extLst>
                    <a:ext uri="{FF2B5EF4-FFF2-40B4-BE49-F238E27FC236}">
                      <a16:creationId xmlns:a16="http://schemas.microsoft.com/office/drawing/2014/main" id="{9FE530C0-ABF2-4285-8DC3-024FC8D43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258" y="3396025"/>
                  <a:ext cx="306090" cy="291915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latin typeface="+mj-lt"/>
                    <a:ea typeface="时尚中黑简体" panose="01010104010101010101" pitchFamily="2" charset="-122"/>
                  </a:endParaRPr>
                </a:p>
              </p:txBody>
            </p:sp>
            <p:sp>
              <p:nvSpPr>
                <p:cNvPr id="19" name="is1ide-文本框 24">
                  <a:extLst>
                    <a:ext uri="{FF2B5EF4-FFF2-40B4-BE49-F238E27FC236}">
                      <a16:creationId xmlns:a16="http://schemas.microsoft.com/office/drawing/2014/main" id="{49084CD6-D4A7-4E2A-816A-31FCBC50748A}"/>
                    </a:ext>
                  </a:extLst>
                </p:cNvPr>
                <p:cNvSpPr txBox="1"/>
                <p:nvPr/>
              </p:nvSpPr>
              <p:spPr>
                <a:xfrm>
                  <a:off x="3265256" y="3627154"/>
                  <a:ext cx="1188094" cy="5642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tr-TR" altLang="zh-CN" sz="1600" dirty="0">
                      <a:solidFill>
                        <a:schemeClr val="bg1"/>
                      </a:solidFill>
                      <a:latin typeface="+mj-lt"/>
                      <a:ea typeface="时尚中黑简体" panose="01010104010101010101" pitchFamily="2" charset="-122"/>
                    </a:rPr>
                    <a:t>TITLE HERE</a:t>
                  </a:r>
                  <a:endParaRPr lang="zh-CN" altLang="en-US" sz="1600" dirty="0">
                    <a:solidFill>
                      <a:schemeClr val="bg1"/>
                    </a:solidFill>
                    <a:latin typeface="+mj-lt"/>
                    <a:ea typeface="时尚中黑简体" panose="01010104010101010101" pitchFamily="2" charset="-122"/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EFF1446-C68A-4155-9728-553091AFEC7A}"/>
                </a:ext>
              </a:extLst>
            </p:cNvPr>
            <p:cNvGrpSpPr/>
            <p:nvPr/>
          </p:nvGrpSpPr>
          <p:grpSpPr>
            <a:xfrm>
              <a:off x="6092077" y="2252236"/>
              <a:ext cx="1951143" cy="1951139"/>
              <a:chOff x="6092077" y="2252236"/>
              <a:chExt cx="1951143" cy="1951139"/>
            </a:xfrm>
          </p:grpSpPr>
          <p:sp>
            <p:nvSpPr>
              <p:cNvPr id="21" name="ïṧḷïḓê-任意多边形: 形状 7">
                <a:extLst>
                  <a:ext uri="{FF2B5EF4-FFF2-40B4-BE49-F238E27FC236}">
                    <a16:creationId xmlns:a16="http://schemas.microsoft.com/office/drawing/2014/main" id="{014B7993-A707-4BC3-B15E-3B7FB76EB826}"/>
                  </a:ext>
                </a:extLst>
              </p:cNvPr>
              <p:cNvSpPr/>
              <p:nvPr/>
            </p:nvSpPr>
            <p:spPr>
              <a:xfrm>
                <a:off x="6092077" y="2252236"/>
                <a:ext cx="1951143" cy="1951139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F47737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22" name="ïṧḷïḓê-Oval 7">
                <a:extLst>
                  <a:ext uri="{FF2B5EF4-FFF2-40B4-BE49-F238E27FC236}">
                    <a16:creationId xmlns:a16="http://schemas.microsoft.com/office/drawing/2014/main" id="{2DC64F5C-9E18-4A26-88CE-5C3EEDB6A356}"/>
                  </a:ext>
                </a:extLst>
              </p:cNvPr>
              <p:cNvSpPr/>
              <p:nvPr/>
            </p:nvSpPr>
            <p:spPr>
              <a:xfrm>
                <a:off x="6462377" y="2622534"/>
                <a:ext cx="1210543" cy="1210542"/>
              </a:xfrm>
              <a:prstGeom prst="ellipse">
                <a:avLst/>
              </a:prstGeom>
              <a:solidFill>
                <a:srgbClr val="F4773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F6C1FA71-ABEC-4096-B2ED-4B2C5052BE7E}"/>
                  </a:ext>
                </a:extLst>
              </p:cNvPr>
              <p:cNvGrpSpPr/>
              <p:nvPr/>
            </p:nvGrpSpPr>
            <p:grpSpPr>
              <a:xfrm>
                <a:off x="6473601" y="2852930"/>
                <a:ext cx="1188094" cy="795471"/>
                <a:chOff x="3265256" y="3395947"/>
                <a:chExt cx="1188094" cy="795471"/>
              </a:xfrm>
            </p:grpSpPr>
            <p:sp>
              <p:nvSpPr>
                <p:cNvPr id="24" name="is1ide-任意多边形: 形状 58">
                  <a:extLst>
                    <a:ext uri="{FF2B5EF4-FFF2-40B4-BE49-F238E27FC236}">
                      <a16:creationId xmlns:a16="http://schemas.microsoft.com/office/drawing/2014/main" id="{83E3534F-790E-4B4B-9A44-DED4DD3F3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258" y="3395947"/>
                  <a:ext cx="306090" cy="276832"/>
                </a:xfrm>
                <a:custGeom>
                  <a:avLst/>
                  <a:gdLst>
                    <a:gd name="connsiteX0" fmla="*/ 503202 w 607568"/>
                    <a:gd name="connsiteY0" fmla="*/ 459310 h 549494"/>
                    <a:gd name="connsiteX1" fmla="*/ 548364 w 607568"/>
                    <a:gd name="connsiteY1" fmla="*/ 504402 h 549494"/>
                    <a:gd name="connsiteX2" fmla="*/ 503202 w 607568"/>
                    <a:gd name="connsiteY2" fmla="*/ 549494 h 549494"/>
                    <a:gd name="connsiteX3" fmla="*/ 458040 w 607568"/>
                    <a:gd name="connsiteY3" fmla="*/ 504402 h 549494"/>
                    <a:gd name="connsiteX4" fmla="*/ 503202 w 607568"/>
                    <a:gd name="connsiteY4" fmla="*/ 459310 h 549494"/>
                    <a:gd name="connsiteX5" fmla="*/ 197795 w 607568"/>
                    <a:gd name="connsiteY5" fmla="*/ 459310 h 549494"/>
                    <a:gd name="connsiteX6" fmla="*/ 242957 w 607568"/>
                    <a:gd name="connsiteY6" fmla="*/ 504402 h 549494"/>
                    <a:gd name="connsiteX7" fmla="*/ 197795 w 607568"/>
                    <a:gd name="connsiteY7" fmla="*/ 549494 h 549494"/>
                    <a:gd name="connsiteX8" fmla="*/ 152633 w 607568"/>
                    <a:gd name="connsiteY8" fmla="*/ 504402 h 549494"/>
                    <a:gd name="connsiteX9" fmla="*/ 197795 w 607568"/>
                    <a:gd name="connsiteY9" fmla="*/ 459310 h 549494"/>
                    <a:gd name="connsiteX10" fmla="*/ 143318 w 607568"/>
                    <a:gd name="connsiteY10" fmla="*/ 390791 h 549494"/>
                    <a:gd name="connsiteX11" fmla="*/ 554573 w 607568"/>
                    <a:gd name="connsiteY11" fmla="*/ 390791 h 549494"/>
                    <a:gd name="connsiteX12" fmla="*/ 554573 w 607568"/>
                    <a:gd name="connsiteY12" fmla="*/ 437435 h 549494"/>
                    <a:gd name="connsiteX13" fmla="*/ 143318 w 607568"/>
                    <a:gd name="connsiteY13" fmla="*/ 437435 h 549494"/>
                    <a:gd name="connsiteX14" fmla="*/ 115304 w 607568"/>
                    <a:gd name="connsiteY14" fmla="*/ 313028 h 549494"/>
                    <a:gd name="connsiteX15" fmla="*/ 582659 w 607568"/>
                    <a:gd name="connsiteY15" fmla="*/ 313028 h 549494"/>
                    <a:gd name="connsiteX16" fmla="*/ 582659 w 607568"/>
                    <a:gd name="connsiteY16" fmla="*/ 359672 h 549494"/>
                    <a:gd name="connsiteX17" fmla="*/ 115304 w 607568"/>
                    <a:gd name="connsiteY17" fmla="*/ 359672 h 549494"/>
                    <a:gd name="connsiteX18" fmla="*/ 0 w 607568"/>
                    <a:gd name="connsiteY18" fmla="*/ 169922 h 549494"/>
                    <a:gd name="connsiteX19" fmla="*/ 78962 w 607568"/>
                    <a:gd name="connsiteY19" fmla="*/ 169922 h 549494"/>
                    <a:gd name="connsiteX20" fmla="*/ 108516 w 607568"/>
                    <a:gd name="connsiteY20" fmla="*/ 235254 h 549494"/>
                    <a:gd name="connsiteX21" fmla="*/ 607568 w 607568"/>
                    <a:gd name="connsiteY21" fmla="*/ 235254 h 549494"/>
                    <a:gd name="connsiteX22" fmla="*/ 607568 w 607568"/>
                    <a:gd name="connsiteY22" fmla="*/ 281909 h 549494"/>
                    <a:gd name="connsiteX23" fmla="*/ 78428 w 607568"/>
                    <a:gd name="connsiteY23" fmla="*/ 281909 h 549494"/>
                    <a:gd name="connsiteX24" fmla="*/ 48798 w 607568"/>
                    <a:gd name="connsiteY24" fmla="*/ 216577 h 549494"/>
                    <a:gd name="connsiteX25" fmla="*/ 0 w 607568"/>
                    <a:gd name="connsiteY25" fmla="*/ 216577 h 549494"/>
                    <a:gd name="connsiteX26" fmla="*/ 257720 w 607568"/>
                    <a:gd name="connsiteY26" fmla="*/ 0 h 549494"/>
                    <a:gd name="connsiteX27" fmla="*/ 254207 w 607568"/>
                    <a:gd name="connsiteY27" fmla="*/ 30201 h 549494"/>
                    <a:gd name="connsiteX28" fmla="*/ 407797 w 607568"/>
                    <a:gd name="connsiteY28" fmla="*/ 197372 h 549494"/>
                    <a:gd name="connsiteX29" fmla="*/ 241147 w 607568"/>
                    <a:gd name="connsiteY29" fmla="*/ 144063 h 549494"/>
                    <a:gd name="connsiteX30" fmla="*/ 237633 w 607568"/>
                    <a:gd name="connsiteY30" fmla="*/ 174264 h 549494"/>
                    <a:gd name="connsiteX31" fmla="*/ 115586 w 607568"/>
                    <a:gd name="connsiteY31" fmla="*/ 71993 h 5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7568" h="549494">
                      <a:moveTo>
                        <a:pt x="503202" y="459310"/>
                      </a:moveTo>
                      <a:cubicBezTo>
                        <a:pt x="528144" y="459310"/>
                        <a:pt x="548364" y="479498"/>
                        <a:pt x="548364" y="504402"/>
                      </a:cubicBezTo>
                      <a:cubicBezTo>
                        <a:pt x="548364" y="529306"/>
                        <a:pt x="528144" y="549494"/>
                        <a:pt x="503202" y="549494"/>
                      </a:cubicBezTo>
                      <a:cubicBezTo>
                        <a:pt x="478260" y="549494"/>
                        <a:pt x="458040" y="529306"/>
                        <a:pt x="458040" y="504402"/>
                      </a:cubicBezTo>
                      <a:cubicBezTo>
                        <a:pt x="458040" y="479498"/>
                        <a:pt x="478260" y="459310"/>
                        <a:pt x="503202" y="459310"/>
                      </a:cubicBezTo>
                      <a:close/>
                      <a:moveTo>
                        <a:pt x="197795" y="459310"/>
                      </a:moveTo>
                      <a:cubicBezTo>
                        <a:pt x="222737" y="459310"/>
                        <a:pt x="242957" y="479498"/>
                        <a:pt x="242957" y="504402"/>
                      </a:cubicBezTo>
                      <a:cubicBezTo>
                        <a:pt x="242957" y="529306"/>
                        <a:pt x="222737" y="549494"/>
                        <a:pt x="197795" y="549494"/>
                      </a:cubicBezTo>
                      <a:cubicBezTo>
                        <a:pt x="172853" y="549494"/>
                        <a:pt x="152633" y="529306"/>
                        <a:pt x="152633" y="504402"/>
                      </a:cubicBezTo>
                      <a:cubicBezTo>
                        <a:pt x="152633" y="479498"/>
                        <a:pt x="172853" y="459310"/>
                        <a:pt x="197795" y="459310"/>
                      </a:cubicBezTo>
                      <a:close/>
                      <a:moveTo>
                        <a:pt x="143318" y="390791"/>
                      </a:moveTo>
                      <a:lnTo>
                        <a:pt x="554573" y="390791"/>
                      </a:lnTo>
                      <a:lnTo>
                        <a:pt x="554573" y="437435"/>
                      </a:lnTo>
                      <a:lnTo>
                        <a:pt x="143318" y="437435"/>
                      </a:lnTo>
                      <a:close/>
                      <a:moveTo>
                        <a:pt x="115304" y="313028"/>
                      </a:moveTo>
                      <a:lnTo>
                        <a:pt x="582659" y="313028"/>
                      </a:lnTo>
                      <a:lnTo>
                        <a:pt x="582659" y="359672"/>
                      </a:lnTo>
                      <a:lnTo>
                        <a:pt x="115304" y="359672"/>
                      </a:lnTo>
                      <a:close/>
                      <a:moveTo>
                        <a:pt x="0" y="169922"/>
                      </a:moveTo>
                      <a:lnTo>
                        <a:pt x="78962" y="169922"/>
                      </a:lnTo>
                      <a:lnTo>
                        <a:pt x="108516" y="235254"/>
                      </a:lnTo>
                      <a:lnTo>
                        <a:pt x="607568" y="235254"/>
                      </a:lnTo>
                      <a:lnTo>
                        <a:pt x="607568" y="281909"/>
                      </a:lnTo>
                      <a:lnTo>
                        <a:pt x="78428" y="281909"/>
                      </a:lnTo>
                      <a:lnTo>
                        <a:pt x="48798" y="216577"/>
                      </a:lnTo>
                      <a:lnTo>
                        <a:pt x="0" y="216577"/>
                      </a:lnTo>
                      <a:close/>
                      <a:moveTo>
                        <a:pt x="257720" y="0"/>
                      </a:moveTo>
                      <a:lnTo>
                        <a:pt x="254207" y="30201"/>
                      </a:lnTo>
                      <a:cubicBezTo>
                        <a:pt x="405964" y="47665"/>
                        <a:pt x="407797" y="197372"/>
                        <a:pt x="407797" y="197372"/>
                      </a:cubicBezTo>
                      <a:cubicBezTo>
                        <a:pt x="407797" y="197372"/>
                        <a:pt x="364340" y="158248"/>
                        <a:pt x="241147" y="144063"/>
                      </a:cubicBezTo>
                      <a:lnTo>
                        <a:pt x="237633" y="174264"/>
                      </a:lnTo>
                      <a:lnTo>
                        <a:pt x="115586" y="719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latin typeface="+mj-lt"/>
                    <a:ea typeface="时尚中黑简体" panose="01010104010101010101" pitchFamily="2" charset="-122"/>
                  </a:endParaRPr>
                </a:p>
              </p:txBody>
            </p:sp>
            <p:sp>
              <p:nvSpPr>
                <p:cNvPr id="25" name="is1ide-文本框 59">
                  <a:extLst>
                    <a:ext uri="{FF2B5EF4-FFF2-40B4-BE49-F238E27FC236}">
                      <a16:creationId xmlns:a16="http://schemas.microsoft.com/office/drawing/2014/main" id="{B34B543E-4261-47C2-B9EC-5F3E2FB79EA9}"/>
                    </a:ext>
                  </a:extLst>
                </p:cNvPr>
                <p:cNvSpPr txBox="1"/>
                <p:nvPr/>
              </p:nvSpPr>
              <p:spPr>
                <a:xfrm>
                  <a:off x="3265256" y="3627154"/>
                  <a:ext cx="1188094" cy="5642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tr-TR" altLang="zh-CN" sz="1600" dirty="0">
                      <a:solidFill>
                        <a:schemeClr val="bg1"/>
                      </a:solidFill>
                      <a:latin typeface="+mj-lt"/>
                      <a:ea typeface="时尚中黑简体" panose="01010104010101010101" pitchFamily="2" charset="-122"/>
                    </a:rPr>
                    <a:t>TITLE HERE</a:t>
                  </a:r>
                  <a:endParaRPr lang="zh-CN" altLang="en-US" sz="1600" dirty="0">
                    <a:solidFill>
                      <a:schemeClr val="bg1"/>
                    </a:solidFill>
                    <a:latin typeface="+mj-lt"/>
                    <a:ea typeface="时尚中黑简体" panose="01010104010101010101" pitchFamily="2" charset="-122"/>
                  </a:endParaRPr>
                </a:p>
              </p:txBody>
            </p:sp>
          </p:grp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20F356E-EEE9-4778-88C4-F21A71F25436}"/>
              </a:ext>
            </a:extLst>
          </p:cNvPr>
          <p:cNvGrpSpPr/>
          <p:nvPr/>
        </p:nvGrpSpPr>
        <p:grpSpPr>
          <a:xfrm>
            <a:off x="1259371" y="4943677"/>
            <a:ext cx="9673257" cy="1003767"/>
            <a:chOff x="1809750" y="2496470"/>
            <a:chExt cx="9673257" cy="100376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161C193-D1F0-4DB6-983E-CD9C7370A8F4}"/>
                </a:ext>
              </a:extLst>
            </p:cNvPr>
            <p:cNvSpPr txBox="1"/>
            <p:nvPr/>
          </p:nvSpPr>
          <p:spPr>
            <a:xfrm>
              <a:off x="1809751" y="2934313"/>
              <a:ext cx="9673256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A3A0721-D861-4C01-9F27-431B0BAC3BA8}"/>
                </a:ext>
              </a:extLst>
            </p:cNvPr>
            <p:cNvSpPr txBox="1"/>
            <p:nvPr/>
          </p:nvSpPr>
          <p:spPr>
            <a:xfrm>
              <a:off x="1809750" y="2496470"/>
              <a:ext cx="2434963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4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6">
            <a:extLst>
              <a:ext uri="{FF2B5EF4-FFF2-40B4-BE49-F238E27FC236}">
                <a16:creationId xmlns:a16="http://schemas.microsoft.com/office/drawing/2014/main" id="{365727F3-F0E9-4A8F-B7E9-D86786697E41}"/>
              </a:ext>
            </a:extLst>
          </p:cNvPr>
          <p:cNvSpPr/>
          <p:nvPr/>
        </p:nvSpPr>
        <p:spPr>
          <a:xfrm>
            <a:off x="1333502" y="2223288"/>
            <a:ext cx="3062541" cy="1308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16E7CC5D-BE73-48B9-83F1-8C334D3A2397}"/>
              </a:ext>
            </a:extLst>
          </p:cNvPr>
          <p:cNvSpPr/>
          <p:nvPr/>
        </p:nvSpPr>
        <p:spPr>
          <a:xfrm>
            <a:off x="1333502" y="3531679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:a16="http://schemas.microsoft.com/office/drawing/2014/main" id="{7E83EFD8-A614-4A16-A64A-8723C0F5C919}"/>
              </a:ext>
            </a:extLst>
          </p:cNvPr>
          <p:cNvSpPr/>
          <p:nvPr/>
        </p:nvSpPr>
        <p:spPr>
          <a:xfrm>
            <a:off x="1333502" y="3880437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8" name="Rectangle 59">
            <a:extLst>
              <a:ext uri="{FF2B5EF4-FFF2-40B4-BE49-F238E27FC236}">
                <a16:creationId xmlns:a16="http://schemas.microsoft.com/office/drawing/2014/main" id="{462CF78A-6934-41B6-88B0-310D2D824406}"/>
              </a:ext>
            </a:extLst>
          </p:cNvPr>
          <p:cNvSpPr/>
          <p:nvPr/>
        </p:nvSpPr>
        <p:spPr>
          <a:xfrm>
            <a:off x="1333502" y="4229195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9" name="Rectangle 60">
            <a:extLst>
              <a:ext uri="{FF2B5EF4-FFF2-40B4-BE49-F238E27FC236}">
                <a16:creationId xmlns:a16="http://schemas.microsoft.com/office/drawing/2014/main" id="{CC85AFD0-C807-4DD8-8D23-F9C71782C6EF}"/>
              </a:ext>
            </a:extLst>
          </p:cNvPr>
          <p:cNvSpPr/>
          <p:nvPr/>
        </p:nvSpPr>
        <p:spPr>
          <a:xfrm>
            <a:off x="1333502" y="4577954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0" name="TextBox 63">
            <a:extLst>
              <a:ext uri="{FF2B5EF4-FFF2-40B4-BE49-F238E27FC236}">
                <a16:creationId xmlns:a16="http://schemas.microsoft.com/office/drawing/2014/main" id="{FC13D29D-C42D-4F13-A9CD-8A7FF90143FA}"/>
              </a:ext>
            </a:extLst>
          </p:cNvPr>
          <p:cNvSpPr txBox="1"/>
          <p:nvPr/>
        </p:nvSpPr>
        <p:spPr>
          <a:xfrm>
            <a:off x="2365399" y="2444652"/>
            <a:ext cx="846409" cy="819107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id-ID" sz="5400" b="1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10</a:t>
            </a:r>
          </a:p>
        </p:txBody>
      </p:sp>
      <p:sp>
        <p:nvSpPr>
          <p:cNvPr id="11" name="TextBox 64">
            <a:extLst>
              <a:ext uri="{FF2B5EF4-FFF2-40B4-BE49-F238E27FC236}">
                <a16:creationId xmlns:a16="http://schemas.microsoft.com/office/drawing/2014/main" id="{F7FEBC5F-1953-4669-87F8-BDB804CF4FE7}"/>
              </a:ext>
            </a:extLst>
          </p:cNvPr>
          <p:cNvSpPr txBox="1"/>
          <p:nvPr/>
        </p:nvSpPr>
        <p:spPr>
          <a:xfrm>
            <a:off x="3122880" y="2694351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en-US" altLang="zh-CN" sz="3000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%</a:t>
            </a:r>
          </a:p>
        </p:txBody>
      </p:sp>
      <p:sp>
        <p:nvSpPr>
          <p:cNvPr id="12" name="TextBox 66">
            <a:extLst>
              <a:ext uri="{FF2B5EF4-FFF2-40B4-BE49-F238E27FC236}">
                <a16:creationId xmlns:a16="http://schemas.microsoft.com/office/drawing/2014/main" id="{2009CCA9-FDC1-45E6-8908-309ADC717ECE}"/>
              </a:ext>
            </a:extLst>
          </p:cNvPr>
          <p:cNvSpPr txBox="1"/>
          <p:nvPr/>
        </p:nvSpPr>
        <p:spPr>
          <a:xfrm>
            <a:off x="2373311" y="358072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B88C0F11-8572-45A2-B2DA-F7EEC83B1466}"/>
              </a:ext>
            </a:extLst>
          </p:cNvPr>
          <p:cNvSpPr/>
          <p:nvPr/>
        </p:nvSpPr>
        <p:spPr>
          <a:xfrm>
            <a:off x="1333503" y="5139708"/>
            <a:ext cx="3062541" cy="4162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3344C55B-2461-4615-B4EC-1EF8F1907A6C}"/>
              </a:ext>
            </a:extLst>
          </p:cNvPr>
          <p:cNvSpPr/>
          <p:nvPr/>
        </p:nvSpPr>
        <p:spPr>
          <a:xfrm>
            <a:off x="4564475" y="2223287"/>
            <a:ext cx="3062541" cy="1308389"/>
          </a:xfrm>
          <a:prstGeom prst="rect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947FC2FA-A28F-4755-AA2B-597B830295F1}"/>
              </a:ext>
            </a:extLst>
          </p:cNvPr>
          <p:cNvSpPr/>
          <p:nvPr/>
        </p:nvSpPr>
        <p:spPr>
          <a:xfrm>
            <a:off x="4538532" y="3531679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7A548570-3E3C-4B6B-9612-C6103C4EC4C5}"/>
              </a:ext>
            </a:extLst>
          </p:cNvPr>
          <p:cNvSpPr/>
          <p:nvPr/>
        </p:nvSpPr>
        <p:spPr>
          <a:xfrm>
            <a:off x="4564475" y="3880437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4C3AF856-7371-48E9-9AB6-72D582559174}"/>
              </a:ext>
            </a:extLst>
          </p:cNvPr>
          <p:cNvSpPr/>
          <p:nvPr/>
        </p:nvSpPr>
        <p:spPr>
          <a:xfrm>
            <a:off x="4564475" y="4229195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A8E0BB7D-D177-4238-974D-5E5A6B349CAD}"/>
              </a:ext>
            </a:extLst>
          </p:cNvPr>
          <p:cNvSpPr/>
          <p:nvPr/>
        </p:nvSpPr>
        <p:spPr>
          <a:xfrm>
            <a:off x="4564475" y="4577955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9" name="TextBox 82">
            <a:extLst>
              <a:ext uri="{FF2B5EF4-FFF2-40B4-BE49-F238E27FC236}">
                <a16:creationId xmlns:a16="http://schemas.microsoft.com/office/drawing/2014/main" id="{403EC2D1-6523-4C9F-AAB5-BA5DD2539291}"/>
              </a:ext>
            </a:extLst>
          </p:cNvPr>
          <p:cNvSpPr txBox="1"/>
          <p:nvPr/>
        </p:nvSpPr>
        <p:spPr>
          <a:xfrm>
            <a:off x="5622012" y="2405518"/>
            <a:ext cx="923201" cy="901017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id-ID" sz="6000" b="1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20</a:t>
            </a:r>
          </a:p>
        </p:txBody>
      </p:sp>
      <p:sp>
        <p:nvSpPr>
          <p:cNvPr id="20" name="TextBox 83">
            <a:extLst>
              <a:ext uri="{FF2B5EF4-FFF2-40B4-BE49-F238E27FC236}">
                <a16:creationId xmlns:a16="http://schemas.microsoft.com/office/drawing/2014/main" id="{4FD0C2F8-BA72-4843-BEA3-F2C91E3A73FD}"/>
              </a:ext>
            </a:extLst>
          </p:cNvPr>
          <p:cNvSpPr txBox="1"/>
          <p:nvPr/>
        </p:nvSpPr>
        <p:spPr>
          <a:xfrm>
            <a:off x="6401126" y="2694351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en-US" altLang="zh-CN" sz="3000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%</a:t>
            </a:r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D7F68663-EB71-4A8E-94E1-B1B7C26B131D}"/>
              </a:ext>
            </a:extLst>
          </p:cNvPr>
          <p:cNvSpPr/>
          <p:nvPr/>
        </p:nvSpPr>
        <p:spPr>
          <a:xfrm>
            <a:off x="4564474" y="5121688"/>
            <a:ext cx="3062542" cy="503615"/>
          </a:xfrm>
          <a:prstGeom prst="rect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2206B151-94D2-46C4-A3A5-6B20B4BAD72E}"/>
              </a:ext>
            </a:extLst>
          </p:cNvPr>
          <p:cNvSpPr/>
          <p:nvPr/>
        </p:nvSpPr>
        <p:spPr>
          <a:xfrm>
            <a:off x="7795959" y="2223288"/>
            <a:ext cx="3062541" cy="13083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3" name="Rectangle 94">
            <a:extLst>
              <a:ext uri="{FF2B5EF4-FFF2-40B4-BE49-F238E27FC236}">
                <a16:creationId xmlns:a16="http://schemas.microsoft.com/office/drawing/2014/main" id="{CE3140C0-0EEF-4588-A0FA-6568F21752BD}"/>
              </a:ext>
            </a:extLst>
          </p:cNvPr>
          <p:cNvSpPr/>
          <p:nvPr/>
        </p:nvSpPr>
        <p:spPr>
          <a:xfrm>
            <a:off x="7795959" y="3531679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4" name="Rectangle 99">
            <a:extLst>
              <a:ext uri="{FF2B5EF4-FFF2-40B4-BE49-F238E27FC236}">
                <a16:creationId xmlns:a16="http://schemas.microsoft.com/office/drawing/2014/main" id="{2D8CE2B9-9EB8-4E55-84EA-C7E77B7BC4CF}"/>
              </a:ext>
            </a:extLst>
          </p:cNvPr>
          <p:cNvSpPr/>
          <p:nvPr/>
        </p:nvSpPr>
        <p:spPr>
          <a:xfrm>
            <a:off x="7795959" y="3880437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5" name="Rectangle 100">
            <a:extLst>
              <a:ext uri="{FF2B5EF4-FFF2-40B4-BE49-F238E27FC236}">
                <a16:creationId xmlns:a16="http://schemas.microsoft.com/office/drawing/2014/main" id="{752B75FA-1559-4BB7-9D96-93970FABC091}"/>
              </a:ext>
            </a:extLst>
          </p:cNvPr>
          <p:cNvSpPr/>
          <p:nvPr/>
        </p:nvSpPr>
        <p:spPr>
          <a:xfrm>
            <a:off x="7795959" y="4229195"/>
            <a:ext cx="3062541" cy="34875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6" name="Rectangle 101">
            <a:extLst>
              <a:ext uri="{FF2B5EF4-FFF2-40B4-BE49-F238E27FC236}">
                <a16:creationId xmlns:a16="http://schemas.microsoft.com/office/drawing/2014/main" id="{E6FE356F-F66B-4E9E-89EA-094053585A5B}"/>
              </a:ext>
            </a:extLst>
          </p:cNvPr>
          <p:cNvSpPr/>
          <p:nvPr/>
        </p:nvSpPr>
        <p:spPr>
          <a:xfrm>
            <a:off x="7795959" y="4577954"/>
            <a:ext cx="3062541" cy="348759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7" name="TextBox 105">
            <a:extLst>
              <a:ext uri="{FF2B5EF4-FFF2-40B4-BE49-F238E27FC236}">
                <a16:creationId xmlns:a16="http://schemas.microsoft.com/office/drawing/2014/main" id="{C20E8A34-E454-40A3-A9B6-370E7A93A548}"/>
              </a:ext>
            </a:extLst>
          </p:cNvPr>
          <p:cNvSpPr txBox="1"/>
          <p:nvPr/>
        </p:nvSpPr>
        <p:spPr>
          <a:xfrm>
            <a:off x="8904025" y="2429149"/>
            <a:ext cx="846409" cy="819107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id-ID" sz="5400" b="1" dirty="0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50</a:t>
            </a:r>
          </a:p>
        </p:txBody>
      </p:sp>
      <p:sp>
        <p:nvSpPr>
          <p:cNvPr id="28" name="TextBox 106">
            <a:extLst>
              <a:ext uri="{FF2B5EF4-FFF2-40B4-BE49-F238E27FC236}">
                <a16:creationId xmlns:a16="http://schemas.microsoft.com/office/drawing/2014/main" id="{66623105-CFC5-4C2C-AD2C-1A3DE3509C26}"/>
              </a:ext>
            </a:extLst>
          </p:cNvPr>
          <p:cNvSpPr txBox="1"/>
          <p:nvPr/>
        </p:nvSpPr>
        <p:spPr>
          <a:xfrm>
            <a:off x="9632610" y="2694351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 fontScale="92500" lnSpcReduction="10000"/>
          </a:bodyPr>
          <a:lstStyle/>
          <a:p>
            <a:pPr algn="ctr"/>
            <a:r>
              <a:rPr lang="en-US" altLang="zh-CN" sz="3000">
                <a:solidFill>
                  <a:srgbClr val="FFFFFF"/>
                </a:solidFill>
                <a:latin typeface="+mj-lt"/>
                <a:ea typeface="时尚中黑简体" panose="01010104010101010101" pitchFamily="2" charset="-122"/>
              </a:rPr>
              <a:t>%</a:t>
            </a:r>
          </a:p>
        </p:txBody>
      </p:sp>
      <p:sp>
        <p:nvSpPr>
          <p:cNvPr id="29" name="Rectangle 112">
            <a:extLst>
              <a:ext uri="{FF2B5EF4-FFF2-40B4-BE49-F238E27FC236}">
                <a16:creationId xmlns:a16="http://schemas.microsoft.com/office/drawing/2014/main" id="{3636BCD0-65AD-4482-8393-5638D112EB4A}"/>
              </a:ext>
            </a:extLst>
          </p:cNvPr>
          <p:cNvSpPr/>
          <p:nvPr/>
        </p:nvSpPr>
        <p:spPr>
          <a:xfrm>
            <a:off x="7795959" y="5139708"/>
            <a:ext cx="3062541" cy="4162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0" name="TextBox 115">
            <a:extLst>
              <a:ext uri="{FF2B5EF4-FFF2-40B4-BE49-F238E27FC236}">
                <a16:creationId xmlns:a16="http://schemas.microsoft.com/office/drawing/2014/main" id="{15D28085-FA42-4F48-8FE6-67C35064DA7F}"/>
              </a:ext>
            </a:extLst>
          </p:cNvPr>
          <p:cNvSpPr txBox="1"/>
          <p:nvPr/>
        </p:nvSpPr>
        <p:spPr>
          <a:xfrm>
            <a:off x="2373311" y="392948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1" name="TextBox 117">
            <a:extLst>
              <a:ext uri="{FF2B5EF4-FFF2-40B4-BE49-F238E27FC236}">
                <a16:creationId xmlns:a16="http://schemas.microsoft.com/office/drawing/2014/main" id="{63337106-3094-47C5-9110-02514F17A0E3}"/>
              </a:ext>
            </a:extLst>
          </p:cNvPr>
          <p:cNvSpPr txBox="1"/>
          <p:nvPr/>
        </p:nvSpPr>
        <p:spPr>
          <a:xfrm>
            <a:off x="2373311" y="427824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2" name="TextBox 118">
            <a:extLst>
              <a:ext uri="{FF2B5EF4-FFF2-40B4-BE49-F238E27FC236}">
                <a16:creationId xmlns:a16="http://schemas.microsoft.com/office/drawing/2014/main" id="{E7EBF141-927D-4F84-BF2E-B89A7ABD277E}"/>
              </a:ext>
            </a:extLst>
          </p:cNvPr>
          <p:cNvSpPr txBox="1"/>
          <p:nvPr/>
        </p:nvSpPr>
        <p:spPr>
          <a:xfrm>
            <a:off x="2373311" y="462700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3" name="TextBox 119">
            <a:extLst>
              <a:ext uri="{FF2B5EF4-FFF2-40B4-BE49-F238E27FC236}">
                <a16:creationId xmlns:a16="http://schemas.microsoft.com/office/drawing/2014/main" id="{5207A0FB-343F-433E-AE96-824848AFB641}"/>
              </a:ext>
            </a:extLst>
          </p:cNvPr>
          <p:cNvSpPr txBox="1"/>
          <p:nvPr/>
        </p:nvSpPr>
        <p:spPr>
          <a:xfrm>
            <a:off x="5658423" y="358072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4" name="TextBox 120">
            <a:extLst>
              <a:ext uri="{FF2B5EF4-FFF2-40B4-BE49-F238E27FC236}">
                <a16:creationId xmlns:a16="http://schemas.microsoft.com/office/drawing/2014/main" id="{2F6FE8E7-A100-4739-B4B6-5F27856C75F9}"/>
              </a:ext>
            </a:extLst>
          </p:cNvPr>
          <p:cNvSpPr txBox="1"/>
          <p:nvPr/>
        </p:nvSpPr>
        <p:spPr>
          <a:xfrm>
            <a:off x="5658423" y="392948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5" name="TextBox 122">
            <a:extLst>
              <a:ext uri="{FF2B5EF4-FFF2-40B4-BE49-F238E27FC236}">
                <a16:creationId xmlns:a16="http://schemas.microsoft.com/office/drawing/2014/main" id="{AB1D41B0-10BC-45BD-AFA8-474D77164976}"/>
              </a:ext>
            </a:extLst>
          </p:cNvPr>
          <p:cNvSpPr txBox="1"/>
          <p:nvPr/>
        </p:nvSpPr>
        <p:spPr>
          <a:xfrm>
            <a:off x="5658423" y="427824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6" name="TextBox 123">
            <a:extLst>
              <a:ext uri="{FF2B5EF4-FFF2-40B4-BE49-F238E27FC236}">
                <a16:creationId xmlns:a16="http://schemas.microsoft.com/office/drawing/2014/main" id="{21251BC1-7524-4390-A065-EE87C4139F02}"/>
              </a:ext>
            </a:extLst>
          </p:cNvPr>
          <p:cNvSpPr txBox="1"/>
          <p:nvPr/>
        </p:nvSpPr>
        <p:spPr>
          <a:xfrm>
            <a:off x="5658423" y="462700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7" name="TextBox 124">
            <a:extLst>
              <a:ext uri="{FF2B5EF4-FFF2-40B4-BE49-F238E27FC236}">
                <a16:creationId xmlns:a16="http://schemas.microsoft.com/office/drawing/2014/main" id="{E4A0B7E2-5874-464E-BAA5-8AC2771620F6}"/>
              </a:ext>
            </a:extLst>
          </p:cNvPr>
          <p:cNvSpPr txBox="1"/>
          <p:nvPr/>
        </p:nvSpPr>
        <p:spPr>
          <a:xfrm>
            <a:off x="8943534" y="358072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8" name="TextBox 125">
            <a:extLst>
              <a:ext uri="{FF2B5EF4-FFF2-40B4-BE49-F238E27FC236}">
                <a16:creationId xmlns:a16="http://schemas.microsoft.com/office/drawing/2014/main" id="{EF03248A-1A6D-485F-8AC0-7C0CB8B9A21F}"/>
              </a:ext>
            </a:extLst>
          </p:cNvPr>
          <p:cNvSpPr txBox="1"/>
          <p:nvPr/>
        </p:nvSpPr>
        <p:spPr>
          <a:xfrm>
            <a:off x="8943534" y="392948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9" name="TextBox 126">
            <a:extLst>
              <a:ext uri="{FF2B5EF4-FFF2-40B4-BE49-F238E27FC236}">
                <a16:creationId xmlns:a16="http://schemas.microsoft.com/office/drawing/2014/main" id="{E06FE501-A754-41FF-867A-6E816FFC9B4C}"/>
              </a:ext>
            </a:extLst>
          </p:cNvPr>
          <p:cNvSpPr txBox="1"/>
          <p:nvPr/>
        </p:nvSpPr>
        <p:spPr>
          <a:xfrm>
            <a:off x="8943534" y="427824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40" name="TextBox 127">
            <a:extLst>
              <a:ext uri="{FF2B5EF4-FFF2-40B4-BE49-F238E27FC236}">
                <a16:creationId xmlns:a16="http://schemas.microsoft.com/office/drawing/2014/main" id="{F370E2E5-BC43-46BB-8415-76CBA9AC5610}"/>
              </a:ext>
            </a:extLst>
          </p:cNvPr>
          <p:cNvSpPr txBox="1"/>
          <p:nvPr/>
        </p:nvSpPr>
        <p:spPr>
          <a:xfrm>
            <a:off x="8943534" y="462700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095324E-CAD6-4265-90E8-E69C17B7190A}"/>
              </a:ext>
            </a:extLst>
          </p:cNvPr>
          <p:cNvSpPr/>
          <p:nvPr/>
        </p:nvSpPr>
        <p:spPr>
          <a:xfrm>
            <a:off x="1333502" y="5146737"/>
            <a:ext cx="3062029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1DAA691-ED4F-4931-ABEB-8800FB63025D}"/>
              </a:ext>
            </a:extLst>
          </p:cNvPr>
          <p:cNvSpPr/>
          <p:nvPr/>
        </p:nvSpPr>
        <p:spPr>
          <a:xfrm>
            <a:off x="4563961" y="5146737"/>
            <a:ext cx="3062029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731FF24-9F61-4970-B68F-C08BAC826EE7}"/>
              </a:ext>
            </a:extLst>
          </p:cNvPr>
          <p:cNvSpPr/>
          <p:nvPr/>
        </p:nvSpPr>
        <p:spPr>
          <a:xfrm>
            <a:off x="7793907" y="5146737"/>
            <a:ext cx="3062029" cy="3877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sz="1600" b="1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rPr>
              <a:t>STEP HERE</a:t>
            </a:r>
            <a:endParaRPr lang="zh-CN" altLang="en-US" sz="1600" b="1" dirty="0">
              <a:solidFill>
                <a:schemeClr val="bg1"/>
              </a:solidFill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0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C5E3F5-16CE-4E6E-A76D-ECBF177D4A48}"/>
              </a:ext>
            </a:extLst>
          </p:cNvPr>
          <p:cNvGrpSpPr/>
          <p:nvPr/>
        </p:nvGrpSpPr>
        <p:grpSpPr>
          <a:xfrm>
            <a:off x="4281905" y="868680"/>
            <a:ext cx="3628192" cy="3383280"/>
            <a:chOff x="2308226" y="600075"/>
            <a:chExt cx="4684000" cy="436782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C1BED71-607D-4B40-80F0-63F12382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783" y="812303"/>
              <a:ext cx="3886443" cy="3780617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C38E7D1-A234-410C-8DC4-47468BE1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600075"/>
              <a:ext cx="4183760" cy="4069838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7EECBD6-91EF-4B9C-A0D2-4AA373DB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898057"/>
              <a:ext cx="4183760" cy="4069838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CBDE068-62DE-4A8E-89CE-437990C3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746598"/>
              <a:ext cx="4183760" cy="4069838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" name="图片占位符 51">
              <a:extLst>
                <a:ext uri="{FF2B5EF4-FFF2-40B4-BE49-F238E27FC236}">
                  <a16:creationId xmlns:a16="http://schemas.microsoft.com/office/drawing/2014/main" id="{4B1726FA-30C6-47FB-8149-291BC5A2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70" y="885017"/>
              <a:ext cx="3802800" cy="3793002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170069-EB56-4D5C-B89D-A2DC4C65D516}"/>
              </a:ext>
            </a:extLst>
          </p:cNvPr>
          <p:cNvGrpSpPr/>
          <p:nvPr/>
        </p:nvGrpSpPr>
        <p:grpSpPr>
          <a:xfrm>
            <a:off x="5262275" y="4644700"/>
            <a:ext cx="1667444" cy="1362121"/>
            <a:chOff x="5450808" y="4646319"/>
            <a:chExt cx="1290387" cy="105410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504D364-5751-4F31-9814-0A70605D500D}"/>
                </a:ext>
              </a:extLst>
            </p:cNvPr>
            <p:cNvSpPr txBox="1"/>
            <p:nvPr/>
          </p:nvSpPr>
          <p:spPr>
            <a:xfrm>
              <a:off x="5450808" y="4646319"/>
              <a:ext cx="1290387" cy="5478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4000" dirty="0">
                  <a:solidFill>
                    <a:srgbClr val="F47737"/>
                  </a:solidFill>
                  <a:latin typeface="+mj-lt"/>
                  <a:ea typeface="时尚中黑简体" panose="01010104010101010101" pitchFamily="2" charset="-122"/>
                </a:rPr>
                <a:t>ROCK</a:t>
              </a:r>
              <a:endParaRPr lang="zh-CN" altLang="en-US" sz="40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19AECD-D502-47D5-ABB9-BA09618E503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5310877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0629C7-5F2C-4CC3-8F1E-831361A940D2}"/>
                </a:ext>
              </a:extLst>
            </p:cNvPr>
            <p:cNvSpPr txBox="1"/>
            <p:nvPr/>
          </p:nvSpPr>
          <p:spPr>
            <a:xfrm>
              <a:off x="5452421" y="5343155"/>
              <a:ext cx="1287161" cy="3572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68A3E6B-BC2F-4E70-8B6F-E98B63D7BC8D}"/>
              </a:ext>
            </a:extLst>
          </p:cNvPr>
          <p:cNvGrpSpPr/>
          <p:nvPr/>
        </p:nvGrpSpPr>
        <p:grpSpPr>
          <a:xfrm>
            <a:off x="1005341" y="2122329"/>
            <a:ext cx="6614658" cy="3884079"/>
            <a:chOff x="1005341" y="2122329"/>
            <a:chExt cx="6614658" cy="388407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5967F96-D3E0-45CF-B62E-3A15614C43A8}"/>
                </a:ext>
              </a:extLst>
            </p:cNvPr>
            <p:cNvGrpSpPr/>
            <p:nvPr/>
          </p:nvGrpSpPr>
          <p:grpSpPr>
            <a:xfrm>
              <a:off x="1370690" y="2122329"/>
              <a:ext cx="5883960" cy="3884079"/>
              <a:chOff x="995811" y="1661558"/>
              <a:chExt cx="6498730" cy="4289897"/>
            </a:xfrm>
          </p:grpSpPr>
          <p:sp>
            <p:nvSpPr>
              <p:cNvPr id="5" name="Freeform: Shape 9">
                <a:extLst>
                  <a:ext uri="{FF2B5EF4-FFF2-40B4-BE49-F238E27FC236}">
                    <a16:creationId xmlns:a16="http://schemas.microsoft.com/office/drawing/2014/main" id="{C1738DDE-F81D-48C0-B7D6-0BF1F67AC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811" y="3789363"/>
                <a:ext cx="2478975" cy="1728230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rgbClr val="F47737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6" name="Freeform: Shape 9">
                <a:extLst>
                  <a:ext uri="{FF2B5EF4-FFF2-40B4-BE49-F238E27FC236}">
                    <a16:creationId xmlns:a16="http://schemas.microsoft.com/office/drawing/2014/main" id="{E14C9614-E033-449A-9C82-EBF279316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567" y="2430181"/>
                <a:ext cx="2478975" cy="308741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" name="Freeform: Shape 9">
                <a:extLst>
                  <a:ext uri="{FF2B5EF4-FFF2-40B4-BE49-F238E27FC236}">
                    <a16:creationId xmlns:a16="http://schemas.microsoft.com/office/drawing/2014/main" id="{040AF9D8-496C-4290-A322-B2274113B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708" y="2788527"/>
                <a:ext cx="2478975" cy="2729066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rgbClr val="F47737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95F0B28A-0E70-4910-B87D-DF0EF2556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810" y="1941788"/>
                <a:ext cx="2478975" cy="3575805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5086301E-F463-4BCC-A26C-A28A2A79F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566" y="3369296"/>
                <a:ext cx="2478975" cy="214829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rgbClr val="F47737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D55E199-4495-41D8-9D9F-500CDDD2E1CA}"/>
                  </a:ext>
                </a:extLst>
              </p:cNvPr>
              <p:cNvSpPr/>
              <p:nvPr/>
            </p:nvSpPr>
            <p:spPr>
              <a:xfrm>
                <a:off x="1513083" y="5604723"/>
                <a:ext cx="1444429" cy="346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altLang="zh-CN" sz="1200" dirty="0">
                    <a:latin typeface="+mj-lt"/>
                    <a:ea typeface="时尚中黑简体" panose="01010104010101010101" pitchFamily="2" charset="-122"/>
                  </a:rPr>
                  <a:t>STAGE HERE</a:t>
                </a:r>
                <a:endParaRPr lang="zh-CN" altLang="en-US" sz="12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DAAD9FE-D73E-4366-BC83-BF75D0ACF182}"/>
                  </a:ext>
                </a:extLst>
              </p:cNvPr>
              <p:cNvSpPr/>
              <p:nvPr/>
            </p:nvSpPr>
            <p:spPr>
              <a:xfrm>
                <a:off x="2439839" y="5604722"/>
                <a:ext cx="1444429" cy="346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altLang="zh-CN" sz="1200" dirty="0">
                    <a:latin typeface="+mj-lt"/>
                    <a:ea typeface="时尚中黑简体" panose="01010104010101010101" pitchFamily="2" charset="-122"/>
                  </a:rPr>
                  <a:t>STAGE HERE</a:t>
                </a:r>
                <a:endParaRPr lang="zh-CN" altLang="en-US" sz="12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08FF973-258D-4870-84AC-DF033D04825E}"/>
                  </a:ext>
                </a:extLst>
              </p:cNvPr>
              <p:cNvSpPr/>
              <p:nvPr/>
            </p:nvSpPr>
            <p:spPr>
              <a:xfrm>
                <a:off x="3640980" y="5604722"/>
                <a:ext cx="1444429" cy="346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altLang="zh-CN" sz="1200" dirty="0">
                    <a:latin typeface="+mj-lt"/>
                    <a:ea typeface="时尚中黑简体" panose="01010104010101010101" pitchFamily="2" charset="-122"/>
                  </a:rPr>
                  <a:t>STAGE HERE</a:t>
                </a:r>
                <a:endParaRPr lang="zh-CN" altLang="en-US" sz="12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3DBB36C-035C-4143-B98A-8ADEA754B140}"/>
                  </a:ext>
                </a:extLst>
              </p:cNvPr>
              <p:cNvSpPr/>
              <p:nvPr/>
            </p:nvSpPr>
            <p:spPr>
              <a:xfrm>
                <a:off x="4606082" y="5604722"/>
                <a:ext cx="1444429" cy="346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altLang="zh-CN" sz="1200" dirty="0">
                    <a:latin typeface="+mj-lt"/>
                    <a:ea typeface="时尚中黑简体" panose="01010104010101010101" pitchFamily="2" charset="-122"/>
                  </a:rPr>
                  <a:t>STAGE HERE</a:t>
                </a:r>
                <a:endParaRPr lang="zh-CN" altLang="en-US" sz="12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0E9C59A-A72E-4DE3-A071-98D68FF7C2D3}"/>
                  </a:ext>
                </a:extLst>
              </p:cNvPr>
              <p:cNvSpPr/>
              <p:nvPr/>
            </p:nvSpPr>
            <p:spPr>
              <a:xfrm>
                <a:off x="5532838" y="5604722"/>
                <a:ext cx="1444429" cy="346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altLang="zh-CN" sz="1200" dirty="0">
                    <a:latin typeface="+mj-lt"/>
                    <a:ea typeface="时尚中黑简体" panose="01010104010101010101" pitchFamily="2" charset="-122"/>
                  </a:rPr>
                  <a:t>STAGE HERE</a:t>
                </a:r>
                <a:endParaRPr lang="zh-CN" altLang="en-US" sz="12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7EF4893-DB0D-47BA-9F4D-02F128FBD4EB}"/>
                  </a:ext>
                </a:extLst>
              </p:cNvPr>
              <p:cNvSpPr/>
              <p:nvPr/>
            </p:nvSpPr>
            <p:spPr>
              <a:xfrm>
                <a:off x="1879794" y="3493458"/>
                <a:ext cx="711006" cy="3875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latin typeface="+mj-lt"/>
                    <a:ea typeface="时尚中黑简体" panose="01010104010101010101" pitchFamily="2" charset="-122"/>
                  </a:rPr>
                  <a:t>58%</a:t>
                </a:r>
                <a:endParaRPr lang="zh-CN" altLang="en-US" sz="14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739D7765-DF04-4389-A0A6-94744A20387A}"/>
                  </a:ext>
                </a:extLst>
              </p:cNvPr>
              <p:cNvSpPr/>
              <p:nvPr/>
            </p:nvSpPr>
            <p:spPr>
              <a:xfrm>
                <a:off x="2806551" y="2157590"/>
                <a:ext cx="711006" cy="3875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latin typeface="+mj-lt"/>
                    <a:ea typeface="时尚中黑简体" panose="01010104010101010101" pitchFamily="2" charset="-122"/>
                  </a:rPr>
                  <a:t>82%</a:t>
                </a:r>
                <a:endParaRPr lang="zh-CN" altLang="en-US" sz="14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702C1FF-D27D-4C80-A171-B75A002F0E86}"/>
                  </a:ext>
                </a:extLst>
              </p:cNvPr>
              <p:cNvSpPr/>
              <p:nvPr/>
            </p:nvSpPr>
            <p:spPr>
              <a:xfrm>
                <a:off x="4007692" y="2481738"/>
                <a:ext cx="711006" cy="3875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latin typeface="+mj-lt"/>
                    <a:ea typeface="时尚中黑简体" panose="01010104010101010101" pitchFamily="2" charset="-122"/>
                  </a:rPr>
                  <a:t>80%</a:t>
                </a:r>
                <a:endParaRPr lang="zh-CN" altLang="en-US" sz="14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82BB27E-F109-421F-B2AC-44FC2495617B}"/>
                  </a:ext>
                </a:extLst>
              </p:cNvPr>
              <p:cNvSpPr/>
              <p:nvPr/>
            </p:nvSpPr>
            <p:spPr>
              <a:xfrm>
                <a:off x="4972794" y="1661558"/>
                <a:ext cx="711006" cy="3875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latin typeface="+mj-lt"/>
                    <a:ea typeface="时尚中黑简体" panose="01010104010101010101" pitchFamily="2" charset="-122"/>
                  </a:rPr>
                  <a:t>86%</a:t>
                </a:r>
                <a:endParaRPr lang="zh-CN" altLang="en-US" sz="14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7CC6899-E31B-4A2B-99E9-8C5673D4AB4F}"/>
                  </a:ext>
                </a:extLst>
              </p:cNvPr>
              <p:cNvSpPr/>
              <p:nvPr/>
            </p:nvSpPr>
            <p:spPr>
              <a:xfrm>
                <a:off x="5899550" y="3001589"/>
                <a:ext cx="711006" cy="3875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latin typeface="+mj-lt"/>
                    <a:ea typeface="时尚中黑简体" panose="01010104010101010101" pitchFamily="2" charset="-122"/>
                  </a:rPr>
                  <a:t>72%</a:t>
                </a:r>
                <a:endParaRPr lang="zh-CN" altLang="en-US" sz="1400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4C5A49D-8E91-4557-B20D-0D822D4409F1}"/>
                </a:ext>
              </a:extLst>
            </p:cNvPr>
            <p:cNvCxnSpPr>
              <a:cxnSpLocks/>
            </p:cNvCxnSpPr>
            <p:nvPr/>
          </p:nvCxnSpPr>
          <p:spPr>
            <a:xfrm>
              <a:off x="1005341" y="5617029"/>
              <a:ext cx="6614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7783033-B223-4CFB-A1A6-BBC527A55DC1}"/>
              </a:ext>
            </a:extLst>
          </p:cNvPr>
          <p:cNvGrpSpPr/>
          <p:nvPr/>
        </p:nvGrpSpPr>
        <p:grpSpPr>
          <a:xfrm>
            <a:off x="7985347" y="2281219"/>
            <a:ext cx="3163387" cy="1161631"/>
            <a:chOff x="1809750" y="2496470"/>
            <a:chExt cx="3163387" cy="11616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E5EC6DE-50A9-49ED-BE7E-2023B7A9136D}"/>
                </a:ext>
              </a:extLst>
            </p:cNvPr>
            <p:cNvSpPr txBox="1"/>
            <p:nvPr/>
          </p:nvSpPr>
          <p:spPr>
            <a:xfrm>
              <a:off x="1809751" y="2934313"/>
              <a:ext cx="316338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We use well-known development methodologies to create a customized approach for each of the projects. This allows us to achieve high quality outcomes and full transparency towards.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FC82C04-F82E-4A84-8AE0-587EF6D0F114}"/>
                </a:ext>
              </a:extLst>
            </p:cNvPr>
            <p:cNvSpPr txBox="1"/>
            <p:nvPr/>
          </p:nvSpPr>
          <p:spPr>
            <a:xfrm>
              <a:off x="1809750" y="2496470"/>
              <a:ext cx="208492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CA3AA59-5252-411D-9546-612A8F751921}"/>
              </a:ext>
            </a:extLst>
          </p:cNvPr>
          <p:cNvGrpSpPr/>
          <p:nvPr/>
        </p:nvGrpSpPr>
        <p:grpSpPr>
          <a:xfrm>
            <a:off x="7985347" y="3466943"/>
            <a:ext cx="3163387" cy="1161631"/>
            <a:chOff x="1809750" y="2496470"/>
            <a:chExt cx="3163387" cy="116163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A77E15B-955B-4086-A8E1-357BE33F26E2}"/>
                </a:ext>
              </a:extLst>
            </p:cNvPr>
            <p:cNvSpPr txBox="1"/>
            <p:nvPr/>
          </p:nvSpPr>
          <p:spPr>
            <a:xfrm>
              <a:off x="1809751" y="2934313"/>
              <a:ext cx="316338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We use well-known development methodologies to create a customized approach for each of the projects. This allows us to achieve high quality outcomes and full transparency towards.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473DDA5-6F6F-4348-9404-47D71AF7A1DE}"/>
                </a:ext>
              </a:extLst>
            </p:cNvPr>
            <p:cNvSpPr txBox="1"/>
            <p:nvPr/>
          </p:nvSpPr>
          <p:spPr>
            <a:xfrm>
              <a:off x="1809750" y="2496470"/>
              <a:ext cx="208492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2979C71-E58B-4417-B708-09CEE200C2A7}"/>
              </a:ext>
            </a:extLst>
          </p:cNvPr>
          <p:cNvGrpSpPr/>
          <p:nvPr/>
        </p:nvGrpSpPr>
        <p:grpSpPr>
          <a:xfrm>
            <a:off x="7985347" y="4652666"/>
            <a:ext cx="3163387" cy="1161631"/>
            <a:chOff x="1809750" y="2496470"/>
            <a:chExt cx="3163387" cy="116163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8761FD4-2E18-4768-AEC5-FEA65BD2B39C}"/>
                </a:ext>
              </a:extLst>
            </p:cNvPr>
            <p:cNvSpPr txBox="1"/>
            <p:nvPr/>
          </p:nvSpPr>
          <p:spPr>
            <a:xfrm>
              <a:off x="1809751" y="2934313"/>
              <a:ext cx="316338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We use well-known development methodologies to create a customized approach for each of the projects. This allows us to achieve high quality outcomes and full transparency towards.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D7521B0-F00C-4B3C-9A8D-B6CB34F406BD}"/>
                </a:ext>
              </a:extLst>
            </p:cNvPr>
            <p:cNvSpPr txBox="1"/>
            <p:nvPr/>
          </p:nvSpPr>
          <p:spPr>
            <a:xfrm>
              <a:off x="1809750" y="2496470"/>
              <a:ext cx="216805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1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13AD31E-5D2F-42C4-9F75-CF681F84344C}"/>
              </a:ext>
            </a:extLst>
          </p:cNvPr>
          <p:cNvGrpSpPr/>
          <p:nvPr/>
        </p:nvGrpSpPr>
        <p:grpSpPr>
          <a:xfrm>
            <a:off x="1589276" y="3751263"/>
            <a:ext cx="9015225" cy="1747871"/>
            <a:chOff x="1538476" y="2902149"/>
            <a:chExt cx="9015225" cy="1747871"/>
          </a:xfrm>
        </p:grpSpPr>
        <p:pic>
          <p:nvPicPr>
            <p:cNvPr id="5" name="图片占位符 42">
              <a:extLst>
                <a:ext uri="{FF2B5EF4-FFF2-40B4-BE49-F238E27FC236}">
                  <a16:creationId xmlns:a16="http://schemas.microsoft.com/office/drawing/2014/main" id="{3E5CA065-29C4-487A-993C-E5CCB2B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48105" y="3313436"/>
              <a:ext cx="1390620" cy="1194142"/>
            </a:xfrm>
            <a:custGeom>
              <a:avLst/>
              <a:gdLst>
                <a:gd name="connsiteX0" fmla="*/ 298536 w 1390620"/>
                <a:gd name="connsiteY0" fmla="*/ 0 h 1194142"/>
                <a:gd name="connsiteX1" fmla="*/ 1092085 w 1390620"/>
                <a:gd name="connsiteY1" fmla="*/ 0 h 1194142"/>
                <a:gd name="connsiteX2" fmla="*/ 1390620 w 1390620"/>
                <a:gd name="connsiteY2" fmla="*/ 597071 h 1194142"/>
                <a:gd name="connsiteX3" fmla="*/ 1092085 w 1390620"/>
                <a:gd name="connsiteY3" fmla="*/ 1194142 h 1194142"/>
                <a:gd name="connsiteX4" fmla="*/ 298536 w 1390620"/>
                <a:gd name="connsiteY4" fmla="*/ 1194142 h 1194142"/>
                <a:gd name="connsiteX5" fmla="*/ 0 w 1390620"/>
                <a:gd name="connsiteY5" fmla="*/ 597071 h 119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0620" h="1194142">
                  <a:moveTo>
                    <a:pt x="298536" y="0"/>
                  </a:moveTo>
                  <a:lnTo>
                    <a:pt x="1092085" y="0"/>
                  </a:lnTo>
                  <a:lnTo>
                    <a:pt x="1390620" y="597071"/>
                  </a:lnTo>
                  <a:lnTo>
                    <a:pt x="1092085" y="1194142"/>
                  </a:lnTo>
                  <a:lnTo>
                    <a:pt x="298536" y="1194142"/>
                  </a:lnTo>
                  <a:lnTo>
                    <a:pt x="0" y="597071"/>
                  </a:lnTo>
                  <a:close/>
                </a:path>
              </a:pathLst>
            </a:custGeom>
          </p:spPr>
        </p:pic>
        <p:pic>
          <p:nvPicPr>
            <p:cNvPr id="6" name="图片占位符 43">
              <a:extLst>
                <a:ext uri="{FF2B5EF4-FFF2-40B4-BE49-F238E27FC236}">
                  <a16:creationId xmlns:a16="http://schemas.microsoft.com/office/drawing/2014/main" id="{5EA45873-32BA-47A0-AE26-059415093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00555" y="3313436"/>
              <a:ext cx="1390620" cy="1194142"/>
            </a:xfrm>
            <a:custGeom>
              <a:avLst/>
              <a:gdLst>
                <a:gd name="connsiteX0" fmla="*/ 298536 w 1390620"/>
                <a:gd name="connsiteY0" fmla="*/ 0 h 1194142"/>
                <a:gd name="connsiteX1" fmla="*/ 1092085 w 1390620"/>
                <a:gd name="connsiteY1" fmla="*/ 0 h 1194142"/>
                <a:gd name="connsiteX2" fmla="*/ 1390620 w 1390620"/>
                <a:gd name="connsiteY2" fmla="*/ 597071 h 1194142"/>
                <a:gd name="connsiteX3" fmla="*/ 1092085 w 1390620"/>
                <a:gd name="connsiteY3" fmla="*/ 1194142 h 1194142"/>
                <a:gd name="connsiteX4" fmla="*/ 298536 w 1390620"/>
                <a:gd name="connsiteY4" fmla="*/ 1194142 h 1194142"/>
                <a:gd name="connsiteX5" fmla="*/ 0 w 1390620"/>
                <a:gd name="connsiteY5" fmla="*/ 597071 h 119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0620" h="1194142">
                  <a:moveTo>
                    <a:pt x="298536" y="0"/>
                  </a:moveTo>
                  <a:lnTo>
                    <a:pt x="1092085" y="0"/>
                  </a:lnTo>
                  <a:lnTo>
                    <a:pt x="1390620" y="597071"/>
                  </a:lnTo>
                  <a:lnTo>
                    <a:pt x="1092085" y="1194142"/>
                  </a:lnTo>
                  <a:lnTo>
                    <a:pt x="298536" y="1194142"/>
                  </a:lnTo>
                  <a:lnTo>
                    <a:pt x="0" y="597071"/>
                  </a:lnTo>
                  <a:close/>
                </a:path>
              </a:pathLst>
            </a:custGeom>
          </p:spPr>
        </p:pic>
        <p:sp>
          <p:nvSpPr>
            <p:cNvPr id="7" name="Hexagon 16">
              <a:extLst>
                <a:ext uri="{FF2B5EF4-FFF2-40B4-BE49-F238E27FC236}">
                  <a16:creationId xmlns:a16="http://schemas.microsoft.com/office/drawing/2014/main" id="{EA881631-FAF2-449D-A065-3603ED09C5F4}"/>
                </a:ext>
              </a:extLst>
            </p:cNvPr>
            <p:cNvSpPr/>
            <p:nvPr/>
          </p:nvSpPr>
          <p:spPr>
            <a:xfrm>
              <a:off x="1780676" y="3170993"/>
              <a:ext cx="1715672" cy="1479027"/>
            </a:xfrm>
            <a:prstGeom prst="hexagon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8" name="Hexagon 109">
              <a:extLst>
                <a:ext uri="{FF2B5EF4-FFF2-40B4-BE49-F238E27FC236}">
                  <a16:creationId xmlns:a16="http://schemas.microsoft.com/office/drawing/2014/main" id="{85A1BF53-C883-4D9F-B0D7-160D579DE291}"/>
                </a:ext>
              </a:extLst>
            </p:cNvPr>
            <p:cNvSpPr/>
            <p:nvPr/>
          </p:nvSpPr>
          <p:spPr>
            <a:xfrm>
              <a:off x="4133127" y="3170993"/>
              <a:ext cx="1715672" cy="1479027"/>
            </a:xfrm>
            <a:prstGeom prst="hexagon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9" name="Hexagon 110">
              <a:extLst>
                <a:ext uri="{FF2B5EF4-FFF2-40B4-BE49-F238E27FC236}">
                  <a16:creationId xmlns:a16="http://schemas.microsoft.com/office/drawing/2014/main" id="{BFE045E2-5AD7-4B63-B28F-64163A6524F7}"/>
                </a:ext>
              </a:extLst>
            </p:cNvPr>
            <p:cNvSpPr/>
            <p:nvPr/>
          </p:nvSpPr>
          <p:spPr>
            <a:xfrm>
              <a:off x="6485578" y="3170993"/>
              <a:ext cx="1715672" cy="1479027"/>
            </a:xfrm>
            <a:prstGeom prst="hexagon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0" name="Hexagon 111">
              <a:extLst>
                <a:ext uri="{FF2B5EF4-FFF2-40B4-BE49-F238E27FC236}">
                  <a16:creationId xmlns:a16="http://schemas.microsoft.com/office/drawing/2014/main" id="{AA364398-3DDA-4BE1-B057-5482F2E1F4DE}"/>
                </a:ext>
              </a:extLst>
            </p:cNvPr>
            <p:cNvSpPr/>
            <p:nvPr/>
          </p:nvSpPr>
          <p:spPr>
            <a:xfrm>
              <a:off x="8838029" y="3170993"/>
              <a:ext cx="1715672" cy="1479027"/>
            </a:xfrm>
            <a:prstGeom prst="hexagon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11" name="Hexagon 116">
              <a:extLst>
                <a:ext uri="{FF2B5EF4-FFF2-40B4-BE49-F238E27FC236}">
                  <a16:creationId xmlns:a16="http://schemas.microsoft.com/office/drawing/2014/main" id="{EB8B6BD6-A9C5-4F54-A3C4-5D6C5E316A06}"/>
                </a:ext>
              </a:extLst>
            </p:cNvPr>
            <p:cNvSpPr/>
            <p:nvPr/>
          </p:nvSpPr>
          <p:spPr>
            <a:xfrm>
              <a:off x="1538476" y="2902149"/>
              <a:ext cx="477991" cy="412060"/>
            </a:xfrm>
            <a:prstGeom prst="hexagon">
              <a:avLst/>
            </a:prstGeom>
            <a:solidFill>
              <a:srgbClr val="F477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+mj-lt"/>
                <a:sym typeface="+mn-lt"/>
              </a:endParaRPr>
            </a:p>
          </p:txBody>
        </p:sp>
        <p:sp>
          <p:nvSpPr>
            <p:cNvPr id="12" name="Hexagon 118">
              <a:extLst>
                <a:ext uri="{FF2B5EF4-FFF2-40B4-BE49-F238E27FC236}">
                  <a16:creationId xmlns:a16="http://schemas.microsoft.com/office/drawing/2014/main" id="{9A915191-28EC-4FD7-8804-09D6738F41EF}"/>
                </a:ext>
              </a:extLst>
            </p:cNvPr>
            <p:cNvSpPr/>
            <p:nvPr/>
          </p:nvSpPr>
          <p:spPr>
            <a:xfrm>
              <a:off x="3891904" y="2902149"/>
              <a:ext cx="477991" cy="412060"/>
            </a:xfrm>
            <a:prstGeom prst="hexagon">
              <a:avLst/>
            </a:prstGeom>
            <a:solidFill>
              <a:srgbClr val="F477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+mj-lt"/>
                <a:sym typeface="+mn-lt"/>
              </a:endParaRPr>
            </a:p>
          </p:txBody>
        </p:sp>
        <p:sp>
          <p:nvSpPr>
            <p:cNvPr id="13" name="Hexagon 120">
              <a:extLst>
                <a:ext uri="{FF2B5EF4-FFF2-40B4-BE49-F238E27FC236}">
                  <a16:creationId xmlns:a16="http://schemas.microsoft.com/office/drawing/2014/main" id="{23F04BD9-18A6-48D0-8F00-1E71C08FA57D}"/>
                </a:ext>
              </a:extLst>
            </p:cNvPr>
            <p:cNvSpPr/>
            <p:nvPr/>
          </p:nvSpPr>
          <p:spPr>
            <a:xfrm>
              <a:off x="6244750" y="2902149"/>
              <a:ext cx="477991" cy="412060"/>
            </a:xfrm>
            <a:prstGeom prst="hexagon">
              <a:avLst/>
            </a:prstGeom>
            <a:solidFill>
              <a:srgbClr val="F477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+mj-lt"/>
                <a:sym typeface="+mn-lt"/>
              </a:endParaRPr>
            </a:p>
          </p:txBody>
        </p:sp>
        <p:sp>
          <p:nvSpPr>
            <p:cNvPr id="14" name="Hexagon 123">
              <a:extLst>
                <a:ext uri="{FF2B5EF4-FFF2-40B4-BE49-F238E27FC236}">
                  <a16:creationId xmlns:a16="http://schemas.microsoft.com/office/drawing/2014/main" id="{37F9DA16-D66E-4142-91F4-1BBA2F7545BA}"/>
                </a:ext>
              </a:extLst>
            </p:cNvPr>
            <p:cNvSpPr/>
            <p:nvPr/>
          </p:nvSpPr>
          <p:spPr>
            <a:xfrm>
              <a:off x="8597593" y="2902149"/>
              <a:ext cx="477991" cy="412060"/>
            </a:xfrm>
            <a:prstGeom prst="hexagon">
              <a:avLst/>
            </a:prstGeom>
            <a:solidFill>
              <a:srgbClr val="F477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+mj-lt"/>
                <a:sym typeface="+mn-lt"/>
              </a:endParaRPr>
            </a:p>
          </p:txBody>
        </p:sp>
        <p:pic>
          <p:nvPicPr>
            <p:cNvPr id="15" name="图片占位符 45">
              <a:extLst>
                <a:ext uri="{FF2B5EF4-FFF2-40B4-BE49-F238E27FC236}">
                  <a16:creationId xmlns:a16="http://schemas.microsoft.com/office/drawing/2014/main" id="{4839C39E-8B23-4C7C-95E3-AE8BF0A8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95653" y="3313436"/>
              <a:ext cx="1390620" cy="1194142"/>
            </a:xfrm>
            <a:custGeom>
              <a:avLst/>
              <a:gdLst>
                <a:gd name="connsiteX0" fmla="*/ 298536 w 1390620"/>
                <a:gd name="connsiteY0" fmla="*/ 0 h 1194142"/>
                <a:gd name="connsiteX1" fmla="*/ 1092085 w 1390620"/>
                <a:gd name="connsiteY1" fmla="*/ 0 h 1194142"/>
                <a:gd name="connsiteX2" fmla="*/ 1390620 w 1390620"/>
                <a:gd name="connsiteY2" fmla="*/ 597071 h 1194142"/>
                <a:gd name="connsiteX3" fmla="*/ 1092085 w 1390620"/>
                <a:gd name="connsiteY3" fmla="*/ 1194142 h 1194142"/>
                <a:gd name="connsiteX4" fmla="*/ 298536 w 1390620"/>
                <a:gd name="connsiteY4" fmla="*/ 1194142 h 1194142"/>
                <a:gd name="connsiteX5" fmla="*/ 0 w 1390620"/>
                <a:gd name="connsiteY5" fmla="*/ 597071 h 119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0620" h="1194142">
                  <a:moveTo>
                    <a:pt x="298536" y="0"/>
                  </a:moveTo>
                  <a:lnTo>
                    <a:pt x="1092085" y="0"/>
                  </a:lnTo>
                  <a:lnTo>
                    <a:pt x="1390620" y="597071"/>
                  </a:lnTo>
                  <a:lnTo>
                    <a:pt x="1092085" y="1194142"/>
                  </a:lnTo>
                  <a:lnTo>
                    <a:pt x="298536" y="1194142"/>
                  </a:lnTo>
                  <a:lnTo>
                    <a:pt x="0" y="597071"/>
                  </a:lnTo>
                  <a:close/>
                </a:path>
              </a:pathLst>
            </a:custGeom>
          </p:spPr>
        </p:pic>
        <p:pic>
          <p:nvPicPr>
            <p:cNvPr id="16" name="图片占位符 47">
              <a:extLst>
                <a:ext uri="{FF2B5EF4-FFF2-40B4-BE49-F238E27FC236}">
                  <a16:creationId xmlns:a16="http://schemas.microsoft.com/office/drawing/2014/main" id="{7179204F-C1F5-4BE3-80E0-5B98E55E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43202" y="3313436"/>
              <a:ext cx="1390620" cy="1194142"/>
            </a:xfrm>
            <a:custGeom>
              <a:avLst/>
              <a:gdLst>
                <a:gd name="connsiteX0" fmla="*/ 298536 w 1390620"/>
                <a:gd name="connsiteY0" fmla="*/ 0 h 1194142"/>
                <a:gd name="connsiteX1" fmla="*/ 1092085 w 1390620"/>
                <a:gd name="connsiteY1" fmla="*/ 0 h 1194142"/>
                <a:gd name="connsiteX2" fmla="*/ 1390620 w 1390620"/>
                <a:gd name="connsiteY2" fmla="*/ 597071 h 1194142"/>
                <a:gd name="connsiteX3" fmla="*/ 1092085 w 1390620"/>
                <a:gd name="connsiteY3" fmla="*/ 1194142 h 1194142"/>
                <a:gd name="connsiteX4" fmla="*/ 298536 w 1390620"/>
                <a:gd name="connsiteY4" fmla="*/ 1194142 h 1194142"/>
                <a:gd name="connsiteX5" fmla="*/ 0 w 1390620"/>
                <a:gd name="connsiteY5" fmla="*/ 597071 h 119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0620" h="1194142">
                  <a:moveTo>
                    <a:pt x="298536" y="0"/>
                  </a:moveTo>
                  <a:lnTo>
                    <a:pt x="1092085" y="0"/>
                  </a:lnTo>
                  <a:lnTo>
                    <a:pt x="1390620" y="597071"/>
                  </a:lnTo>
                  <a:lnTo>
                    <a:pt x="1092085" y="1194142"/>
                  </a:lnTo>
                  <a:lnTo>
                    <a:pt x="298536" y="1194142"/>
                  </a:lnTo>
                  <a:lnTo>
                    <a:pt x="0" y="597071"/>
                  </a:lnTo>
                  <a:close/>
                </a:path>
              </a:pathLst>
            </a:cu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A919B4A-0596-4E58-BA82-B6E4F0344DAD}"/>
              </a:ext>
            </a:extLst>
          </p:cNvPr>
          <p:cNvGrpSpPr/>
          <p:nvPr/>
        </p:nvGrpSpPr>
        <p:grpSpPr>
          <a:xfrm>
            <a:off x="1259372" y="2148097"/>
            <a:ext cx="9673256" cy="1003767"/>
            <a:chOff x="1809751" y="2496470"/>
            <a:chExt cx="9673256" cy="100376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F1FC196-C377-4D11-B07A-4F37ADA250FC}"/>
                </a:ext>
              </a:extLst>
            </p:cNvPr>
            <p:cNvSpPr txBox="1"/>
            <p:nvPr/>
          </p:nvSpPr>
          <p:spPr>
            <a:xfrm>
              <a:off x="1809751" y="2934313"/>
              <a:ext cx="9673256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67A3AF-2D22-48DF-8C4D-B298D847E092}"/>
                </a:ext>
              </a:extLst>
            </p:cNvPr>
            <p:cNvSpPr txBox="1"/>
            <p:nvPr/>
          </p:nvSpPr>
          <p:spPr>
            <a:xfrm>
              <a:off x="1809751" y="2496470"/>
              <a:ext cx="212525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636C2DF2-2DDA-4BA1-A676-9335EEDA984B}"/>
              </a:ext>
            </a:extLst>
          </p:cNvPr>
          <p:cNvSpPr txBox="1"/>
          <p:nvPr/>
        </p:nvSpPr>
        <p:spPr>
          <a:xfrm>
            <a:off x="1932070" y="5601883"/>
            <a:ext cx="1514484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1B3A08-5B24-40D7-98D4-BD093D8704A1}"/>
              </a:ext>
            </a:extLst>
          </p:cNvPr>
          <p:cNvSpPr txBox="1"/>
          <p:nvPr/>
        </p:nvSpPr>
        <p:spPr>
          <a:xfrm>
            <a:off x="4284521" y="5601883"/>
            <a:ext cx="1514484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B0614D2-0333-4966-8C5E-D4338EFD0788}"/>
              </a:ext>
            </a:extLst>
          </p:cNvPr>
          <p:cNvSpPr txBox="1"/>
          <p:nvPr/>
        </p:nvSpPr>
        <p:spPr>
          <a:xfrm>
            <a:off x="6636972" y="5601883"/>
            <a:ext cx="1514484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0BE1302-68AF-4C3A-852C-658CAF7CBDB3}"/>
              </a:ext>
            </a:extLst>
          </p:cNvPr>
          <p:cNvSpPr txBox="1"/>
          <p:nvPr/>
        </p:nvSpPr>
        <p:spPr>
          <a:xfrm>
            <a:off x="8989423" y="5601883"/>
            <a:ext cx="1514484" cy="4081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dirty="0"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0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FA5913-1865-4E1D-AD07-5CEBF5F835DC}"/>
              </a:ext>
            </a:extLst>
          </p:cNvPr>
          <p:cNvGrpSpPr/>
          <p:nvPr/>
        </p:nvGrpSpPr>
        <p:grpSpPr>
          <a:xfrm>
            <a:off x="1209675" y="2425700"/>
            <a:ext cx="2000250" cy="3086100"/>
            <a:chOff x="1209675" y="2425700"/>
            <a:chExt cx="2000250" cy="30861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4363DEC-494D-4DAA-940C-7567BAB9D757}"/>
                </a:ext>
              </a:extLst>
            </p:cNvPr>
            <p:cNvSpPr/>
            <p:nvPr/>
          </p:nvSpPr>
          <p:spPr>
            <a:xfrm>
              <a:off x="1209675" y="3036735"/>
              <a:ext cx="2000250" cy="24750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98B7B3C-1067-43D3-B057-1A6E5B7C13AE}"/>
                </a:ext>
              </a:extLst>
            </p:cNvPr>
            <p:cNvSpPr/>
            <p:nvPr/>
          </p:nvSpPr>
          <p:spPr>
            <a:xfrm>
              <a:off x="1697197" y="2425700"/>
              <a:ext cx="1025200" cy="122207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9" name="椭圆 7">
              <a:extLst>
                <a:ext uri="{FF2B5EF4-FFF2-40B4-BE49-F238E27FC236}">
                  <a16:creationId xmlns:a16="http://schemas.microsoft.com/office/drawing/2014/main" id="{0FEA647C-1E31-41E3-9792-E96C8ACFA8BD}"/>
                </a:ext>
              </a:extLst>
            </p:cNvPr>
            <p:cNvSpPr/>
            <p:nvPr/>
          </p:nvSpPr>
          <p:spPr>
            <a:xfrm>
              <a:off x="1793772" y="2720679"/>
              <a:ext cx="832050" cy="632111"/>
            </a:xfrm>
            <a:custGeom>
              <a:avLst/>
              <a:gdLst>
                <a:gd name="connsiteX0" fmla="*/ 332561 w 606914"/>
                <a:gd name="connsiteY0" fmla="*/ 314722 h 461075"/>
                <a:gd name="connsiteX1" fmla="*/ 522673 w 606914"/>
                <a:gd name="connsiteY1" fmla="*/ 314722 h 461075"/>
                <a:gd name="connsiteX2" fmla="*/ 539614 w 606914"/>
                <a:gd name="connsiteY2" fmla="*/ 331552 h 461075"/>
                <a:gd name="connsiteX3" fmla="*/ 522763 w 606914"/>
                <a:gd name="connsiteY3" fmla="*/ 348382 h 461075"/>
                <a:gd name="connsiteX4" fmla="*/ 332561 w 606914"/>
                <a:gd name="connsiteY4" fmla="*/ 348382 h 461075"/>
                <a:gd name="connsiteX5" fmla="*/ 315710 w 606914"/>
                <a:gd name="connsiteY5" fmla="*/ 331552 h 461075"/>
                <a:gd name="connsiteX6" fmla="*/ 332561 w 606914"/>
                <a:gd name="connsiteY6" fmla="*/ 314722 h 461075"/>
                <a:gd name="connsiteX7" fmla="*/ 176382 w 606914"/>
                <a:gd name="connsiteY7" fmla="*/ 289604 h 461075"/>
                <a:gd name="connsiteX8" fmla="*/ 103153 w 606914"/>
                <a:gd name="connsiteY8" fmla="*/ 347707 h 461075"/>
                <a:gd name="connsiteX9" fmla="*/ 249611 w 606914"/>
                <a:gd name="connsiteY9" fmla="*/ 347707 h 461075"/>
                <a:gd name="connsiteX10" fmla="*/ 176382 w 606914"/>
                <a:gd name="connsiteY10" fmla="*/ 289604 h 461075"/>
                <a:gd name="connsiteX11" fmla="*/ 176293 w 606914"/>
                <a:gd name="connsiteY11" fmla="*/ 255941 h 461075"/>
                <a:gd name="connsiteX12" fmla="*/ 284926 w 606914"/>
                <a:gd name="connsiteY12" fmla="*/ 362031 h 461075"/>
                <a:gd name="connsiteX13" fmla="*/ 268255 w 606914"/>
                <a:gd name="connsiteY13" fmla="*/ 381548 h 461075"/>
                <a:gd name="connsiteX14" fmla="*/ 268165 w 606914"/>
                <a:gd name="connsiteY14" fmla="*/ 381548 h 461075"/>
                <a:gd name="connsiteX15" fmla="*/ 84241 w 606914"/>
                <a:gd name="connsiteY15" fmla="*/ 381548 h 461075"/>
                <a:gd name="connsiteX16" fmla="*/ 67390 w 606914"/>
                <a:gd name="connsiteY16" fmla="*/ 364717 h 461075"/>
                <a:gd name="connsiteX17" fmla="*/ 176293 w 606914"/>
                <a:gd name="connsiteY17" fmla="*/ 255941 h 461075"/>
                <a:gd name="connsiteX18" fmla="*/ 332561 w 606914"/>
                <a:gd name="connsiteY18" fmla="*/ 230538 h 461075"/>
                <a:gd name="connsiteX19" fmla="*/ 522673 w 606914"/>
                <a:gd name="connsiteY19" fmla="*/ 230538 h 461075"/>
                <a:gd name="connsiteX20" fmla="*/ 539614 w 606914"/>
                <a:gd name="connsiteY20" fmla="*/ 247368 h 461075"/>
                <a:gd name="connsiteX21" fmla="*/ 522763 w 606914"/>
                <a:gd name="connsiteY21" fmla="*/ 264198 h 461075"/>
                <a:gd name="connsiteX22" fmla="*/ 332561 w 606914"/>
                <a:gd name="connsiteY22" fmla="*/ 264198 h 461075"/>
                <a:gd name="connsiteX23" fmla="*/ 315710 w 606914"/>
                <a:gd name="connsiteY23" fmla="*/ 247368 h 461075"/>
                <a:gd name="connsiteX24" fmla="*/ 332561 w 606914"/>
                <a:gd name="connsiteY24" fmla="*/ 230538 h 461075"/>
                <a:gd name="connsiteX25" fmla="*/ 176282 w 606914"/>
                <a:gd name="connsiteY25" fmla="*/ 147025 h 461075"/>
                <a:gd name="connsiteX26" fmla="*/ 150914 w 606914"/>
                <a:gd name="connsiteY26" fmla="*/ 172270 h 461075"/>
                <a:gd name="connsiteX27" fmla="*/ 176282 w 606914"/>
                <a:gd name="connsiteY27" fmla="*/ 197604 h 461075"/>
                <a:gd name="connsiteX28" fmla="*/ 201560 w 606914"/>
                <a:gd name="connsiteY28" fmla="*/ 172270 h 461075"/>
                <a:gd name="connsiteX29" fmla="*/ 176282 w 606914"/>
                <a:gd name="connsiteY29" fmla="*/ 147025 h 461075"/>
                <a:gd name="connsiteX30" fmla="*/ 332561 w 606914"/>
                <a:gd name="connsiteY30" fmla="*/ 146353 h 461075"/>
                <a:gd name="connsiteX31" fmla="*/ 522673 w 606914"/>
                <a:gd name="connsiteY31" fmla="*/ 146353 h 461075"/>
                <a:gd name="connsiteX32" fmla="*/ 539614 w 606914"/>
                <a:gd name="connsiteY32" fmla="*/ 163183 h 461075"/>
                <a:gd name="connsiteX33" fmla="*/ 522763 w 606914"/>
                <a:gd name="connsiteY33" fmla="*/ 180013 h 461075"/>
                <a:gd name="connsiteX34" fmla="*/ 332561 w 606914"/>
                <a:gd name="connsiteY34" fmla="*/ 180013 h 461075"/>
                <a:gd name="connsiteX35" fmla="*/ 315710 w 606914"/>
                <a:gd name="connsiteY35" fmla="*/ 163183 h 461075"/>
                <a:gd name="connsiteX36" fmla="*/ 332561 w 606914"/>
                <a:gd name="connsiteY36" fmla="*/ 146353 h 461075"/>
                <a:gd name="connsiteX37" fmla="*/ 176282 w 606914"/>
                <a:gd name="connsiteY37" fmla="*/ 113187 h 461075"/>
                <a:gd name="connsiteX38" fmla="*/ 235265 w 606914"/>
                <a:gd name="connsiteY38" fmla="*/ 172180 h 461075"/>
                <a:gd name="connsiteX39" fmla="*/ 176282 w 606914"/>
                <a:gd name="connsiteY39" fmla="*/ 231173 h 461075"/>
                <a:gd name="connsiteX40" fmla="*/ 117209 w 606914"/>
                <a:gd name="connsiteY40" fmla="*/ 172180 h 461075"/>
                <a:gd name="connsiteX41" fmla="*/ 176282 w 606914"/>
                <a:gd name="connsiteY41" fmla="*/ 113187 h 461075"/>
                <a:gd name="connsiteX42" fmla="*/ 50546 w 606914"/>
                <a:gd name="connsiteY42" fmla="*/ 67300 h 461075"/>
                <a:gd name="connsiteX43" fmla="*/ 33698 w 606914"/>
                <a:gd name="connsiteY43" fmla="*/ 84125 h 461075"/>
                <a:gd name="connsiteX44" fmla="*/ 33698 w 606914"/>
                <a:gd name="connsiteY44" fmla="*/ 410600 h 461075"/>
                <a:gd name="connsiteX45" fmla="*/ 50546 w 606914"/>
                <a:gd name="connsiteY45" fmla="*/ 427425 h 461075"/>
                <a:gd name="connsiteX46" fmla="*/ 556458 w 606914"/>
                <a:gd name="connsiteY46" fmla="*/ 427425 h 461075"/>
                <a:gd name="connsiteX47" fmla="*/ 573306 w 606914"/>
                <a:gd name="connsiteY47" fmla="*/ 410600 h 461075"/>
                <a:gd name="connsiteX48" fmla="*/ 573217 w 606914"/>
                <a:gd name="connsiteY48" fmla="*/ 410600 h 461075"/>
                <a:gd name="connsiteX49" fmla="*/ 573217 w 606914"/>
                <a:gd name="connsiteY49" fmla="*/ 84125 h 461075"/>
                <a:gd name="connsiteX50" fmla="*/ 556368 w 606914"/>
                <a:gd name="connsiteY50" fmla="*/ 67300 h 461075"/>
                <a:gd name="connsiteX51" fmla="*/ 387791 w 606914"/>
                <a:gd name="connsiteY51" fmla="*/ 67300 h 461075"/>
                <a:gd name="connsiteX52" fmla="*/ 387791 w 606914"/>
                <a:gd name="connsiteY52" fmla="*/ 84125 h 461075"/>
                <a:gd name="connsiteX53" fmla="*/ 370942 w 606914"/>
                <a:gd name="connsiteY53" fmla="*/ 100950 h 461075"/>
                <a:gd name="connsiteX54" fmla="*/ 235972 w 606914"/>
                <a:gd name="connsiteY54" fmla="*/ 100950 h 461075"/>
                <a:gd name="connsiteX55" fmla="*/ 219124 w 606914"/>
                <a:gd name="connsiteY55" fmla="*/ 84125 h 461075"/>
                <a:gd name="connsiteX56" fmla="*/ 219124 w 606914"/>
                <a:gd name="connsiteY56" fmla="*/ 67300 h 461075"/>
                <a:gd name="connsiteX57" fmla="*/ 253000 w 606914"/>
                <a:gd name="connsiteY57" fmla="*/ 33650 h 461075"/>
                <a:gd name="connsiteX58" fmla="*/ 253000 w 606914"/>
                <a:gd name="connsiteY58" fmla="*/ 67300 h 461075"/>
                <a:gd name="connsiteX59" fmla="*/ 354183 w 606914"/>
                <a:gd name="connsiteY59" fmla="*/ 67300 h 461075"/>
                <a:gd name="connsiteX60" fmla="*/ 354183 w 606914"/>
                <a:gd name="connsiteY60" fmla="*/ 33650 h 461075"/>
                <a:gd name="connsiteX61" fmla="*/ 236152 w 606914"/>
                <a:gd name="connsiteY61" fmla="*/ 0 h 461075"/>
                <a:gd name="connsiteX62" fmla="*/ 371032 w 606914"/>
                <a:gd name="connsiteY62" fmla="*/ 0 h 461075"/>
                <a:gd name="connsiteX63" fmla="*/ 387880 w 606914"/>
                <a:gd name="connsiteY63" fmla="*/ 16825 h 461075"/>
                <a:gd name="connsiteX64" fmla="*/ 387880 w 606914"/>
                <a:gd name="connsiteY64" fmla="*/ 33650 h 461075"/>
                <a:gd name="connsiteX65" fmla="*/ 556458 w 606914"/>
                <a:gd name="connsiteY65" fmla="*/ 33650 h 461075"/>
                <a:gd name="connsiteX66" fmla="*/ 606914 w 606914"/>
                <a:gd name="connsiteY66" fmla="*/ 84125 h 461075"/>
                <a:gd name="connsiteX67" fmla="*/ 606914 w 606914"/>
                <a:gd name="connsiteY67" fmla="*/ 410600 h 461075"/>
                <a:gd name="connsiteX68" fmla="*/ 556368 w 606914"/>
                <a:gd name="connsiteY68" fmla="*/ 461075 h 461075"/>
                <a:gd name="connsiteX69" fmla="*/ 50546 w 606914"/>
                <a:gd name="connsiteY69" fmla="*/ 461075 h 461075"/>
                <a:gd name="connsiteX70" fmla="*/ 0 w 606914"/>
                <a:gd name="connsiteY70" fmla="*/ 410600 h 461075"/>
                <a:gd name="connsiteX71" fmla="*/ 0 w 606914"/>
                <a:gd name="connsiteY71" fmla="*/ 84125 h 461075"/>
                <a:gd name="connsiteX72" fmla="*/ 50546 w 606914"/>
                <a:gd name="connsiteY72" fmla="*/ 33650 h 461075"/>
                <a:gd name="connsiteX73" fmla="*/ 219303 w 606914"/>
                <a:gd name="connsiteY73" fmla="*/ 33650 h 461075"/>
                <a:gd name="connsiteX74" fmla="*/ 219303 w 606914"/>
                <a:gd name="connsiteY74" fmla="*/ 16825 h 461075"/>
                <a:gd name="connsiteX75" fmla="*/ 236152 w 606914"/>
                <a:gd name="connsiteY75" fmla="*/ 0 h 46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6914" h="461075">
                  <a:moveTo>
                    <a:pt x="332561" y="314722"/>
                  </a:moveTo>
                  <a:lnTo>
                    <a:pt x="522673" y="314722"/>
                  </a:lnTo>
                  <a:cubicBezTo>
                    <a:pt x="531995" y="314722"/>
                    <a:pt x="539614" y="322242"/>
                    <a:pt x="539614" y="331552"/>
                  </a:cubicBezTo>
                  <a:cubicBezTo>
                    <a:pt x="539614" y="340862"/>
                    <a:pt x="532085" y="348382"/>
                    <a:pt x="522763" y="348382"/>
                  </a:cubicBezTo>
                  <a:lnTo>
                    <a:pt x="332561" y="348382"/>
                  </a:lnTo>
                  <a:cubicBezTo>
                    <a:pt x="323239" y="348382"/>
                    <a:pt x="315710" y="340862"/>
                    <a:pt x="315710" y="331552"/>
                  </a:cubicBezTo>
                  <a:cubicBezTo>
                    <a:pt x="315710" y="322242"/>
                    <a:pt x="323239" y="314722"/>
                    <a:pt x="332561" y="314722"/>
                  </a:cubicBezTo>
                  <a:close/>
                  <a:moveTo>
                    <a:pt x="176382" y="289604"/>
                  </a:moveTo>
                  <a:cubicBezTo>
                    <a:pt x="140798" y="289604"/>
                    <a:pt x="110772" y="314403"/>
                    <a:pt x="103153" y="347707"/>
                  </a:cubicBezTo>
                  <a:lnTo>
                    <a:pt x="249611" y="347707"/>
                  </a:lnTo>
                  <a:cubicBezTo>
                    <a:pt x="241903" y="314582"/>
                    <a:pt x="211966" y="289604"/>
                    <a:pt x="176382" y="289604"/>
                  </a:cubicBezTo>
                  <a:close/>
                  <a:moveTo>
                    <a:pt x="176293" y="255941"/>
                  </a:moveTo>
                  <a:cubicBezTo>
                    <a:pt x="235450" y="255941"/>
                    <a:pt x="283672" y="303212"/>
                    <a:pt x="284926" y="362031"/>
                  </a:cubicBezTo>
                  <a:cubicBezTo>
                    <a:pt x="285106" y="362927"/>
                    <a:pt x="286002" y="381548"/>
                    <a:pt x="268255" y="381548"/>
                  </a:cubicBezTo>
                  <a:lnTo>
                    <a:pt x="268165" y="381548"/>
                  </a:lnTo>
                  <a:lnTo>
                    <a:pt x="84241" y="381548"/>
                  </a:lnTo>
                  <a:cubicBezTo>
                    <a:pt x="74919" y="381548"/>
                    <a:pt x="67390" y="374028"/>
                    <a:pt x="67390" y="364717"/>
                  </a:cubicBezTo>
                  <a:cubicBezTo>
                    <a:pt x="67390" y="304734"/>
                    <a:pt x="116239" y="255941"/>
                    <a:pt x="176293" y="255941"/>
                  </a:cubicBezTo>
                  <a:close/>
                  <a:moveTo>
                    <a:pt x="332561" y="230538"/>
                  </a:moveTo>
                  <a:lnTo>
                    <a:pt x="522673" y="230538"/>
                  </a:lnTo>
                  <a:cubicBezTo>
                    <a:pt x="531995" y="230538"/>
                    <a:pt x="539614" y="238058"/>
                    <a:pt x="539614" y="247368"/>
                  </a:cubicBezTo>
                  <a:cubicBezTo>
                    <a:pt x="539614" y="256678"/>
                    <a:pt x="532085" y="264198"/>
                    <a:pt x="522763" y="264198"/>
                  </a:cubicBezTo>
                  <a:lnTo>
                    <a:pt x="332561" y="264198"/>
                  </a:lnTo>
                  <a:cubicBezTo>
                    <a:pt x="323239" y="264198"/>
                    <a:pt x="315710" y="256678"/>
                    <a:pt x="315710" y="247368"/>
                  </a:cubicBezTo>
                  <a:cubicBezTo>
                    <a:pt x="315710" y="238058"/>
                    <a:pt x="323239" y="230538"/>
                    <a:pt x="332561" y="230538"/>
                  </a:cubicBezTo>
                  <a:close/>
                  <a:moveTo>
                    <a:pt x="176282" y="147025"/>
                  </a:moveTo>
                  <a:cubicBezTo>
                    <a:pt x="162388" y="147025"/>
                    <a:pt x="151003" y="158305"/>
                    <a:pt x="150914" y="172270"/>
                  </a:cubicBezTo>
                  <a:cubicBezTo>
                    <a:pt x="150914" y="186235"/>
                    <a:pt x="162298" y="197604"/>
                    <a:pt x="176282" y="197604"/>
                  </a:cubicBezTo>
                  <a:cubicBezTo>
                    <a:pt x="190266" y="197604"/>
                    <a:pt x="201560" y="186235"/>
                    <a:pt x="201560" y="172270"/>
                  </a:cubicBezTo>
                  <a:cubicBezTo>
                    <a:pt x="201560" y="158305"/>
                    <a:pt x="190266" y="147025"/>
                    <a:pt x="176282" y="147025"/>
                  </a:cubicBezTo>
                  <a:close/>
                  <a:moveTo>
                    <a:pt x="332561" y="146353"/>
                  </a:moveTo>
                  <a:lnTo>
                    <a:pt x="522673" y="146353"/>
                  </a:lnTo>
                  <a:cubicBezTo>
                    <a:pt x="531995" y="146353"/>
                    <a:pt x="539614" y="153963"/>
                    <a:pt x="539614" y="163183"/>
                  </a:cubicBezTo>
                  <a:cubicBezTo>
                    <a:pt x="539614" y="172493"/>
                    <a:pt x="532085" y="180013"/>
                    <a:pt x="522763" y="180013"/>
                  </a:cubicBezTo>
                  <a:lnTo>
                    <a:pt x="332561" y="180013"/>
                  </a:lnTo>
                  <a:cubicBezTo>
                    <a:pt x="323239" y="180013"/>
                    <a:pt x="315710" y="172493"/>
                    <a:pt x="315710" y="163183"/>
                  </a:cubicBezTo>
                  <a:cubicBezTo>
                    <a:pt x="315710" y="153873"/>
                    <a:pt x="323239" y="146353"/>
                    <a:pt x="332561" y="146353"/>
                  </a:cubicBezTo>
                  <a:close/>
                  <a:moveTo>
                    <a:pt x="176282" y="113187"/>
                  </a:moveTo>
                  <a:cubicBezTo>
                    <a:pt x="208732" y="113187"/>
                    <a:pt x="235265" y="139685"/>
                    <a:pt x="235265" y="172180"/>
                  </a:cubicBezTo>
                  <a:cubicBezTo>
                    <a:pt x="235265" y="204676"/>
                    <a:pt x="208732" y="231173"/>
                    <a:pt x="176282" y="231173"/>
                  </a:cubicBezTo>
                  <a:cubicBezTo>
                    <a:pt x="143742" y="231173"/>
                    <a:pt x="117209" y="204765"/>
                    <a:pt x="117209" y="172180"/>
                  </a:cubicBezTo>
                  <a:cubicBezTo>
                    <a:pt x="117209" y="139685"/>
                    <a:pt x="143742" y="113187"/>
                    <a:pt x="176282" y="113187"/>
                  </a:cubicBezTo>
                  <a:close/>
                  <a:moveTo>
                    <a:pt x="50546" y="67300"/>
                  </a:moveTo>
                  <a:cubicBezTo>
                    <a:pt x="41226" y="67300"/>
                    <a:pt x="33698" y="74818"/>
                    <a:pt x="33698" y="84125"/>
                  </a:cubicBezTo>
                  <a:lnTo>
                    <a:pt x="33698" y="410600"/>
                  </a:lnTo>
                  <a:cubicBezTo>
                    <a:pt x="33698" y="419908"/>
                    <a:pt x="41226" y="427425"/>
                    <a:pt x="50546" y="427425"/>
                  </a:cubicBezTo>
                  <a:lnTo>
                    <a:pt x="556458" y="427425"/>
                  </a:lnTo>
                  <a:cubicBezTo>
                    <a:pt x="565778" y="427425"/>
                    <a:pt x="573306" y="419908"/>
                    <a:pt x="573306" y="410600"/>
                  </a:cubicBezTo>
                  <a:lnTo>
                    <a:pt x="573217" y="410600"/>
                  </a:lnTo>
                  <a:lnTo>
                    <a:pt x="573217" y="84125"/>
                  </a:lnTo>
                  <a:cubicBezTo>
                    <a:pt x="573217" y="74818"/>
                    <a:pt x="565689" y="67300"/>
                    <a:pt x="556368" y="67300"/>
                  </a:cubicBezTo>
                  <a:lnTo>
                    <a:pt x="387791" y="67300"/>
                  </a:lnTo>
                  <a:lnTo>
                    <a:pt x="387791" y="84125"/>
                  </a:lnTo>
                  <a:cubicBezTo>
                    <a:pt x="387791" y="93432"/>
                    <a:pt x="380262" y="100950"/>
                    <a:pt x="370942" y="100950"/>
                  </a:cubicBezTo>
                  <a:lnTo>
                    <a:pt x="235972" y="100950"/>
                  </a:lnTo>
                  <a:cubicBezTo>
                    <a:pt x="226652" y="100950"/>
                    <a:pt x="219124" y="93432"/>
                    <a:pt x="219124" y="84125"/>
                  </a:cubicBezTo>
                  <a:lnTo>
                    <a:pt x="219124" y="67300"/>
                  </a:lnTo>
                  <a:close/>
                  <a:moveTo>
                    <a:pt x="253000" y="33650"/>
                  </a:moveTo>
                  <a:lnTo>
                    <a:pt x="253000" y="67300"/>
                  </a:lnTo>
                  <a:lnTo>
                    <a:pt x="354183" y="67300"/>
                  </a:lnTo>
                  <a:lnTo>
                    <a:pt x="354183" y="33650"/>
                  </a:lnTo>
                  <a:close/>
                  <a:moveTo>
                    <a:pt x="236152" y="0"/>
                  </a:moveTo>
                  <a:lnTo>
                    <a:pt x="371032" y="0"/>
                  </a:lnTo>
                  <a:cubicBezTo>
                    <a:pt x="380352" y="0"/>
                    <a:pt x="387880" y="7518"/>
                    <a:pt x="387880" y="16825"/>
                  </a:cubicBezTo>
                  <a:lnTo>
                    <a:pt x="387880" y="33650"/>
                  </a:lnTo>
                  <a:lnTo>
                    <a:pt x="556458" y="33650"/>
                  </a:lnTo>
                  <a:cubicBezTo>
                    <a:pt x="584330" y="33650"/>
                    <a:pt x="607004" y="56292"/>
                    <a:pt x="606914" y="84125"/>
                  </a:cubicBezTo>
                  <a:lnTo>
                    <a:pt x="606914" y="410600"/>
                  </a:lnTo>
                  <a:cubicBezTo>
                    <a:pt x="606914" y="438433"/>
                    <a:pt x="584240" y="461075"/>
                    <a:pt x="556368" y="461075"/>
                  </a:cubicBezTo>
                  <a:lnTo>
                    <a:pt x="50546" y="461075"/>
                  </a:lnTo>
                  <a:cubicBezTo>
                    <a:pt x="22674" y="461075"/>
                    <a:pt x="0" y="438433"/>
                    <a:pt x="0" y="410600"/>
                  </a:cubicBezTo>
                  <a:lnTo>
                    <a:pt x="0" y="84125"/>
                  </a:lnTo>
                  <a:cubicBezTo>
                    <a:pt x="0" y="56292"/>
                    <a:pt x="22674" y="33650"/>
                    <a:pt x="50546" y="33650"/>
                  </a:cubicBezTo>
                  <a:lnTo>
                    <a:pt x="219303" y="33650"/>
                  </a:lnTo>
                  <a:lnTo>
                    <a:pt x="219303" y="16825"/>
                  </a:lnTo>
                  <a:cubicBezTo>
                    <a:pt x="219303" y="7518"/>
                    <a:pt x="226831" y="0"/>
                    <a:pt x="236152" y="0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+mj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D5C8F9B-5EED-4A57-9273-40BD87BAD951}"/>
                </a:ext>
              </a:extLst>
            </p:cNvPr>
            <p:cNvGrpSpPr/>
            <p:nvPr/>
          </p:nvGrpSpPr>
          <p:grpSpPr>
            <a:xfrm>
              <a:off x="1327258" y="3761144"/>
              <a:ext cx="1765077" cy="1364572"/>
              <a:chOff x="1809751" y="2496470"/>
              <a:chExt cx="1765077" cy="1364572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EF5A550-0549-47AE-A570-274A684EC094}"/>
                  </a:ext>
                </a:extLst>
              </p:cNvPr>
              <p:cNvSpPr txBox="1"/>
              <p:nvPr/>
            </p:nvSpPr>
            <p:spPr>
              <a:xfrm>
                <a:off x="1809751" y="2934313"/>
                <a:ext cx="1765077" cy="9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j-ea"/>
                  </a:rPr>
                  <a:t>We use well-known development methodologies to create a customized approach for each of the projects. This allows us to achieve high quality outcomes and full transparency towards.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4B06E91-E9D4-4CF2-83B2-15E0216089A2}"/>
                  </a:ext>
                </a:extLst>
              </p:cNvPr>
              <p:cNvSpPr txBox="1"/>
              <p:nvPr/>
            </p:nvSpPr>
            <p:spPr>
              <a:xfrm>
                <a:off x="1935047" y="2496470"/>
                <a:ext cx="1514484" cy="39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tr-TR" altLang="zh-CN" dirty="0"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8B86EB4-F9FF-4E6A-B534-5D30CB8D4339}"/>
              </a:ext>
            </a:extLst>
          </p:cNvPr>
          <p:cNvGrpSpPr/>
          <p:nvPr/>
        </p:nvGrpSpPr>
        <p:grpSpPr>
          <a:xfrm>
            <a:off x="3800475" y="2425700"/>
            <a:ext cx="2000250" cy="3086100"/>
            <a:chOff x="3800475" y="2425700"/>
            <a:chExt cx="2000250" cy="30861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CBE614B-C094-4EAD-8C98-C5FB084BC4C5}"/>
                </a:ext>
              </a:extLst>
            </p:cNvPr>
            <p:cNvSpPr/>
            <p:nvPr/>
          </p:nvSpPr>
          <p:spPr>
            <a:xfrm>
              <a:off x="3800475" y="3036735"/>
              <a:ext cx="2000250" cy="24750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9B7D959-4080-4277-A574-B2821801A7EE}"/>
                </a:ext>
              </a:extLst>
            </p:cNvPr>
            <p:cNvSpPr/>
            <p:nvPr/>
          </p:nvSpPr>
          <p:spPr>
            <a:xfrm>
              <a:off x="4288000" y="2425700"/>
              <a:ext cx="1025200" cy="122207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7" name="椭圆 11">
              <a:extLst>
                <a:ext uri="{FF2B5EF4-FFF2-40B4-BE49-F238E27FC236}">
                  <a16:creationId xmlns:a16="http://schemas.microsoft.com/office/drawing/2014/main" id="{B4EC2A3B-0F66-43B9-A07D-C360085D2636}"/>
                </a:ext>
              </a:extLst>
            </p:cNvPr>
            <p:cNvSpPr/>
            <p:nvPr/>
          </p:nvSpPr>
          <p:spPr>
            <a:xfrm>
              <a:off x="4384575" y="2621296"/>
              <a:ext cx="832050" cy="830878"/>
            </a:xfrm>
            <a:custGeom>
              <a:avLst/>
              <a:gdLst>
                <a:gd name="connsiteX0" fmla="*/ 284167 w 600864"/>
                <a:gd name="connsiteY0" fmla="*/ 377807 h 600018"/>
                <a:gd name="connsiteX1" fmla="*/ 316909 w 600864"/>
                <a:gd name="connsiteY1" fmla="*/ 377807 h 600018"/>
                <a:gd name="connsiteX2" fmla="*/ 316909 w 600864"/>
                <a:gd name="connsiteY2" fmla="*/ 460863 h 600018"/>
                <a:gd name="connsiteX3" fmla="*/ 284167 w 600864"/>
                <a:gd name="connsiteY3" fmla="*/ 460863 h 600018"/>
                <a:gd name="connsiteX4" fmla="*/ 236182 w 600864"/>
                <a:gd name="connsiteY4" fmla="*/ 342242 h 600018"/>
                <a:gd name="connsiteX5" fmla="*/ 364682 w 600864"/>
                <a:gd name="connsiteY5" fmla="*/ 342242 h 600018"/>
                <a:gd name="connsiteX6" fmla="*/ 364682 w 600864"/>
                <a:gd name="connsiteY6" fmla="*/ 369621 h 600018"/>
                <a:gd name="connsiteX7" fmla="*/ 236182 w 600864"/>
                <a:gd name="connsiteY7" fmla="*/ 369621 h 600018"/>
                <a:gd name="connsiteX8" fmla="*/ 206121 w 600864"/>
                <a:gd name="connsiteY8" fmla="*/ 159125 h 600018"/>
                <a:gd name="connsiteX9" fmla="*/ 242794 w 600864"/>
                <a:gd name="connsiteY9" fmla="*/ 159125 h 600018"/>
                <a:gd name="connsiteX10" fmla="*/ 300570 w 600864"/>
                <a:gd name="connsiteY10" fmla="*/ 274723 h 600018"/>
                <a:gd name="connsiteX11" fmla="*/ 358345 w 600864"/>
                <a:gd name="connsiteY11" fmla="*/ 159125 h 600018"/>
                <a:gd name="connsiteX12" fmla="*/ 394813 w 600864"/>
                <a:gd name="connsiteY12" fmla="*/ 159125 h 600018"/>
                <a:gd name="connsiteX13" fmla="*/ 319623 w 600864"/>
                <a:gd name="connsiteY13" fmla="*/ 309505 h 600018"/>
                <a:gd name="connsiteX14" fmla="*/ 364696 w 600864"/>
                <a:gd name="connsiteY14" fmla="*/ 309505 h 600018"/>
                <a:gd name="connsiteX15" fmla="*/ 364696 w 600864"/>
                <a:gd name="connsiteY15" fmla="*/ 334057 h 600018"/>
                <a:gd name="connsiteX16" fmla="*/ 236238 w 600864"/>
                <a:gd name="connsiteY16" fmla="*/ 334057 h 600018"/>
                <a:gd name="connsiteX17" fmla="*/ 236238 w 600864"/>
                <a:gd name="connsiteY17" fmla="*/ 309505 h 600018"/>
                <a:gd name="connsiteX18" fmla="*/ 281311 w 600864"/>
                <a:gd name="connsiteY18" fmla="*/ 309505 h 600018"/>
                <a:gd name="connsiteX19" fmla="*/ 300535 w 600864"/>
                <a:gd name="connsiteY19" fmla="*/ 61388 h 600018"/>
                <a:gd name="connsiteX20" fmla="*/ 61471 w 600864"/>
                <a:gd name="connsiteY20" fmla="*/ 300111 h 600018"/>
                <a:gd name="connsiteX21" fmla="*/ 300535 w 600864"/>
                <a:gd name="connsiteY21" fmla="*/ 538629 h 600018"/>
                <a:gd name="connsiteX22" fmla="*/ 539393 w 600864"/>
                <a:gd name="connsiteY22" fmla="*/ 300111 h 600018"/>
                <a:gd name="connsiteX23" fmla="*/ 300535 w 600864"/>
                <a:gd name="connsiteY23" fmla="*/ 61388 h 600018"/>
                <a:gd name="connsiteX24" fmla="*/ 300535 w 600864"/>
                <a:gd name="connsiteY24" fmla="*/ 53206 h 600018"/>
                <a:gd name="connsiteX25" fmla="*/ 547587 w 600864"/>
                <a:gd name="connsiteY25" fmla="*/ 300111 h 600018"/>
                <a:gd name="connsiteX26" fmla="*/ 300535 w 600864"/>
                <a:gd name="connsiteY26" fmla="*/ 546811 h 600018"/>
                <a:gd name="connsiteX27" fmla="*/ 53277 w 600864"/>
                <a:gd name="connsiteY27" fmla="*/ 300111 h 600018"/>
                <a:gd name="connsiteX28" fmla="*/ 300535 w 600864"/>
                <a:gd name="connsiteY28" fmla="*/ 53206 h 600018"/>
                <a:gd name="connsiteX29" fmla="*/ 300535 w 600864"/>
                <a:gd name="connsiteY29" fmla="*/ 27208 h 600018"/>
                <a:gd name="connsiteX30" fmla="*/ 27247 w 600864"/>
                <a:gd name="connsiteY30" fmla="*/ 300111 h 600018"/>
                <a:gd name="connsiteX31" fmla="*/ 300535 w 600864"/>
                <a:gd name="connsiteY31" fmla="*/ 572810 h 600018"/>
                <a:gd name="connsiteX32" fmla="*/ 573617 w 600864"/>
                <a:gd name="connsiteY32" fmla="*/ 300111 h 600018"/>
                <a:gd name="connsiteX33" fmla="*/ 300535 w 600864"/>
                <a:gd name="connsiteY33" fmla="*/ 27208 h 600018"/>
                <a:gd name="connsiteX34" fmla="*/ 300535 w 600864"/>
                <a:gd name="connsiteY34" fmla="*/ 0 h 600018"/>
                <a:gd name="connsiteX35" fmla="*/ 600864 w 600864"/>
                <a:gd name="connsiteY35" fmla="*/ 300111 h 600018"/>
                <a:gd name="connsiteX36" fmla="*/ 300535 w 600864"/>
                <a:gd name="connsiteY36" fmla="*/ 600018 h 600018"/>
                <a:gd name="connsiteX37" fmla="*/ 0 w 600864"/>
                <a:gd name="connsiteY37" fmla="*/ 300111 h 600018"/>
                <a:gd name="connsiteX38" fmla="*/ 300535 w 600864"/>
                <a:gd name="connsiteY38" fmla="*/ 0 h 60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864" h="600018">
                  <a:moveTo>
                    <a:pt x="284167" y="377807"/>
                  </a:moveTo>
                  <a:lnTo>
                    <a:pt x="316909" y="377807"/>
                  </a:lnTo>
                  <a:lnTo>
                    <a:pt x="316909" y="460863"/>
                  </a:lnTo>
                  <a:lnTo>
                    <a:pt x="284167" y="460863"/>
                  </a:lnTo>
                  <a:close/>
                  <a:moveTo>
                    <a:pt x="236182" y="342242"/>
                  </a:moveTo>
                  <a:lnTo>
                    <a:pt x="364682" y="342242"/>
                  </a:lnTo>
                  <a:lnTo>
                    <a:pt x="364682" y="369621"/>
                  </a:lnTo>
                  <a:lnTo>
                    <a:pt x="236182" y="369621"/>
                  </a:lnTo>
                  <a:close/>
                  <a:moveTo>
                    <a:pt x="206121" y="159125"/>
                  </a:moveTo>
                  <a:lnTo>
                    <a:pt x="242794" y="159125"/>
                  </a:lnTo>
                  <a:lnTo>
                    <a:pt x="300570" y="274723"/>
                  </a:lnTo>
                  <a:lnTo>
                    <a:pt x="358345" y="159125"/>
                  </a:lnTo>
                  <a:lnTo>
                    <a:pt x="394813" y="159125"/>
                  </a:lnTo>
                  <a:lnTo>
                    <a:pt x="319623" y="309505"/>
                  </a:lnTo>
                  <a:lnTo>
                    <a:pt x="364696" y="309505"/>
                  </a:lnTo>
                  <a:lnTo>
                    <a:pt x="364696" y="334057"/>
                  </a:lnTo>
                  <a:lnTo>
                    <a:pt x="236238" y="334057"/>
                  </a:lnTo>
                  <a:lnTo>
                    <a:pt x="236238" y="309505"/>
                  </a:lnTo>
                  <a:lnTo>
                    <a:pt x="281311" y="309505"/>
                  </a:lnTo>
                  <a:close/>
                  <a:moveTo>
                    <a:pt x="300535" y="61388"/>
                  </a:moveTo>
                  <a:cubicBezTo>
                    <a:pt x="168609" y="61388"/>
                    <a:pt x="61471" y="168374"/>
                    <a:pt x="61471" y="300111"/>
                  </a:cubicBezTo>
                  <a:cubicBezTo>
                    <a:pt x="61471" y="431643"/>
                    <a:pt x="168609" y="538629"/>
                    <a:pt x="300535" y="538629"/>
                  </a:cubicBezTo>
                  <a:cubicBezTo>
                    <a:pt x="432255" y="538629"/>
                    <a:pt x="539393" y="431643"/>
                    <a:pt x="539393" y="300111"/>
                  </a:cubicBezTo>
                  <a:cubicBezTo>
                    <a:pt x="539393" y="168374"/>
                    <a:pt x="432255" y="61388"/>
                    <a:pt x="300535" y="61388"/>
                  </a:cubicBezTo>
                  <a:close/>
                  <a:moveTo>
                    <a:pt x="300535" y="53206"/>
                  </a:moveTo>
                  <a:cubicBezTo>
                    <a:pt x="436762" y="53206"/>
                    <a:pt x="547587" y="163873"/>
                    <a:pt x="547587" y="300111"/>
                  </a:cubicBezTo>
                  <a:cubicBezTo>
                    <a:pt x="547587" y="436144"/>
                    <a:pt x="436762" y="546811"/>
                    <a:pt x="300535" y="546811"/>
                  </a:cubicBezTo>
                  <a:cubicBezTo>
                    <a:pt x="164102" y="546811"/>
                    <a:pt x="53277" y="436144"/>
                    <a:pt x="53277" y="300111"/>
                  </a:cubicBezTo>
                  <a:cubicBezTo>
                    <a:pt x="53277" y="163873"/>
                    <a:pt x="164102" y="53206"/>
                    <a:pt x="300535" y="53206"/>
                  </a:cubicBezTo>
                  <a:close/>
                  <a:moveTo>
                    <a:pt x="300535" y="27208"/>
                  </a:moveTo>
                  <a:cubicBezTo>
                    <a:pt x="149755" y="27208"/>
                    <a:pt x="27247" y="149544"/>
                    <a:pt x="27247" y="300111"/>
                  </a:cubicBezTo>
                  <a:cubicBezTo>
                    <a:pt x="27247" y="450474"/>
                    <a:pt x="149755" y="572810"/>
                    <a:pt x="300535" y="572810"/>
                  </a:cubicBezTo>
                  <a:cubicBezTo>
                    <a:pt x="451109" y="572810"/>
                    <a:pt x="573617" y="450474"/>
                    <a:pt x="573617" y="300111"/>
                  </a:cubicBezTo>
                  <a:cubicBezTo>
                    <a:pt x="573617" y="149544"/>
                    <a:pt x="451109" y="27208"/>
                    <a:pt x="300535" y="27208"/>
                  </a:cubicBezTo>
                  <a:close/>
                  <a:moveTo>
                    <a:pt x="300535" y="0"/>
                  </a:moveTo>
                  <a:cubicBezTo>
                    <a:pt x="466064" y="0"/>
                    <a:pt x="600864" y="134610"/>
                    <a:pt x="600864" y="300111"/>
                  </a:cubicBezTo>
                  <a:cubicBezTo>
                    <a:pt x="600864" y="465408"/>
                    <a:pt x="466064" y="600018"/>
                    <a:pt x="300535" y="600018"/>
                  </a:cubicBezTo>
                  <a:cubicBezTo>
                    <a:pt x="134800" y="600018"/>
                    <a:pt x="0" y="465408"/>
                    <a:pt x="0" y="300111"/>
                  </a:cubicBezTo>
                  <a:cubicBezTo>
                    <a:pt x="0" y="134610"/>
                    <a:pt x="134800" y="0"/>
                    <a:pt x="300535" y="0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+mj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2E3B200-8F89-4D99-A40C-5E96E251050B}"/>
                </a:ext>
              </a:extLst>
            </p:cNvPr>
            <p:cNvGrpSpPr/>
            <p:nvPr/>
          </p:nvGrpSpPr>
          <p:grpSpPr>
            <a:xfrm>
              <a:off x="3918061" y="3761144"/>
              <a:ext cx="1765077" cy="1364572"/>
              <a:chOff x="1809751" y="2496470"/>
              <a:chExt cx="1765077" cy="1364572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4DA4AA3-59D2-4A75-B3D2-A80C91E73AE3}"/>
                  </a:ext>
                </a:extLst>
              </p:cNvPr>
              <p:cNvSpPr txBox="1"/>
              <p:nvPr/>
            </p:nvSpPr>
            <p:spPr>
              <a:xfrm>
                <a:off x="1809751" y="2934313"/>
                <a:ext cx="1765077" cy="9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j-ea"/>
                  </a:rPr>
                  <a:t>We use well-known development methodologies to create a customized approach for each of the projects. This allows us to achieve high quality outcomes and full transparency towards.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81DF7BF-EEE8-40E0-A60D-1758273492DC}"/>
                  </a:ext>
                </a:extLst>
              </p:cNvPr>
              <p:cNvSpPr txBox="1"/>
              <p:nvPr/>
            </p:nvSpPr>
            <p:spPr>
              <a:xfrm>
                <a:off x="1935047" y="2496470"/>
                <a:ext cx="1514484" cy="39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tr-TR" altLang="zh-CN" dirty="0"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A3D6B2-D563-46CA-9B1D-99E91F6C223F}"/>
              </a:ext>
            </a:extLst>
          </p:cNvPr>
          <p:cNvGrpSpPr/>
          <p:nvPr/>
        </p:nvGrpSpPr>
        <p:grpSpPr>
          <a:xfrm>
            <a:off x="6391275" y="2425700"/>
            <a:ext cx="2000250" cy="3086100"/>
            <a:chOff x="6391275" y="2425700"/>
            <a:chExt cx="2000250" cy="30861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3411E46-A88C-4BDF-93D0-6A69D61E4282}"/>
                </a:ext>
              </a:extLst>
            </p:cNvPr>
            <p:cNvSpPr/>
            <p:nvPr/>
          </p:nvSpPr>
          <p:spPr>
            <a:xfrm>
              <a:off x="6391275" y="3036735"/>
              <a:ext cx="2000250" cy="24750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D50E3D7-DDC6-4D3F-B3E5-39638B0B10D5}"/>
                </a:ext>
              </a:extLst>
            </p:cNvPr>
            <p:cNvSpPr/>
            <p:nvPr/>
          </p:nvSpPr>
          <p:spPr>
            <a:xfrm>
              <a:off x="6878800" y="2425700"/>
              <a:ext cx="1025200" cy="122207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25" name="椭圆 14">
              <a:extLst>
                <a:ext uri="{FF2B5EF4-FFF2-40B4-BE49-F238E27FC236}">
                  <a16:creationId xmlns:a16="http://schemas.microsoft.com/office/drawing/2014/main" id="{11CEE556-7F49-436D-AA99-0010360E04CD}"/>
                </a:ext>
              </a:extLst>
            </p:cNvPr>
            <p:cNvSpPr/>
            <p:nvPr/>
          </p:nvSpPr>
          <p:spPr>
            <a:xfrm>
              <a:off x="6975375" y="2621324"/>
              <a:ext cx="832050" cy="830822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+mj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255CF4C-A5E5-4949-9E6B-D94ED8B0480C}"/>
                </a:ext>
              </a:extLst>
            </p:cNvPr>
            <p:cNvGrpSpPr/>
            <p:nvPr/>
          </p:nvGrpSpPr>
          <p:grpSpPr>
            <a:xfrm>
              <a:off x="6508861" y="3761144"/>
              <a:ext cx="1765077" cy="1364572"/>
              <a:chOff x="1809751" y="2496470"/>
              <a:chExt cx="1765077" cy="1364572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09EFF1D-B699-48AE-93E1-5576CF074FDC}"/>
                  </a:ext>
                </a:extLst>
              </p:cNvPr>
              <p:cNvSpPr txBox="1"/>
              <p:nvPr/>
            </p:nvSpPr>
            <p:spPr>
              <a:xfrm>
                <a:off x="1809751" y="2934313"/>
                <a:ext cx="1765077" cy="9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j-ea"/>
                  </a:rPr>
                  <a:t>We use well-known development methodologies to create a customized approach for each of the projects. This allows us to achieve high quality outcomes and full transparency towards.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217790C-0F71-4821-9F63-2A694B72570D}"/>
                  </a:ext>
                </a:extLst>
              </p:cNvPr>
              <p:cNvSpPr txBox="1"/>
              <p:nvPr/>
            </p:nvSpPr>
            <p:spPr>
              <a:xfrm>
                <a:off x="1935047" y="2496470"/>
                <a:ext cx="1514484" cy="39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tr-TR" altLang="zh-CN" dirty="0"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29CC84F-7108-4345-9764-24C1937BF0E6}"/>
              </a:ext>
            </a:extLst>
          </p:cNvPr>
          <p:cNvGrpSpPr/>
          <p:nvPr/>
        </p:nvGrpSpPr>
        <p:grpSpPr>
          <a:xfrm>
            <a:off x="8982075" y="2425700"/>
            <a:ext cx="2000250" cy="3086100"/>
            <a:chOff x="8982075" y="2425700"/>
            <a:chExt cx="2000250" cy="30861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26B7AFF-CC74-4237-8A8F-52973B119025}"/>
                </a:ext>
              </a:extLst>
            </p:cNvPr>
            <p:cNvSpPr/>
            <p:nvPr/>
          </p:nvSpPr>
          <p:spPr>
            <a:xfrm>
              <a:off x="8982075" y="3036735"/>
              <a:ext cx="2000250" cy="247506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A6BA123-6B07-48BB-9616-CF02249A3B54}"/>
                </a:ext>
              </a:extLst>
            </p:cNvPr>
            <p:cNvSpPr/>
            <p:nvPr/>
          </p:nvSpPr>
          <p:spPr>
            <a:xfrm>
              <a:off x="9476859" y="2425700"/>
              <a:ext cx="1025200" cy="122207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32" name="椭圆 17">
              <a:extLst>
                <a:ext uri="{FF2B5EF4-FFF2-40B4-BE49-F238E27FC236}">
                  <a16:creationId xmlns:a16="http://schemas.microsoft.com/office/drawing/2014/main" id="{F35D1244-EEC9-448D-A5D4-5AC5A6D766FB}"/>
                </a:ext>
              </a:extLst>
            </p:cNvPr>
            <p:cNvSpPr/>
            <p:nvPr/>
          </p:nvSpPr>
          <p:spPr>
            <a:xfrm>
              <a:off x="9573434" y="2748566"/>
              <a:ext cx="832050" cy="576339"/>
            </a:xfrm>
            <a:custGeom>
              <a:avLst/>
              <a:gdLst>
                <a:gd name="connsiteX0" fmla="*/ 358308 w 609614"/>
                <a:gd name="connsiteY0" fmla="*/ 280146 h 422264"/>
                <a:gd name="connsiteX1" fmla="*/ 358308 w 609614"/>
                <a:gd name="connsiteY1" fmla="*/ 310770 h 422264"/>
                <a:gd name="connsiteX2" fmla="*/ 517691 w 609614"/>
                <a:gd name="connsiteY2" fmla="*/ 310770 h 422264"/>
                <a:gd name="connsiteX3" fmla="*/ 517691 w 609614"/>
                <a:gd name="connsiteY3" fmla="*/ 280146 h 422264"/>
                <a:gd name="connsiteX4" fmla="*/ 347770 w 609614"/>
                <a:gd name="connsiteY4" fmla="*/ 259117 h 422264"/>
                <a:gd name="connsiteX5" fmla="*/ 528229 w 609614"/>
                <a:gd name="connsiteY5" fmla="*/ 259117 h 422264"/>
                <a:gd name="connsiteX6" fmla="*/ 538767 w 609614"/>
                <a:gd name="connsiteY6" fmla="*/ 269632 h 422264"/>
                <a:gd name="connsiteX7" fmla="*/ 538767 w 609614"/>
                <a:gd name="connsiteY7" fmla="*/ 321284 h 422264"/>
                <a:gd name="connsiteX8" fmla="*/ 528229 w 609614"/>
                <a:gd name="connsiteY8" fmla="*/ 331799 h 422264"/>
                <a:gd name="connsiteX9" fmla="*/ 347770 w 609614"/>
                <a:gd name="connsiteY9" fmla="*/ 331799 h 422264"/>
                <a:gd name="connsiteX10" fmla="*/ 337232 w 609614"/>
                <a:gd name="connsiteY10" fmla="*/ 321284 h 422264"/>
                <a:gd name="connsiteX11" fmla="*/ 337232 w 609614"/>
                <a:gd name="connsiteY11" fmla="*/ 269632 h 422264"/>
                <a:gd name="connsiteX12" fmla="*/ 347770 w 609614"/>
                <a:gd name="connsiteY12" fmla="*/ 259117 h 422264"/>
                <a:gd name="connsiteX13" fmla="*/ 21071 w 609614"/>
                <a:gd name="connsiteY13" fmla="*/ 168538 h 422264"/>
                <a:gd name="connsiteX14" fmla="*/ 21071 w 609614"/>
                <a:gd name="connsiteY14" fmla="*/ 401230 h 422264"/>
                <a:gd name="connsiteX15" fmla="*/ 588543 w 609614"/>
                <a:gd name="connsiteY15" fmla="*/ 401230 h 422264"/>
                <a:gd name="connsiteX16" fmla="*/ 588543 w 609614"/>
                <a:gd name="connsiteY16" fmla="*/ 168538 h 422264"/>
                <a:gd name="connsiteX17" fmla="*/ 21071 w 609614"/>
                <a:gd name="connsiteY17" fmla="*/ 112534 h 422264"/>
                <a:gd name="connsiteX18" fmla="*/ 21071 w 609614"/>
                <a:gd name="connsiteY18" fmla="*/ 147503 h 422264"/>
                <a:gd name="connsiteX19" fmla="*/ 588543 w 609614"/>
                <a:gd name="connsiteY19" fmla="*/ 147503 h 422264"/>
                <a:gd name="connsiteX20" fmla="*/ 588543 w 609614"/>
                <a:gd name="connsiteY20" fmla="*/ 112534 h 422264"/>
                <a:gd name="connsiteX21" fmla="*/ 21071 w 609614"/>
                <a:gd name="connsiteY21" fmla="*/ 21034 h 422264"/>
                <a:gd name="connsiteX22" fmla="*/ 21071 w 609614"/>
                <a:gd name="connsiteY22" fmla="*/ 91499 h 422264"/>
                <a:gd name="connsiteX23" fmla="*/ 588543 w 609614"/>
                <a:gd name="connsiteY23" fmla="*/ 91499 h 422264"/>
                <a:gd name="connsiteX24" fmla="*/ 588543 w 609614"/>
                <a:gd name="connsiteY24" fmla="*/ 21034 h 422264"/>
                <a:gd name="connsiteX25" fmla="*/ 10536 w 609614"/>
                <a:gd name="connsiteY25" fmla="*/ 0 h 422264"/>
                <a:gd name="connsiteX26" fmla="*/ 599078 w 609614"/>
                <a:gd name="connsiteY26" fmla="*/ 0 h 422264"/>
                <a:gd name="connsiteX27" fmla="*/ 609614 w 609614"/>
                <a:gd name="connsiteY27" fmla="*/ 10517 h 422264"/>
                <a:gd name="connsiteX28" fmla="*/ 609614 w 609614"/>
                <a:gd name="connsiteY28" fmla="*/ 102016 h 422264"/>
                <a:gd name="connsiteX29" fmla="*/ 609614 w 609614"/>
                <a:gd name="connsiteY29" fmla="*/ 158020 h 422264"/>
                <a:gd name="connsiteX30" fmla="*/ 609614 w 609614"/>
                <a:gd name="connsiteY30" fmla="*/ 411747 h 422264"/>
                <a:gd name="connsiteX31" fmla="*/ 599078 w 609614"/>
                <a:gd name="connsiteY31" fmla="*/ 422264 h 422264"/>
                <a:gd name="connsiteX32" fmla="*/ 10536 w 609614"/>
                <a:gd name="connsiteY32" fmla="*/ 422264 h 422264"/>
                <a:gd name="connsiteX33" fmla="*/ 0 w 609614"/>
                <a:gd name="connsiteY33" fmla="*/ 411747 h 422264"/>
                <a:gd name="connsiteX34" fmla="*/ 0 w 609614"/>
                <a:gd name="connsiteY34" fmla="*/ 158020 h 422264"/>
                <a:gd name="connsiteX35" fmla="*/ 0 w 609614"/>
                <a:gd name="connsiteY35" fmla="*/ 102016 h 422264"/>
                <a:gd name="connsiteX36" fmla="*/ 0 w 609614"/>
                <a:gd name="connsiteY36" fmla="*/ 10517 h 422264"/>
                <a:gd name="connsiteX37" fmla="*/ 10536 w 609614"/>
                <a:gd name="connsiteY37" fmla="*/ 0 h 42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614" h="422264">
                  <a:moveTo>
                    <a:pt x="358308" y="280146"/>
                  </a:moveTo>
                  <a:lnTo>
                    <a:pt x="358308" y="310770"/>
                  </a:lnTo>
                  <a:lnTo>
                    <a:pt x="517691" y="310770"/>
                  </a:lnTo>
                  <a:lnTo>
                    <a:pt x="517691" y="280146"/>
                  </a:lnTo>
                  <a:close/>
                  <a:moveTo>
                    <a:pt x="347770" y="259117"/>
                  </a:moveTo>
                  <a:lnTo>
                    <a:pt x="528229" y="259117"/>
                  </a:lnTo>
                  <a:cubicBezTo>
                    <a:pt x="534157" y="259117"/>
                    <a:pt x="538767" y="263849"/>
                    <a:pt x="538767" y="269632"/>
                  </a:cubicBezTo>
                  <a:lnTo>
                    <a:pt x="538767" y="321284"/>
                  </a:lnTo>
                  <a:cubicBezTo>
                    <a:pt x="538767" y="327067"/>
                    <a:pt x="534157" y="331799"/>
                    <a:pt x="528229" y="331799"/>
                  </a:cubicBezTo>
                  <a:lnTo>
                    <a:pt x="347770" y="331799"/>
                  </a:lnTo>
                  <a:cubicBezTo>
                    <a:pt x="341974" y="331799"/>
                    <a:pt x="337232" y="327067"/>
                    <a:pt x="337232" y="321284"/>
                  </a:cubicBezTo>
                  <a:lnTo>
                    <a:pt x="337232" y="269632"/>
                  </a:lnTo>
                  <a:cubicBezTo>
                    <a:pt x="337232" y="263849"/>
                    <a:pt x="341974" y="259117"/>
                    <a:pt x="347770" y="259117"/>
                  </a:cubicBezTo>
                  <a:close/>
                  <a:moveTo>
                    <a:pt x="21071" y="168538"/>
                  </a:moveTo>
                  <a:lnTo>
                    <a:pt x="21071" y="401230"/>
                  </a:lnTo>
                  <a:lnTo>
                    <a:pt x="588543" y="401230"/>
                  </a:lnTo>
                  <a:lnTo>
                    <a:pt x="588543" y="168538"/>
                  </a:lnTo>
                  <a:close/>
                  <a:moveTo>
                    <a:pt x="21071" y="112534"/>
                  </a:moveTo>
                  <a:lnTo>
                    <a:pt x="21071" y="147503"/>
                  </a:lnTo>
                  <a:lnTo>
                    <a:pt x="588543" y="147503"/>
                  </a:lnTo>
                  <a:lnTo>
                    <a:pt x="588543" y="112534"/>
                  </a:lnTo>
                  <a:close/>
                  <a:moveTo>
                    <a:pt x="21071" y="21034"/>
                  </a:moveTo>
                  <a:lnTo>
                    <a:pt x="21071" y="91499"/>
                  </a:lnTo>
                  <a:lnTo>
                    <a:pt x="588543" y="91499"/>
                  </a:lnTo>
                  <a:lnTo>
                    <a:pt x="588543" y="21034"/>
                  </a:lnTo>
                  <a:close/>
                  <a:moveTo>
                    <a:pt x="10536" y="0"/>
                  </a:moveTo>
                  <a:lnTo>
                    <a:pt x="599078" y="0"/>
                  </a:lnTo>
                  <a:cubicBezTo>
                    <a:pt x="604873" y="0"/>
                    <a:pt x="609614" y="4733"/>
                    <a:pt x="609614" y="10517"/>
                  </a:cubicBezTo>
                  <a:lnTo>
                    <a:pt x="609614" y="102016"/>
                  </a:lnTo>
                  <a:lnTo>
                    <a:pt x="609614" y="158020"/>
                  </a:lnTo>
                  <a:lnTo>
                    <a:pt x="609614" y="411747"/>
                  </a:lnTo>
                  <a:cubicBezTo>
                    <a:pt x="609614" y="417663"/>
                    <a:pt x="604873" y="422264"/>
                    <a:pt x="599078" y="422264"/>
                  </a:cubicBezTo>
                  <a:lnTo>
                    <a:pt x="10536" y="422264"/>
                  </a:lnTo>
                  <a:cubicBezTo>
                    <a:pt x="4741" y="422264"/>
                    <a:pt x="0" y="417663"/>
                    <a:pt x="0" y="411747"/>
                  </a:cubicBezTo>
                  <a:lnTo>
                    <a:pt x="0" y="158020"/>
                  </a:lnTo>
                  <a:lnTo>
                    <a:pt x="0" y="102016"/>
                  </a:lnTo>
                  <a:lnTo>
                    <a:pt x="0" y="10517"/>
                  </a:lnTo>
                  <a:cubicBezTo>
                    <a:pt x="0" y="4733"/>
                    <a:pt x="4741" y="0"/>
                    <a:pt x="10536" y="0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+mj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A075717-EA2E-4C82-8FBB-739038172374}"/>
                </a:ext>
              </a:extLst>
            </p:cNvPr>
            <p:cNvGrpSpPr/>
            <p:nvPr/>
          </p:nvGrpSpPr>
          <p:grpSpPr>
            <a:xfrm>
              <a:off x="9099661" y="3761144"/>
              <a:ext cx="1765077" cy="1364572"/>
              <a:chOff x="1809751" y="2496470"/>
              <a:chExt cx="1765077" cy="1364572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6B059A7-4B80-480B-A706-5DB791FC48FE}"/>
                  </a:ext>
                </a:extLst>
              </p:cNvPr>
              <p:cNvSpPr txBox="1"/>
              <p:nvPr/>
            </p:nvSpPr>
            <p:spPr>
              <a:xfrm>
                <a:off x="1809751" y="2934313"/>
                <a:ext cx="1765077" cy="9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j-ea"/>
                  </a:rPr>
                  <a:t>We use well-known development methodologies to create a customized approach for each of the projects. This allows us to achieve high quality outcomes and full transparency towards.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9A46D73-CB84-43CF-AA2F-704EC5ECCFEC}"/>
                  </a:ext>
                </a:extLst>
              </p:cNvPr>
              <p:cNvSpPr txBox="1"/>
              <p:nvPr/>
            </p:nvSpPr>
            <p:spPr>
              <a:xfrm>
                <a:off x="1935047" y="2496470"/>
                <a:ext cx="1514484" cy="39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tr-TR" altLang="zh-CN" dirty="0">
                    <a:latin typeface="+mj-lt"/>
                    <a:ea typeface="时尚中黑简体" panose="01010104010101010101" pitchFamily="2" charset="-122"/>
                  </a:rPr>
                  <a:t>STEP HERE</a:t>
                </a:r>
                <a:endParaRPr lang="zh-CN" altLang="en-US" dirty="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6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EF012E-7335-4E31-8381-7A37F7523B3C}"/>
              </a:ext>
            </a:extLst>
          </p:cNvPr>
          <p:cNvGrpSpPr/>
          <p:nvPr/>
        </p:nvGrpSpPr>
        <p:grpSpPr>
          <a:xfrm>
            <a:off x="6623368" y="2286000"/>
            <a:ext cx="4572000" cy="4572000"/>
            <a:chOff x="1029687" y="1120465"/>
            <a:chExt cx="5066313" cy="5066313"/>
          </a:xfrm>
        </p:grpSpPr>
        <p:pic>
          <p:nvPicPr>
            <p:cNvPr id="5" name="Picture 2" descr="C:\Users\Administrator\Desktop\computer.png">
              <a:extLst>
                <a:ext uri="{FF2B5EF4-FFF2-40B4-BE49-F238E27FC236}">
                  <a16:creationId xmlns:a16="http://schemas.microsoft.com/office/drawing/2014/main" id="{8AC1CBBC-6CBA-4BBA-8D13-6FD1A0E6B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687" y="1120465"/>
              <a:ext cx="5066313" cy="50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占位符 24">
              <a:extLst>
                <a:ext uri="{FF2B5EF4-FFF2-40B4-BE49-F238E27FC236}">
                  <a16:creationId xmlns:a16="http://schemas.microsoft.com/office/drawing/2014/main" id="{76FCA471-B820-4E0A-B780-26851046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5356" y="2057400"/>
              <a:ext cx="4073987" cy="2527300"/>
            </a:xfrm>
            <a:custGeom>
              <a:avLst/>
              <a:gdLst>
                <a:gd name="connsiteX0" fmla="*/ 0 w 4152900"/>
                <a:gd name="connsiteY0" fmla="*/ 0 h 2527300"/>
                <a:gd name="connsiteX1" fmla="*/ 4152900 w 4152900"/>
                <a:gd name="connsiteY1" fmla="*/ 0 h 2527300"/>
                <a:gd name="connsiteX2" fmla="*/ 4152900 w 4152900"/>
                <a:gd name="connsiteY2" fmla="*/ 2527300 h 2527300"/>
                <a:gd name="connsiteX3" fmla="*/ 0 w 4152900"/>
                <a:gd name="connsiteY3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0" h="2527300">
                  <a:moveTo>
                    <a:pt x="0" y="0"/>
                  </a:moveTo>
                  <a:lnTo>
                    <a:pt x="4152900" y="0"/>
                  </a:lnTo>
                  <a:lnTo>
                    <a:pt x="4152900" y="2527300"/>
                  </a:lnTo>
                  <a:lnTo>
                    <a:pt x="0" y="2527300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9F8FB90-2A15-4C29-9B80-C05022D19E4B}"/>
              </a:ext>
            </a:extLst>
          </p:cNvPr>
          <p:cNvGrpSpPr/>
          <p:nvPr/>
        </p:nvGrpSpPr>
        <p:grpSpPr>
          <a:xfrm>
            <a:off x="4687442" y="3270615"/>
            <a:ext cx="3459925" cy="3459925"/>
            <a:chOff x="1029687" y="1120465"/>
            <a:chExt cx="5066313" cy="5066313"/>
          </a:xfrm>
        </p:grpSpPr>
        <p:pic>
          <p:nvPicPr>
            <p:cNvPr id="9" name="Picture 2" descr="C:\Users\Administrator\Desktop\computer.png">
              <a:extLst>
                <a:ext uri="{FF2B5EF4-FFF2-40B4-BE49-F238E27FC236}">
                  <a16:creationId xmlns:a16="http://schemas.microsoft.com/office/drawing/2014/main" id="{16C3F5C2-BAF2-475D-A870-F82764BA5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687" y="1120465"/>
              <a:ext cx="5066313" cy="506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占位符 24">
              <a:extLst>
                <a:ext uri="{FF2B5EF4-FFF2-40B4-BE49-F238E27FC236}">
                  <a16:creationId xmlns:a16="http://schemas.microsoft.com/office/drawing/2014/main" id="{4B61D305-A8F5-4BDA-8F44-E2F52C5A9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85900" y="2057400"/>
              <a:ext cx="4152900" cy="2527300"/>
            </a:xfrm>
            <a:custGeom>
              <a:avLst/>
              <a:gdLst>
                <a:gd name="connsiteX0" fmla="*/ 0 w 4152900"/>
                <a:gd name="connsiteY0" fmla="*/ 0 h 2527300"/>
                <a:gd name="connsiteX1" fmla="*/ 4152900 w 4152900"/>
                <a:gd name="connsiteY1" fmla="*/ 0 h 2527300"/>
                <a:gd name="connsiteX2" fmla="*/ 4152900 w 4152900"/>
                <a:gd name="connsiteY2" fmla="*/ 2527300 h 2527300"/>
                <a:gd name="connsiteX3" fmla="*/ 0 w 4152900"/>
                <a:gd name="connsiteY3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0" h="2527300">
                  <a:moveTo>
                    <a:pt x="0" y="0"/>
                  </a:moveTo>
                  <a:lnTo>
                    <a:pt x="4152900" y="0"/>
                  </a:lnTo>
                  <a:lnTo>
                    <a:pt x="4152900" y="2527300"/>
                  </a:lnTo>
                  <a:lnTo>
                    <a:pt x="0" y="2527300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F4175E-5137-4D18-BCE2-402F8EE66C65}"/>
              </a:ext>
            </a:extLst>
          </p:cNvPr>
          <p:cNvGrpSpPr/>
          <p:nvPr/>
        </p:nvGrpSpPr>
        <p:grpSpPr>
          <a:xfrm>
            <a:off x="1350343" y="2135397"/>
            <a:ext cx="3055175" cy="1003767"/>
            <a:chOff x="1809750" y="2496470"/>
            <a:chExt cx="3055175" cy="100376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05BF1BE-8291-4B8F-83A0-EDB566411F4D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0028EA7-E1D6-44AE-8953-4010047EA30D}"/>
                </a:ext>
              </a:extLst>
            </p:cNvPr>
            <p:cNvSpPr txBox="1"/>
            <p:nvPr/>
          </p:nvSpPr>
          <p:spPr>
            <a:xfrm>
              <a:off x="1809750" y="2496470"/>
              <a:ext cx="2188503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8B5B723-08A8-4164-BE3A-9CCA73408A69}"/>
              </a:ext>
            </a:extLst>
          </p:cNvPr>
          <p:cNvGrpSpPr/>
          <p:nvPr/>
        </p:nvGrpSpPr>
        <p:grpSpPr>
          <a:xfrm>
            <a:off x="1350343" y="3454426"/>
            <a:ext cx="3055175" cy="1003767"/>
            <a:chOff x="1809750" y="2496470"/>
            <a:chExt cx="3055175" cy="10037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AC87366-7C53-4BF8-9EF2-E458CC4C98B9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7A9C3C4-215D-4F49-8222-B1A0EBC1E961}"/>
                </a:ext>
              </a:extLst>
            </p:cNvPr>
            <p:cNvSpPr txBox="1"/>
            <p:nvPr/>
          </p:nvSpPr>
          <p:spPr>
            <a:xfrm>
              <a:off x="1809750" y="2496470"/>
              <a:ext cx="243788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4326B87-93FC-4E8B-900E-4A4BDA3BC7BF}"/>
              </a:ext>
            </a:extLst>
          </p:cNvPr>
          <p:cNvGrpSpPr/>
          <p:nvPr/>
        </p:nvGrpSpPr>
        <p:grpSpPr>
          <a:xfrm>
            <a:off x="1350344" y="4773455"/>
            <a:ext cx="3055174" cy="1003767"/>
            <a:chOff x="1809751" y="2496470"/>
            <a:chExt cx="3055174" cy="100376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6A42E20-E3DF-42F1-9523-F02BE89DB9F6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A1C6790-D973-4BB7-834F-0B50FBDBF085}"/>
                </a:ext>
              </a:extLst>
            </p:cNvPr>
            <p:cNvSpPr txBox="1"/>
            <p:nvPr/>
          </p:nvSpPr>
          <p:spPr>
            <a:xfrm>
              <a:off x="1809751" y="2496470"/>
              <a:ext cx="227163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0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8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A127C2-65D8-44D9-B786-9401851EB563}"/>
              </a:ext>
            </a:extLst>
          </p:cNvPr>
          <p:cNvGrpSpPr/>
          <p:nvPr/>
        </p:nvGrpSpPr>
        <p:grpSpPr>
          <a:xfrm>
            <a:off x="1535904" y="2165521"/>
            <a:ext cx="9144796" cy="3615916"/>
            <a:chOff x="1281113" y="2179099"/>
            <a:chExt cx="9628978" cy="380736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6B6898-74D6-4389-AD91-CDF8BD17A1AE}"/>
                </a:ext>
              </a:extLst>
            </p:cNvPr>
            <p:cNvGrpSpPr/>
            <p:nvPr/>
          </p:nvGrpSpPr>
          <p:grpSpPr>
            <a:xfrm>
              <a:off x="1281113" y="2179099"/>
              <a:ext cx="3100387" cy="1610264"/>
              <a:chOff x="874713" y="2909908"/>
              <a:chExt cx="5221287" cy="2711806"/>
            </a:xfrm>
          </p:grpSpPr>
          <p:pic>
            <p:nvPicPr>
              <p:cNvPr id="5" name="Picture 25">
                <a:extLst>
                  <a:ext uri="{FF2B5EF4-FFF2-40B4-BE49-F238E27FC236}">
                    <a16:creationId xmlns:a16="http://schemas.microsoft.com/office/drawing/2014/main" id="{375DDD9F-868B-4E47-9872-7272A69FA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6" name="图片占位符 14">
                <a:extLst>
                  <a:ext uri="{FF2B5EF4-FFF2-40B4-BE49-F238E27FC236}">
                    <a16:creationId xmlns:a16="http://schemas.microsoft.com/office/drawing/2014/main" id="{0EC1790D-5930-4AEE-A211-D2151BD5F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989" y="3034572"/>
                <a:ext cx="3553543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F27A2C6-0A8C-466A-97AE-F129178C24A7}"/>
                </a:ext>
              </a:extLst>
            </p:cNvPr>
            <p:cNvGrpSpPr/>
            <p:nvPr/>
          </p:nvGrpSpPr>
          <p:grpSpPr>
            <a:xfrm>
              <a:off x="4545408" y="2179099"/>
              <a:ext cx="3100387" cy="1610264"/>
              <a:chOff x="874713" y="2909908"/>
              <a:chExt cx="5221287" cy="2711806"/>
            </a:xfrm>
          </p:grpSpPr>
          <p:pic>
            <p:nvPicPr>
              <p:cNvPr id="9" name="Picture 25">
                <a:extLst>
                  <a:ext uri="{FF2B5EF4-FFF2-40B4-BE49-F238E27FC236}">
                    <a16:creationId xmlns:a16="http://schemas.microsoft.com/office/drawing/2014/main" id="{FE25B1BF-109D-46BD-AF4A-AE76C95E7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10" name="图片占位符 14">
                <a:extLst>
                  <a:ext uri="{FF2B5EF4-FFF2-40B4-BE49-F238E27FC236}">
                    <a16:creationId xmlns:a16="http://schemas.microsoft.com/office/drawing/2014/main" id="{2874DFDE-7255-4F55-A3E4-8F80282DF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771" y="3034572"/>
                <a:ext cx="3553976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2E6E898-CFE3-418C-A91A-452D2D49AA8F}"/>
                </a:ext>
              </a:extLst>
            </p:cNvPr>
            <p:cNvGrpSpPr/>
            <p:nvPr/>
          </p:nvGrpSpPr>
          <p:grpSpPr>
            <a:xfrm>
              <a:off x="7809704" y="2179099"/>
              <a:ext cx="3100387" cy="1610264"/>
              <a:chOff x="874713" y="2909908"/>
              <a:chExt cx="5221287" cy="2711806"/>
            </a:xfrm>
          </p:grpSpPr>
          <p:pic>
            <p:nvPicPr>
              <p:cNvPr id="12" name="Picture 25">
                <a:extLst>
                  <a:ext uri="{FF2B5EF4-FFF2-40B4-BE49-F238E27FC236}">
                    <a16:creationId xmlns:a16="http://schemas.microsoft.com/office/drawing/2014/main" id="{5C8C6852-777A-4658-AC4E-43F0E5AE1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13" name="图片占位符 14">
                <a:extLst>
                  <a:ext uri="{FF2B5EF4-FFF2-40B4-BE49-F238E27FC236}">
                    <a16:creationId xmlns:a16="http://schemas.microsoft.com/office/drawing/2014/main" id="{29100198-93BF-4353-8992-B0101A474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989" y="3034572"/>
                <a:ext cx="3553543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E9A2F3C-6500-495A-B48B-D84441CF345E}"/>
                </a:ext>
              </a:extLst>
            </p:cNvPr>
            <p:cNvGrpSpPr/>
            <p:nvPr/>
          </p:nvGrpSpPr>
          <p:grpSpPr>
            <a:xfrm>
              <a:off x="1281113" y="4376199"/>
              <a:ext cx="3100387" cy="1610264"/>
              <a:chOff x="874713" y="2909908"/>
              <a:chExt cx="5221287" cy="2711806"/>
            </a:xfrm>
          </p:grpSpPr>
          <p:pic>
            <p:nvPicPr>
              <p:cNvPr id="15" name="Picture 25">
                <a:extLst>
                  <a:ext uri="{FF2B5EF4-FFF2-40B4-BE49-F238E27FC236}">
                    <a16:creationId xmlns:a16="http://schemas.microsoft.com/office/drawing/2014/main" id="{DF3335FE-0274-4728-8F22-A6EDAB0CF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16" name="图片占位符 14">
                <a:extLst>
                  <a:ext uri="{FF2B5EF4-FFF2-40B4-BE49-F238E27FC236}">
                    <a16:creationId xmlns:a16="http://schemas.microsoft.com/office/drawing/2014/main" id="{E00BB7F9-DB05-45E3-85BA-754764973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771" y="3034572"/>
                <a:ext cx="3553976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29E2C2E-F9E8-4273-8BA9-0B8B628756C5}"/>
                </a:ext>
              </a:extLst>
            </p:cNvPr>
            <p:cNvGrpSpPr/>
            <p:nvPr/>
          </p:nvGrpSpPr>
          <p:grpSpPr>
            <a:xfrm>
              <a:off x="4545408" y="4376199"/>
              <a:ext cx="3100387" cy="1610264"/>
              <a:chOff x="874713" y="2909908"/>
              <a:chExt cx="5221287" cy="2711806"/>
            </a:xfrm>
          </p:grpSpPr>
          <p:pic>
            <p:nvPicPr>
              <p:cNvPr id="18" name="Picture 25">
                <a:extLst>
                  <a:ext uri="{FF2B5EF4-FFF2-40B4-BE49-F238E27FC236}">
                    <a16:creationId xmlns:a16="http://schemas.microsoft.com/office/drawing/2014/main" id="{A25FA18B-A536-4D51-AC2A-DF44E1224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19" name="图片占位符 14">
                <a:extLst>
                  <a:ext uri="{FF2B5EF4-FFF2-40B4-BE49-F238E27FC236}">
                    <a16:creationId xmlns:a16="http://schemas.microsoft.com/office/drawing/2014/main" id="{E6671428-6FFC-48BC-A253-AD18088E3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965" y="3034572"/>
                <a:ext cx="3553589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5DAAE3F-8AD6-4D94-BD0B-2175E9D63142}"/>
                </a:ext>
              </a:extLst>
            </p:cNvPr>
            <p:cNvGrpSpPr/>
            <p:nvPr/>
          </p:nvGrpSpPr>
          <p:grpSpPr>
            <a:xfrm>
              <a:off x="7809704" y="4376199"/>
              <a:ext cx="3100387" cy="1610264"/>
              <a:chOff x="874713" y="2909908"/>
              <a:chExt cx="5221287" cy="2711806"/>
            </a:xfrm>
          </p:grpSpPr>
          <p:pic>
            <p:nvPicPr>
              <p:cNvPr id="21" name="Picture 25">
                <a:extLst>
                  <a:ext uri="{FF2B5EF4-FFF2-40B4-BE49-F238E27FC236}">
                    <a16:creationId xmlns:a16="http://schemas.microsoft.com/office/drawing/2014/main" id="{8E7FD9B3-EA93-4C29-8EA9-0041095D2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713" y="2909908"/>
                <a:ext cx="5221287" cy="2711806"/>
              </a:xfrm>
              <a:prstGeom prst="rect">
                <a:avLst/>
              </a:prstGeom>
            </p:spPr>
          </p:pic>
          <p:pic>
            <p:nvPicPr>
              <p:cNvPr id="22" name="图片占位符 14">
                <a:extLst>
                  <a:ext uri="{FF2B5EF4-FFF2-40B4-BE49-F238E27FC236}">
                    <a16:creationId xmlns:a16="http://schemas.microsoft.com/office/drawing/2014/main" id="{26E02577-CDD0-4812-A7CC-E2E788AE1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0989" y="3034570"/>
                <a:ext cx="3553543" cy="2235927"/>
              </a:xfrm>
              <a:custGeom>
                <a:avLst/>
                <a:gdLst>
                  <a:gd name="connsiteX0" fmla="*/ 0 w 3499308"/>
                  <a:gd name="connsiteY0" fmla="*/ 0 h 2216665"/>
                  <a:gd name="connsiteX1" fmla="*/ 3499308 w 3499308"/>
                  <a:gd name="connsiteY1" fmla="*/ 0 h 2216665"/>
                  <a:gd name="connsiteX2" fmla="*/ 3499308 w 3499308"/>
                  <a:gd name="connsiteY2" fmla="*/ 2216665 h 2216665"/>
                  <a:gd name="connsiteX3" fmla="*/ 0 w 3499308"/>
                  <a:gd name="connsiteY3" fmla="*/ 2216665 h 22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9308" h="2216665">
                    <a:moveTo>
                      <a:pt x="0" y="0"/>
                    </a:moveTo>
                    <a:lnTo>
                      <a:pt x="3499308" y="0"/>
                    </a:lnTo>
                    <a:lnTo>
                      <a:pt x="3499308" y="2216665"/>
                    </a:lnTo>
                    <a:lnTo>
                      <a:pt x="0" y="2216665"/>
                    </a:lnTo>
                    <a:close/>
                  </a:path>
                </a:pathLst>
              </a:custGeom>
              <a:effectLst>
                <a:innerShdw blurRad="114300">
                  <a:prstClr val="black"/>
                </a:innerShdw>
              </a:effectLst>
            </p:spPr>
          </p:pic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8A281A9-10A9-43D9-A6E2-63C13645E536}"/>
              </a:ext>
            </a:extLst>
          </p:cNvPr>
          <p:cNvSpPr txBox="1"/>
          <p:nvPr/>
        </p:nvSpPr>
        <p:spPr>
          <a:xfrm>
            <a:off x="2250906" y="3688615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7BF783-7796-44B1-AEDF-2262FB20E05D}"/>
              </a:ext>
            </a:extLst>
          </p:cNvPr>
          <p:cNvSpPr txBox="1"/>
          <p:nvPr/>
        </p:nvSpPr>
        <p:spPr>
          <a:xfrm>
            <a:off x="5351060" y="3688615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D9F69B-F5CB-4C7C-AB2D-27D3CBB57CC4}"/>
              </a:ext>
            </a:extLst>
          </p:cNvPr>
          <p:cNvSpPr txBox="1"/>
          <p:nvPr/>
        </p:nvSpPr>
        <p:spPr>
          <a:xfrm>
            <a:off x="8451214" y="3688615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8F8FCC1-E528-44F3-A962-7B1EDA2C504A}"/>
              </a:ext>
            </a:extLst>
          </p:cNvPr>
          <p:cNvSpPr txBox="1"/>
          <p:nvPr/>
        </p:nvSpPr>
        <p:spPr>
          <a:xfrm>
            <a:off x="2250906" y="5789830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A9814EC-2FA3-464F-AB2A-852555859F1B}"/>
              </a:ext>
            </a:extLst>
          </p:cNvPr>
          <p:cNvSpPr txBox="1"/>
          <p:nvPr/>
        </p:nvSpPr>
        <p:spPr>
          <a:xfrm>
            <a:off x="5351060" y="5789830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89F484-DE8F-45FB-A1EB-6835B1E6B2ED}"/>
              </a:ext>
            </a:extLst>
          </p:cNvPr>
          <p:cNvSpPr txBox="1"/>
          <p:nvPr/>
        </p:nvSpPr>
        <p:spPr>
          <a:xfrm>
            <a:off x="8451214" y="5789830"/>
            <a:ext cx="1514484" cy="324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tr-TR" altLang="zh-CN" sz="14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400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8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B9773B3-9D5A-4DAB-BBFB-1F9DA02EB8E3}"/>
              </a:ext>
            </a:extLst>
          </p:cNvPr>
          <p:cNvGrpSpPr/>
          <p:nvPr/>
        </p:nvGrpSpPr>
        <p:grpSpPr>
          <a:xfrm>
            <a:off x="1763816" y="4051306"/>
            <a:ext cx="1292020" cy="1066168"/>
            <a:chOff x="5449991" y="424013"/>
            <a:chExt cx="1292020" cy="1066168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0311D92-D52F-4087-A85E-7DEEFA513748}"/>
                </a:ext>
              </a:extLst>
            </p:cNvPr>
            <p:cNvSpPr txBox="1"/>
            <p:nvPr/>
          </p:nvSpPr>
          <p:spPr>
            <a:xfrm>
              <a:off x="5501927" y="424013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3200" dirty="0">
                  <a:latin typeface="+mj-lt"/>
                  <a:ea typeface="时尚中黑简体" panose="01010104010101010101" pitchFamily="2" charset="-122"/>
                </a:rPr>
                <a:t>JAZZ</a:t>
              </a:r>
              <a:endParaRPr lang="zh-CN" altLang="en-US" sz="3200" dirty="0"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1A1FD1A-0699-4C4D-82A1-50595C210215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1088571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97955FB-EE86-490F-B39F-2944179DAA0E}"/>
                </a:ext>
              </a:extLst>
            </p:cNvPr>
            <p:cNvSpPr txBox="1"/>
            <p:nvPr/>
          </p:nvSpPr>
          <p:spPr>
            <a:xfrm>
              <a:off x="5449991" y="1120849"/>
              <a:ext cx="12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8C5F547-8C23-44DD-B5F5-8D7457E7B49F}"/>
              </a:ext>
            </a:extLst>
          </p:cNvPr>
          <p:cNvGrpSpPr/>
          <p:nvPr/>
        </p:nvGrpSpPr>
        <p:grpSpPr>
          <a:xfrm>
            <a:off x="4241757" y="4051306"/>
            <a:ext cx="1292020" cy="1066168"/>
            <a:chOff x="5449991" y="424013"/>
            <a:chExt cx="1292020" cy="106616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F3BB60E-1EA3-42CD-BF4F-09EED1522055}"/>
                </a:ext>
              </a:extLst>
            </p:cNvPr>
            <p:cNvSpPr txBox="1"/>
            <p:nvPr/>
          </p:nvSpPr>
          <p:spPr>
            <a:xfrm>
              <a:off x="5594100" y="424013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3200" dirty="0">
                  <a:latin typeface="+mj-lt"/>
                  <a:ea typeface="时尚中黑简体" panose="01010104010101010101" pitchFamily="2" charset="-122"/>
                </a:rPr>
                <a:t>POP</a:t>
              </a:r>
              <a:endParaRPr lang="zh-CN" altLang="en-US" sz="3200" dirty="0"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4647F6B-2DDC-40E3-B40F-7E5628636B12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1088571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0481785-488C-4395-98D3-5628D0B361F8}"/>
                </a:ext>
              </a:extLst>
            </p:cNvPr>
            <p:cNvSpPr txBox="1"/>
            <p:nvPr/>
          </p:nvSpPr>
          <p:spPr>
            <a:xfrm>
              <a:off x="5449991" y="1120849"/>
              <a:ext cx="12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23BDC49-E38D-4FDF-8EF7-826D84016B9F}"/>
              </a:ext>
            </a:extLst>
          </p:cNvPr>
          <p:cNvGrpSpPr/>
          <p:nvPr/>
        </p:nvGrpSpPr>
        <p:grpSpPr>
          <a:xfrm>
            <a:off x="6680262" y="4051306"/>
            <a:ext cx="1370889" cy="1066168"/>
            <a:chOff x="5410555" y="424013"/>
            <a:chExt cx="1370889" cy="106616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3BE192-3A00-4C33-A966-7BD47CEA1915}"/>
                </a:ext>
              </a:extLst>
            </p:cNvPr>
            <p:cNvSpPr txBox="1"/>
            <p:nvPr/>
          </p:nvSpPr>
          <p:spPr>
            <a:xfrm>
              <a:off x="5410555" y="424013"/>
              <a:ext cx="13708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3200" dirty="0">
                  <a:latin typeface="+mj-lt"/>
                  <a:ea typeface="时尚中黑简体" panose="01010104010101010101" pitchFamily="2" charset="-122"/>
                </a:rPr>
                <a:t>ROCK</a:t>
              </a:r>
              <a:endParaRPr lang="zh-CN" altLang="en-US" sz="3200" dirty="0"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3A28A3E-881A-4365-A804-AC226CD70E86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1088571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E8990F-1547-4608-849D-5F2EDBB166E3}"/>
                </a:ext>
              </a:extLst>
            </p:cNvPr>
            <p:cNvSpPr txBox="1"/>
            <p:nvPr/>
          </p:nvSpPr>
          <p:spPr>
            <a:xfrm>
              <a:off x="5449991" y="1120849"/>
              <a:ext cx="12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DB1D69-299A-4337-9D3C-8FC8BC9A90C5}"/>
              </a:ext>
            </a:extLst>
          </p:cNvPr>
          <p:cNvGrpSpPr/>
          <p:nvPr/>
        </p:nvGrpSpPr>
        <p:grpSpPr>
          <a:xfrm>
            <a:off x="9197639" y="4051306"/>
            <a:ext cx="1292020" cy="1066168"/>
            <a:chOff x="5449991" y="424013"/>
            <a:chExt cx="1292020" cy="106616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6CDF3A1-F680-4120-9998-86C25F7BE894}"/>
                </a:ext>
              </a:extLst>
            </p:cNvPr>
            <p:cNvSpPr txBox="1"/>
            <p:nvPr/>
          </p:nvSpPr>
          <p:spPr>
            <a:xfrm>
              <a:off x="5582878" y="424013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3200" dirty="0">
                  <a:latin typeface="+mj-lt"/>
                  <a:ea typeface="时尚中黑简体" panose="01010104010101010101" pitchFamily="2" charset="-122"/>
                </a:rPr>
                <a:t>RAP</a:t>
              </a:r>
              <a:endParaRPr lang="zh-CN" altLang="en-US" sz="3200" dirty="0"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C929236-E77C-468F-92E4-494F5EA7A0F5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1088571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1559D6F-5F73-47FF-8960-FF44C845FEAD}"/>
                </a:ext>
              </a:extLst>
            </p:cNvPr>
            <p:cNvSpPr txBox="1"/>
            <p:nvPr/>
          </p:nvSpPr>
          <p:spPr>
            <a:xfrm>
              <a:off x="5449991" y="1120849"/>
              <a:ext cx="12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38F5298-E9AF-49D5-8371-DEAD4591A109}"/>
              </a:ext>
            </a:extLst>
          </p:cNvPr>
          <p:cNvGrpSpPr/>
          <p:nvPr/>
        </p:nvGrpSpPr>
        <p:grpSpPr>
          <a:xfrm>
            <a:off x="1695675" y="2328024"/>
            <a:ext cx="1428298" cy="1331884"/>
            <a:chOff x="1695675" y="2097116"/>
            <a:chExt cx="1428298" cy="133188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0265543F-A759-4528-BEF3-FCCF6F63D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875" y="2161831"/>
              <a:ext cx="1185098" cy="1152828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151F07A5-21A4-4147-A5B0-8034572C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097116"/>
              <a:ext cx="1275759" cy="1241020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90FA0F6-C8D1-4487-BDDC-6DB1B13C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675" y="2187980"/>
              <a:ext cx="1275759" cy="1241020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1D860936-9F47-472A-9FB1-A386E8E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141795"/>
              <a:ext cx="1275759" cy="1241020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" name="椭圆 23">
              <a:extLst>
                <a:ext uri="{FF2B5EF4-FFF2-40B4-BE49-F238E27FC236}">
                  <a16:creationId xmlns:a16="http://schemas.microsoft.com/office/drawing/2014/main" id="{E52340EE-66D8-43D8-A608-B17C1AFBD9EC}"/>
                </a:ext>
              </a:extLst>
            </p:cNvPr>
            <p:cNvSpPr/>
            <p:nvPr/>
          </p:nvSpPr>
          <p:spPr>
            <a:xfrm>
              <a:off x="2088051" y="2481671"/>
              <a:ext cx="622410" cy="56126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4DBCBB5-FBB1-4244-BF5E-5414221F6F7B}"/>
              </a:ext>
            </a:extLst>
          </p:cNvPr>
          <p:cNvGrpSpPr/>
          <p:nvPr/>
        </p:nvGrpSpPr>
        <p:grpSpPr>
          <a:xfrm>
            <a:off x="4173616" y="2328024"/>
            <a:ext cx="1428298" cy="1331884"/>
            <a:chOff x="1695675" y="2097116"/>
            <a:chExt cx="1428298" cy="1331884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C1E2282C-0064-4AA5-8725-5EC402CD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875" y="2161831"/>
              <a:ext cx="1185098" cy="1152828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9FE746FE-3EBF-414F-B026-94E21245E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097116"/>
              <a:ext cx="1275759" cy="1241020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C2E65945-C78B-41A7-9326-A67A7335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675" y="2187980"/>
              <a:ext cx="1275759" cy="1241020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CF4BE330-7110-4523-B9E4-9E251545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141795"/>
              <a:ext cx="1275759" cy="1241020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7" name="椭圆 30">
              <a:extLst>
                <a:ext uri="{FF2B5EF4-FFF2-40B4-BE49-F238E27FC236}">
                  <a16:creationId xmlns:a16="http://schemas.microsoft.com/office/drawing/2014/main" id="{1C92B43C-FBA0-4B5E-9D6C-B00FB5490D02}"/>
                </a:ext>
              </a:extLst>
            </p:cNvPr>
            <p:cNvSpPr/>
            <p:nvPr/>
          </p:nvSpPr>
          <p:spPr>
            <a:xfrm>
              <a:off x="2088051" y="2451607"/>
              <a:ext cx="622410" cy="62139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71EDF1B-3352-4113-9DE6-BEC29579CB7A}"/>
              </a:ext>
            </a:extLst>
          </p:cNvPr>
          <p:cNvGrpSpPr/>
          <p:nvPr/>
        </p:nvGrpSpPr>
        <p:grpSpPr>
          <a:xfrm>
            <a:off x="6651557" y="2328024"/>
            <a:ext cx="1428298" cy="1331884"/>
            <a:chOff x="1695675" y="2097116"/>
            <a:chExt cx="1428298" cy="1331884"/>
          </a:xfrm>
        </p:grpSpPr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A8A2574B-5852-498B-809D-52E8FE8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875" y="2161831"/>
              <a:ext cx="1185098" cy="1152828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ABF41FB-918E-433B-A54E-F9B8E91B7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097116"/>
              <a:ext cx="1275759" cy="1241020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DE9DA456-2065-4645-81A0-94C87713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675" y="2187980"/>
              <a:ext cx="1275759" cy="1241020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6CA20E2D-DFF2-41BF-90A3-08F57EB2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141795"/>
              <a:ext cx="1275759" cy="1241020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3" name="椭圆 36">
              <a:extLst>
                <a:ext uri="{FF2B5EF4-FFF2-40B4-BE49-F238E27FC236}">
                  <a16:creationId xmlns:a16="http://schemas.microsoft.com/office/drawing/2014/main" id="{CD2A240E-853A-4C1D-904B-B8D9C44A504E}"/>
                </a:ext>
              </a:extLst>
            </p:cNvPr>
            <p:cNvSpPr/>
            <p:nvPr/>
          </p:nvSpPr>
          <p:spPr>
            <a:xfrm>
              <a:off x="2088051" y="2498447"/>
              <a:ext cx="622410" cy="527715"/>
            </a:xfrm>
            <a:custGeom>
              <a:avLst/>
              <a:gdLst>
                <a:gd name="connsiteX0" fmla="*/ 547942 w 604873"/>
                <a:gd name="connsiteY0" fmla="*/ 48205 h 512847"/>
                <a:gd name="connsiteX1" fmla="*/ 556470 w 604873"/>
                <a:gd name="connsiteY1" fmla="*/ 52003 h 512847"/>
                <a:gd name="connsiteX2" fmla="*/ 601185 w 604873"/>
                <a:gd name="connsiteY2" fmla="*/ 96199 h 512847"/>
                <a:gd name="connsiteX3" fmla="*/ 604873 w 604873"/>
                <a:gd name="connsiteY3" fmla="*/ 104947 h 512847"/>
                <a:gd name="connsiteX4" fmla="*/ 601185 w 604873"/>
                <a:gd name="connsiteY4" fmla="*/ 113694 h 512847"/>
                <a:gd name="connsiteX5" fmla="*/ 319062 w 604873"/>
                <a:gd name="connsiteY5" fmla="*/ 395445 h 512847"/>
                <a:gd name="connsiteX6" fmla="*/ 310304 w 604873"/>
                <a:gd name="connsiteY6" fmla="*/ 399128 h 512847"/>
                <a:gd name="connsiteX7" fmla="*/ 301545 w 604873"/>
                <a:gd name="connsiteY7" fmla="*/ 395445 h 512847"/>
                <a:gd name="connsiteX8" fmla="*/ 166476 w 604873"/>
                <a:gd name="connsiteY8" fmla="*/ 260554 h 512847"/>
                <a:gd name="connsiteX9" fmla="*/ 163249 w 604873"/>
                <a:gd name="connsiteY9" fmla="*/ 252267 h 512847"/>
                <a:gd name="connsiteX10" fmla="*/ 166476 w 604873"/>
                <a:gd name="connsiteY10" fmla="*/ 243520 h 512847"/>
                <a:gd name="connsiteX11" fmla="*/ 211192 w 604873"/>
                <a:gd name="connsiteY11" fmla="*/ 198864 h 512847"/>
                <a:gd name="connsiteX12" fmla="*/ 228709 w 604873"/>
                <a:gd name="connsiteY12" fmla="*/ 198864 h 512847"/>
                <a:gd name="connsiteX13" fmla="*/ 310304 w 604873"/>
                <a:gd name="connsiteY13" fmla="*/ 280351 h 512847"/>
                <a:gd name="connsiteX14" fmla="*/ 539413 w 604873"/>
                <a:gd name="connsiteY14" fmla="*/ 52003 h 512847"/>
                <a:gd name="connsiteX15" fmla="*/ 547942 w 604873"/>
                <a:gd name="connsiteY15" fmla="*/ 48205 h 512847"/>
                <a:gd name="connsiteX16" fmla="*/ 12448 w 604873"/>
                <a:gd name="connsiteY16" fmla="*/ 0 h 512847"/>
                <a:gd name="connsiteX17" fmla="*/ 501600 w 604873"/>
                <a:gd name="connsiteY17" fmla="*/ 0 h 512847"/>
                <a:gd name="connsiteX18" fmla="*/ 513587 w 604873"/>
                <a:gd name="connsiteY18" fmla="*/ 11969 h 512847"/>
                <a:gd name="connsiteX19" fmla="*/ 461491 w 604873"/>
                <a:gd name="connsiteY19" fmla="*/ 61229 h 512847"/>
                <a:gd name="connsiteX20" fmla="*/ 61317 w 604873"/>
                <a:gd name="connsiteY20" fmla="*/ 61229 h 512847"/>
                <a:gd name="connsiteX21" fmla="*/ 61317 w 604873"/>
                <a:gd name="connsiteY21" fmla="*/ 451618 h 512847"/>
                <a:gd name="connsiteX22" fmla="*/ 452270 w 604873"/>
                <a:gd name="connsiteY22" fmla="*/ 451618 h 512847"/>
                <a:gd name="connsiteX23" fmla="*/ 452270 w 604873"/>
                <a:gd name="connsiteY23" fmla="*/ 332384 h 512847"/>
                <a:gd name="connsiteX24" fmla="*/ 513587 w 604873"/>
                <a:gd name="connsiteY24" fmla="*/ 267933 h 512847"/>
                <a:gd name="connsiteX25" fmla="*/ 513587 w 604873"/>
                <a:gd name="connsiteY25" fmla="*/ 500417 h 512847"/>
                <a:gd name="connsiteX26" fmla="*/ 501600 w 604873"/>
                <a:gd name="connsiteY26" fmla="*/ 512847 h 512847"/>
                <a:gd name="connsiteX27" fmla="*/ 12448 w 604873"/>
                <a:gd name="connsiteY27" fmla="*/ 512847 h 512847"/>
                <a:gd name="connsiteX28" fmla="*/ 0 w 604873"/>
                <a:gd name="connsiteY28" fmla="*/ 500417 h 512847"/>
                <a:gd name="connsiteX29" fmla="*/ 0 w 604873"/>
                <a:gd name="connsiteY29" fmla="*/ 11969 h 512847"/>
                <a:gd name="connsiteX30" fmla="*/ 12448 w 604873"/>
                <a:gd name="connsiteY30" fmla="*/ 0 h 5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4873" h="512847">
                  <a:moveTo>
                    <a:pt x="547942" y="48205"/>
                  </a:moveTo>
                  <a:cubicBezTo>
                    <a:pt x="551053" y="48205"/>
                    <a:pt x="554165" y="49471"/>
                    <a:pt x="556470" y="52003"/>
                  </a:cubicBezTo>
                  <a:lnTo>
                    <a:pt x="601185" y="96199"/>
                  </a:lnTo>
                  <a:cubicBezTo>
                    <a:pt x="603490" y="98501"/>
                    <a:pt x="604873" y="101724"/>
                    <a:pt x="604873" y="104947"/>
                  </a:cubicBezTo>
                  <a:cubicBezTo>
                    <a:pt x="604873" y="108169"/>
                    <a:pt x="603490" y="111392"/>
                    <a:pt x="601185" y="113694"/>
                  </a:cubicBezTo>
                  <a:lnTo>
                    <a:pt x="319062" y="395445"/>
                  </a:lnTo>
                  <a:cubicBezTo>
                    <a:pt x="316296" y="397747"/>
                    <a:pt x="313530" y="399128"/>
                    <a:pt x="310304" y="399128"/>
                  </a:cubicBezTo>
                  <a:cubicBezTo>
                    <a:pt x="307077" y="399128"/>
                    <a:pt x="303850" y="397747"/>
                    <a:pt x="301545" y="395445"/>
                  </a:cubicBezTo>
                  <a:lnTo>
                    <a:pt x="166476" y="260554"/>
                  </a:lnTo>
                  <a:cubicBezTo>
                    <a:pt x="164171" y="258252"/>
                    <a:pt x="163249" y="255490"/>
                    <a:pt x="163249" y="252267"/>
                  </a:cubicBezTo>
                  <a:cubicBezTo>
                    <a:pt x="163249" y="249045"/>
                    <a:pt x="164171" y="245822"/>
                    <a:pt x="166476" y="243520"/>
                  </a:cubicBezTo>
                  <a:lnTo>
                    <a:pt x="211192" y="198864"/>
                  </a:lnTo>
                  <a:cubicBezTo>
                    <a:pt x="215802" y="194260"/>
                    <a:pt x="223638" y="194260"/>
                    <a:pt x="228709" y="198864"/>
                  </a:cubicBezTo>
                  <a:lnTo>
                    <a:pt x="310304" y="280351"/>
                  </a:lnTo>
                  <a:lnTo>
                    <a:pt x="539413" y="52003"/>
                  </a:lnTo>
                  <a:cubicBezTo>
                    <a:pt x="541718" y="49471"/>
                    <a:pt x="544830" y="48205"/>
                    <a:pt x="547942" y="48205"/>
                  </a:cubicBezTo>
                  <a:close/>
                  <a:moveTo>
                    <a:pt x="12448" y="0"/>
                  </a:moveTo>
                  <a:lnTo>
                    <a:pt x="501600" y="0"/>
                  </a:lnTo>
                  <a:cubicBezTo>
                    <a:pt x="508055" y="0"/>
                    <a:pt x="513587" y="5524"/>
                    <a:pt x="513587" y="11969"/>
                  </a:cubicBezTo>
                  <a:lnTo>
                    <a:pt x="461491" y="61229"/>
                  </a:lnTo>
                  <a:lnTo>
                    <a:pt x="61317" y="61229"/>
                  </a:lnTo>
                  <a:lnTo>
                    <a:pt x="61317" y="451618"/>
                  </a:lnTo>
                  <a:lnTo>
                    <a:pt x="452270" y="451618"/>
                  </a:lnTo>
                  <a:lnTo>
                    <a:pt x="452270" y="332384"/>
                  </a:lnTo>
                  <a:lnTo>
                    <a:pt x="513587" y="267933"/>
                  </a:lnTo>
                  <a:lnTo>
                    <a:pt x="513587" y="500417"/>
                  </a:lnTo>
                  <a:cubicBezTo>
                    <a:pt x="513587" y="507323"/>
                    <a:pt x="508516" y="512847"/>
                    <a:pt x="501600" y="512847"/>
                  </a:cubicBezTo>
                  <a:lnTo>
                    <a:pt x="12448" y="512847"/>
                  </a:lnTo>
                  <a:cubicBezTo>
                    <a:pt x="5533" y="512847"/>
                    <a:pt x="0" y="507323"/>
                    <a:pt x="0" y="500417"/>
                  </a:cubicBezTo>
                  <a:lnTo>
                    <a:pt x="0" y="11969"/>
                  </a:lnTo>
                  <a:cubicBezTo>
                    <a:pt x="0" y="5524"/>
                    <a:pt x="5533" y="0"/>
                    <a:pt x="12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2330610-5E8B-4FB9-BF45-8BA386FA2814}"/>
              </a:ext>
            </a:extLst>
          </p:cNvPr>
          <p:cNvGrpSpPr/>
          <p:nvPr/>
        </p:nvGrpSpPr>
        <p:grpSpPr>
          <a:xfrm>
            <a:off x="9129498" y="2328024"/>
            <a:ext cx="1428298" cy="1331884"/>
            <a:chOff x="1695675" y="2097116"/>
            <a:chExt cx="1428298" cy="1331884"/>
          </a:xfrm>
        </p:grpSpPr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CB1A46BA-BAA0-4E71-A07D-BE3FFF47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875" y="2161831"/>
              <a:ext cx="1185098" cy="1152828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AC33A1BE-6948-4AE9-BAA9-CCA81A426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097116"/>
              <a:ext cx="1275759" cy="1241020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87453AF-8C1A-46BD-83CD-5A76B67E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675" y="2187980"/>
              <a:ext cx="1275759" cy="1241020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30C07D53-A0BC-4AD7-91D5-63B790AB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77" y="2141795"/>
              <a:ext cx="1275759" cy="1241020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9" name="椭圆 42">
              <a:extLst>
                <a:ext uri="{FF2B5EF4-FFF2-40B4-BE49-F238E27FC236}">
                  <a16:creationId xmlns:a16="http://schemas.microsoft.com/office/drawing/2014/main" id="{8A4DBABC-4C79-4FFD-8278-00B9CA5A1556}"/>
                </a:ext>
              </a:extLst>
            </p:cNvPr>
            <p:cNvSpPr/>
            <p:nvPr/>
          </p:nvSpPr>
          <p:spPr>
            <a:xfrm>
              <a:off x="2088051" y="2462918"/>
              <a:ext cx="622410" cy="59877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F96579E-E39A-432E-B0A4-07A2BEA57D59}"/>
              </a:ext>
            </a:extLst>
          </p:cNvPr>
          <p:cNvGrpSpPr/>
          <p:nvPr/>
        </p:nvGrpSpPr>
        <p:grpSpPr>
          <a:xfrm>
            <a:off x="4731685" y="424013"/>
            <a:ext cx="2728632" cy="664558"/>
            <a:chOff x="4731685" y="424013"/>
            <a:chExt cx="2728632" cy="664558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660DFC8-51CB-41D9-BA5F-1AC2BEBA1D3B}"/>
                </a:ext>
              </a:extLst>
            </p:cNvPr>
            <p:cNvSpPr txBox="1"/>
            <p:nvPr/>
          </p:nvSpPr>
          <p:spPr>
            <a:xfrm>
              <a:off x="4731685" y="424013"/>
              <a:ext cx="2728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rgbClr val="F47737"/>
                  </a:solidFill>
                  <a:latin typeface="+mj-lt"/>
                  <a:ea typeface="时尚中黑简体" panose="01010104010101010101" pitchFamily="2" charset="-122"/>
                </a:rPr>
                <a:t>CONTENTS</a:t>
              </a:r>
              <a:endParaRPr lang="zh-CN" altLang="en-US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52A6DAB-5842-4812-B83A-1AE376AA8AA4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1088571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9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C5E3F5-16CE-4E6E-A76D-ECBF177D4A48}"/>
              </a:ext>
            </a:extLst>
          </p:cNvPr>
          <p:cNvGrpSpPr/>
          <p:nvPr/>
        </p:nvGrpSpPr>
        <p:grpSpPr>
          <a:xfrm>
            <a:off x="4281905" y="868680"/>
            <a:ext cx="3628192" cy="3383280"/>
            <a:chOff x="2308226" y="600075"/>
            <a:chExt cx="4684000" cy="436782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C1BED71-607D-4B40-80F0-63F12382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783" y="812303"/>
              <a:ext cx="3886443" cy="3780617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C38E7D1-A234-410C-8DC4-47468BE1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600075"/>
              <a:ext cx="4183760" cy="4069838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7EECBD6-91EF-4B9C-A0D2-4AA373DB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898057"/>
              <a:ext cx="4183760" cy="4069838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CBDE068-62DE-4A8E-89CE-437990C3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746598"/>
              <a:ext cx="4183760" cy="4069838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" name="图片占位符 51">
              <a:extLst>
                <a:ext uri="{FF2B5EF4-FFF2-40B4-BE49-F238E27FC236}">
                  <a16:creationId xmlns:a16="http://schemas.microsoft.com/office/drawing/2014/main" id="{4B1726FA-30C6-47FB-8149-291BC5A2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70" y="885017"/>
              <a:ext cx="3802800" cy="3793002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170069-EB56-4D5C-B89D-A2DC4C65D516}"/>
              </a:ext>
            </a:extLst>
          </p:cNvPr>
          <p:cNvGrpSpPr/>
          <p:nvPr/>
        </p:nvGrpSpPr>
        <p:grpSpPr>
          <a:xfrm>
            <a:off x="5264366" y="4644700"/>
            <a:ext cx="1663275" cy="1362121"/>
            <a:chOff x="5452423" y="4646319"/>
            <a:chExt cx="1287160" cy="105410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504D364-5751-4F31-9814-0A70605D500D}"/>
                </a:ext>
              </a:extLst>
            </p:cNvPr>
            <p:cNvSpPr txBox="1"/>
            <p:nvPr/>
          </p:nvSpPr>
          <p:spPr>
            <a:xfrm>
              <a:off x="5617658" y="4646319"/>
              <a:ext cx="956687" cy="5478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4000" dirty="0">
                  <a:solidFill>
                    <a:srgbClr val="F47737"/>
                  </a:solidFill>
                  <a:latin typeface="+mj-lt"/>
                  <a:ea typeface="时尚中黑简体" panose="01010104010101010101" pitchFamily="2" charset="-122"/>
                </a:rPr>
                <a:t>RAP</a:t>
              </a:r>
              <a:endParaRPr lang="zh-CN" altLang="en-US" sz="40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19AECD-D502-47D5-ABB9-BA09618E503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5310877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0629C7-5F2C-4CC3-8F1E-831361A940D2}"/>
                </a:ext>
              </a:extLst>
            </p:cNvPr>
            <p:cNvSpPr txBox="1"/>
            <p:nvPr/>
          </p:nvSpPr>
          <p:spPr>
            <a:xfrm>
              <a:off x="5452423" y="5343155"/>
              <a:ext cx="1287160" cy="3572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2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">
            <a:extLst>
              <a:ext uri="{FF2B5EF4-FFF2-40B4-BE49-F238E27FC236}">
                <a16:creationId xmlns:a16="http://schemas.microsoft.com/office/drawing/2014/main" id="{B02E8E48-F2C8-4BCB-A98A-78A9EB1DF2E0}"/>
              </a:ext>
            </a:extLst>
          </p:cNvPr>
          <p:cNvCxnSpPr/>
          <p:nvPr/>
        </p:nvCxnSpPr>
        <p:spPr>
          <a:xfrm>
            <a:off x="4851747" y="4526893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F8679D55-E1BA-4A9E-82EE-F179658EA095}"/>
              </a:ext>
            </a:extLst>
          </p:cNvPr>
          <p:cNvCxnSpPr/>
          <p:nvPr/>
        </p:nvCxnSpPr>
        <p:spPr>
          <a:xfrm>
            <a:off x="7323395" y="4526893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8">
            <a:extLst>
              <a:ext uri="{FF2B5EF4-FFF2-40B4-BE49-F238E27FC236}">
                <a16:creationId xmlns:a16="http://schemas.microsoft.com/office/drawing/2014/main" id="{DA79005B-9697-4207-AA62-46E47A53F225}"/>
              </a:ext>
            </a:extLst>
          </p:cNvPr>
          <p:cNvCxnSpPr/>
          <p:nvPr/>
        </p:nvCxnSpPr>
        <p:spPr>
          <a:xfrm flipV="1">
            <a:off x="5711532" y="2540292"/>
            <a:ext cx="0" cy="82209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4">
            <a:extLst>
              <a:ext uri="{FF2B5EF4-FFF2-40B4-BE49-F238E27FC236}">
                <a16:creationId xmlns:a16="http://schemas.microsoft.com/office/drawing/2014/main" id="{FF91F49A-2437-4066-9E94-769E830AEF23}"/>
              </a:ext>
            </a:extLst>
          </p:cNvPr>
          <p:cNvSpPr>
            <a:spLocks/>
          </p:cNvSpPr>
          <p:nvPr/>
        </p:nvSpPr>
        <p:spPr bwMode="auto">
          <a:xfrm>
            <a:off x="4436864" y="3426334"/>
            <a:ext cx="868709" cy="131776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2F5B3E18-D213-45BC-A249-E0B8729C7BB3}"/>
              </a:ext>
            </a:extLst>
          </p:cNvPr>
          <p:cNvSpPr>
            <a:spLocks/>
          </p:cNvSpPr>
          <p:nvPr/>
        </p:nvSpPr>
        <p:spPr bwMode="auto">
          <a:xfrm>
            <a:off x="6889516" y="3426334"/>
            <a:ext cx="868709" cy="131776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1B7F57FF-C481-4F96-94A7-141150658417}"/>
              </a:ext>
            </a:extLst>
          </p:cNvPr>
          <p:cNvSpPr>
            <a:spLocks/>
          </p:cNvSpPr>
          <p:nvPr/>
        </p:nvSpPr>
        <p:spPr bwMode="auto">
          <a:xfrm>
            <a:off x="8280725" y="3603840"/>
            <a:ext cx="634676" cy="962758"/>
          </a:xfrm>
          <a:prstGeom prst="chevron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109A7D8E-2746-469E-96F1-C3D8A029573E}"/>
              </a:ext>
            </a:extLst>
          </p:cNvPr>
          <p:cNvSpPr>
            <a:spLocks/>
          </p:cNvSpPr>
          <p:nvPr/>
        </p:nvSpPr>
        <p:spPr bwMode="auto">
          <a:xfrm>
            <a:off x="3301999" y="3603840"/>
            <a:ext cx="634676" cy="962758"/>
          </a:xfrm>
          <a:prstGeom prst="chevron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2498764B-00D5-4912-8C03-CD9C76C2DCEC}"/>
              </a:ext>
            </a:extLst>
          </p:cNvPr>
          <p:cNvSpPr>
            <a:spLocks/>
          </p:cNvSpPr>
          <p:nvPr/>
        </p:nvSpPr>
        <p:spPr bwMode="auto">
          <a:xfrm>
            <a:off x="5443377" y="3296279"/>
            <a:ext cx="1040180" cy="1577879"/>
          </a:xfrm>
          <a:prstGeom prst="chevron">
            <a:avLst/>
          </a:prstGeom>
          <a:solidFill>
            <a:srgbClr val="F477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DE31195-74C8-4322-AE46-99A58229FAC9}"/>
              </a:ext>
            </a:extLst>
          </p:cNvPr>
          <p:cNvGrpSpPr/>
          <p:nvPr/>
        </p:nvGrpSpPr>
        <p:grpSpPr>
          <a:xfrm>
            <a:off x="5855154" y="2177965"/>
            <a:ext cx="4240065" cy="845903"/>
            <a:chOff x="1809750" y="2496470"/>
            <a:chExt cx="3909979" cy="84590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51251EF-978A-4D94-BC4F-F5CD5C7F00CD}"/>
                </a:ext>
              </a:extLst>
            </p:cNvPr>
            <p:cNvSpPr txBox="1"/>
            <p:nvPr/>
          </p:nvSpPr>
          <p:spPr>
            <a:xfrm>
              <a:off x="1809750" y="2934313"/>
              <a:ext cx="3909979" cy="4080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3C7FA27-7D46-4B93-936B-9135210AEFFB}"/>
                </a:ext>
              </a:extLst>
            </p:cNvPr>
            <p:cNvSpPr txBox="1"/>
            <p:nvPr/>
          </p:nvSpPr>
          <p:spPr>
            <a:xfrm>
              <a:off x="1809751" y="2496470"/>
              <a:ext cx="241956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ADE8D99-7775-4BEA-965A-2EB4FE7FE59C}"/>
              </a:ext>
            </a:extLst>
          </p:cNvPr>
          <p:cNvGrpSpPr/>
          <p:nvPr/>
        </p:nvGrpSpPr>
        <p:grpSpPr>
          <a:xfrm>
            <a:off x="1805049" y="4919829"/>
            <a:ext cx="2950998" cy="1003767"/>
            <a:chOff x="2284555" y="2496470"/>
            <a:chExt cx="2721265" cy="100376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7D87CDA-C01C-4E09-A0D8-33F1A6FDE4B6}"/>
                </a:ext>
              </a:extLst>
            </p:cNvPr>
            <p:cNvSpPr txBox="1"/>
            <p:nvPr/>
          </p:nvSpPr>
          <p:spPr>
            <a:xfrm>
              <a:off x="2523660" y="2934313"/>
              <a:ext cx="2482160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168FF34-6074-40FB-B658-06294796879F}"/>
                </a:ext>
              </a:extLst>
            </p:cNvPr>
            <p:cNvSpPr txBox="1"/>
            <p:nvPr/>
          </p:nvSpPr>
          <p:spPr>
            <a:xfrm>
              <a:off x="2284555" y="2496470"/>
              <a:ext cx="272126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B27B698-D5DB-42D9-9839-754AA0322777}"/>
              </a:ext>
            </a:extLst>
          </p:cNvPr>
          <p:cNvGrpSpPr/>
          <p:nvPr/>
        </p:nvGrpSpPr>
        <p:grpSpPr>
          <a:xfrm>
            <a:off x="7432540" y="4919829"/>
            <a:ext cx="2691707" cy="1003767"/>
            <a:chOff x="2523660" y="2496470"/>
            <a:chExt cx="2482160" cy="100376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9AECFC-428B-4217-83C5-A4E989E99A9F}"/>
                </a:ext>
              </a:extLst>
            </p:cNvPr>
            <p:cNvSpPr txBox="1"/>
            <p:nvPr/>
          </p:nvSpPr>
          <p:spPr>
            <a:xfrm>
              <a:off x="2523660" y="2934313"/>
              <a:ext cx="2482160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68E9AC1-9103-4A05-A212-6110038527C3}"/>
                </a:ext>
              </a:extLst>
            </p:cNvPr>
            <p:cNvSpPr txBox="1"/>
            <p:nvPr/>
          </p:nvSpPr>
          <p:spPr>
            <a:xfrm>
              <a:off x="2523660" y="2496470"/>
              <a:ext cx="232288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81F1B65A-352A-4FA2-8E8B-D57A0E1BC67B}"/>
              </a:ext>
            </a:extLst>
          </p:cNvPr>
          <p:cNvGrpSpPr/>
          <p:nvPr/>
        </p:nvGrpSpPr>
        <p:grpSpPr>
          <a:xfrm>
            <a:off x="5944497" y="2371725"/>
            <a:ext cx="671826" cy="671828"/>
            <a:chOff x="1847958" y="1809393"/>
            <a:chExt cx="734512" cy="734512"/>
          </a:xfrm>
        </p:grpSpPr>
        <p:sp>
          <p:nvSpPr>
            <p:cNvPr id="6" name="íṡľíḍè-Freeform 24">
              <a:extLst>
                <a:ext uri="{FF2B5EF4-FFF2-40B4-BE49-F238E27FC236}">
                  <a16:creationId xmlns:a16="http://schemas.microsoft.com/office/drawing/2014/main" id="{DD88B579-92FB-4B61-BF60-9055218C0951}"/>
                </a:ext>
              </a:extLst>
            </p:cNvPr>
            <p:cNvSpPr/>
            <p:nvPr/>
          </p:nvSpPr>
          <p:spPr>
            <a:xfrm>
              <a:off x="1847958" y="1809393"/>
              <a:ext cx="734512" cy="7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4773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7" name="íṡľíḍè-Freeform 25">
              <a:extLst>
                <a:ext uri="{FF2B5EF4-FFF2-40B4-BE49-F238E27FC236}">
                  <a16:creationId xmlns:a16="http://schemas.microsoft.com/office/drawing/2014/main" id="{9DE18C08-2F66-42A7-A1BF-CD2BB0396B71}"/>
                </a:ext>
              </a:extLst>
            </p:cNvPr>
            <p:cNvSpPr/>
            <p:nvPr/>
          </p:nvSpPr>
          <p:spPr>
            <a:xfrm>
              <a:off x="2066699" y="2044447"/>
              <a:ext cx="297019" cy="2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60" y="0"/>
                  </a:moveTo>
                  <a:cubicBezTo>
                    <a:pt x="17248" y="0"/>
                    <a:pt x="17149" y="31"/>
                    <a:pt x="17076" y="113"/>
                  </a:cubicBezTo>
                  <a:cubicBezTo>
                    <a:pt x="17005" y="194"/>
                    <a:pt x="16960" y="305"/>
                    <a:pt x="16960" y="431"/>
                  </a:cubicBezTo>
                  <a:lnTo>
                    <a:pt x="16960" y="3038"/>
                  </a:lnTo>
                  <a:lnTo>
                    <a:pt x="13888" y="3038"/>
                  </a:lnTo>
                  <a:cubicBezTo>
                    <a:pt x="13342" y="3038"/>
                    <a:pt x="12818" y="3113"/>
                    <a:pt x="12336" y="3263"/>
                  </a:cubicBezTo>
                  <a:cubicBezTo>
                    <a:pt x="11854" y="3411"/>
                    <a:pt x="11440" y="3595"/>
                    <a:pt x="11067" y="3825"/>
                  </a:cubicBezTo>
                  <a:cubicBezTo>
                    <a:pt x="10694" y="4054"/>
                    <a:pt x="10331" y="4355"/>
                    <a:pt x="9982" y="4744"/>
                  </a:cubicBezTo>
                  <a:cubicBezTo>
                    <a:pt x="9633" y="5131"/>
                    <a:pt x="9325" y="5508"/>
                    <a:pt x="9081" y="5869"/>
                  </a:cubicBezTo>
                  <a:cubicBezTo>
                    <a:pt x="8836" y="6229"/>
                    <a:pt x="8581" y="6678"/>
                    <a:pt x="8313" y="7219"/>
                  </a:cubicBezTo>
                  <a:cubicBezTo>
                    <a:pt x="8044" y="7760"/>
                    <a:pt x="7826" y="8238"/>
                    <a:pt x="7662" y="8644"/>
                  </a:cubicBezTo>
                  <a:cubicBezTo>
                    <a:pt x="7497" y="9050"/>
                    <a:pt x="7294" y="9549"/>
                    <a:pt x="7061" y="10144"/>
                  </a:cubicBezTo>
                  <a:cubicBezTo>
                    <a:pt x="6691" y="11127"/>
                    <a:pt x="6383" y="11909"/>
                    <a:pt x="6126" y="12469"/>
                  </a:cubicBezTo>
                  <a:cubicBezTo>
                    <a:pt x="5934" y="12883"/>
                    <a:pt x="5760" y="13215"/>
                    <a:pt x="5592" y="13500"/>
                  </a:cubicBezTo>
                  <a:cubicBezTo>
                    <a:pt x="5423" y="13784"/>
                    <a:pt x="5215" y="14073"/>
                    <a:pt x="4974" y="14344"/>
                  </a:cubicBezTo>
                  <a:cubicBezTo>
                    <a:pt x="4733" y="14615"/>
                    <a:pt x="4453" y="14808"/>
                    <a:pt x="4140" y="14944"/>
                  </a:cubicBezTo>
                  <a:cubicBezTo>
                    <a:pt x="3827" y="15079"/>
                    <a:pt x="3474" y="15150"/>
                    <a:pt x="3088" y="15150"/>
                  </a:cubicBezTo>
                  <a:lnTo>
                    <a:pt x="401" y="15150"/>
                  </a:lnTo>
                  <a:cubicBezTo>
                    <a:pt x="288" y="15150"/>
                    <a:pt x="189" y="15200"/>
                    <a:pt x="117" y="15281"/>
                  </a:cubicBezTo>
                  <a:cubicBezTo>
                    <a:pt x="45" y="15363"/>
                    <a:pt x="0" y="15455"/>
                    <a:pt x="0" y="15581"/>
                  </a:cubicBezTo>
                  <a:lnTo>
                    <a:pt x="0" y="18187"/>
                  </a:lnTo>
                  <a:cubicBezTo>
                    <a:pt x="0" y="18314"/>
                    <a:pt x="45" y="18406"/>
                    <a:pt x="117" y="18487"/>
                  </a:cubicBezTo>
                  <a:cubicBezTo>
                    <a:pt x="189" y="18568"/>
                    <a:pt x="288" y="18619"/>
                    <a:pt x="401" y="18619"/>
                  </a:cubicBezTo>
                  <a:lnTo>
                    <a:pt x="3088" y="18619"/>
                  </a:lnTo>
                  <a:cubicBezTo>
                    <a:pt x="3635" y="18619"/>
                    <a:pt x="4159" y="18543"/>
                    <a:pt x="4640" y="18394"/>
                  </a:cubicBezTo>
                  <a:cubicBezTo>
                    <a:pt x="5122" y="18246"/>
                    <a:pt x="5536" y="18062"/>
                    <a:pt x="5909" y="17831"/>
                  </a:cubicBezTo>
                  <a:cubicBezTo>
                    <a:pt x="6282" y="17602"/>
                    <a:pt x="6645" y="17282"/>
                    <a:pt x="6994" y="16894"/>
                  </a:cubicBezTo>
                  <a:cubicBezTo>
                    <a:pt x="7344" y="16506"/>
                    <a:pt x="7650" y="16129"/>
                    <a:pt x="7896" y="15769"/>
                  </a:cubicBezTo>
                  <a:cubicBezTo>
                    <a:pt x="8140" y="15408"/>
                    <a:pt x="8395" y="14960"/>
                    <a:pt x="8663" y="14419"/>
                  </a:cubicBezTo>
                  <a:cubicBezTo>
                    <a:pt x="8933" y="13878"/>
                    <a:pt x="9150" y="13400"/>
                    <a:pt x="9314" y="12994"/>
                  </a:cubicBezTo>
                  <a:cubicBezTo>
                    <a:pt x="9479" y="12588"/>
                    <a:pt x="9683" y="12089"/>
                    <a:pt x="9915" y="11494"/>
                  </a:cubicBezTo>
                  <a:cubicBezTo>
                    <a:pt x="10285" y="10510"/>
                    <a:pt x="10593" y="9746"/>
                    <a:pt x="10850" y="9187"/>
                  </a:cubicBezTo>
                  <a:cubicBezTo>
                    <a:pt x="11043" y="8772"/>
                    <a:pt x="11216" y="8422"/>
                    <a:pt x="11384" y="8138"/>
                  </a:cubicBezTo>
                  <a:cubicBezTo>
                    <a:pt x="11553" y="7854"/>
                    <a:pt x="11761" y="7583"/>
                    <a:pt x="12002" y="7313"/>
                  </a:cubicBezTo>
                  <a:cubicBezTo>
                    <a:pt x="12243" y="7042"/>
                    <a:pt x="12523" y="6829"/>
                    <a:pt x="12836" y="6694"/>
                  </a:cubicBezTo>
                  <a:cubicBezTo>
                    <a:pt x="13149" y="6558"/>
                    <a:pt x="13503" y="6488"/>
                    <a:pt x="13888" y="6488"/>
                  </a:cubicBezTo>
                  <a:lnTo>
                    <a:pt x="16960" y="6488"/>
                  </a:lnTo>
                  <a:lnTo>
                    <a:pt x="16960" y="9094"/>
                  </a:lnTo>
                  <a:cubicBezTo>
                    <a:pt x="16960" y="9211"/>
                    <a:pt x="17000" y="9309"/>
                    <a:pt x="17076" y="9394"/>
                  </a:cubicBezTo>
                  <a:cubicBezTo>
                    <a:pt x="17153" y="9480"/>
                    <a:pt x="17256" y="9525"/>
                    <a:pt x="17360" y="9525"/>
                  </a:cubicBezTo>
                  <a:cubicBezTo>
                    <a:pt x="17473" y="9525"/>
                    <a:pt x="17555" y="9475"/>
                    <a:pt x="17627" y="9394"/>
                  </a:cubicBezTo>
                  <a:lnTo>
                    <a:pt x="21483" y="5081"/>
                  </a:lnTo>
                  <a:cubicBezTo>
                    <a:pt x="21556" y="5000"/>
                    <a:pt x="21600" y="4889"/>
                    <a:pt x="21600" y="4763"/>
                  </a:cubicBezTo>
                  <a:cubicBezTo>
                    <a:pt x="21600" y="4637"/>
                    <a:pt x="21556" y="4526"/>
                    <a:pt x="21483" y="4444"/>
                  </a:cubicBezTo>
                  <a:lnTo>
                    <a:pt x="17644" y="131"/>
                  </a:lnTo>
                  <a:cubicBezTo>
                    <a:pt x="17547" y="40"/>
                    <a:pt x="17456" y="0"/>
                    <a:pt x="17360" y="0"/>
                  </a:cubicBezTo>
                  <a:close/>
                  <a:moveTo>
                    <a:pt x="401" y="3113"/>
                  </a:moveTo>
                  <a:cubicBezTo>
                    <a:pt x="288" y="3113"/>
                    <a:pt x="189" y="3163"/>
                    <a:pt x="117" y="3244"/>
                  </a:cubicBezTo>
                  <a:cubicBezTo>
                    <a:pt x="45" y="3325"/>
                    <a:pt x="0" y="3417"/>
                    <a:pt x="0" y="3544"/>
                  </a:cubicBezTo>
                  <a:lnTo>
                    <a:pt x="0" y="6150"/>
                  </a:lnTo>
                  <a:cubicBezTo>
                    <a:pt x="0" y="6276"/>
                    <a:pt x="45" y="6369"/>
                    <a:pt x="117" y="6450"/>
                  </a:cubicBezTo>
                  <a:cubicBezTo>
                    <a:pt x="189" y="6531"/>
                    <a:pt x="288" y="6581"/>
                    <a:pt x="401" y="6581"/>
                  </a:cubicBezTo>
                  <a:lnTo>
                    <a:pt x="3088" y="6581"/>
                  </a:lnTo>
                  <a:cubicBezTo>
                    <a:pt x="3441" y="6581"/>
                    <a:pt x="3772" y="6638"/>
                    <a:pt x="4073" y="6769"/>
                  </a:cubicBezTo>
                  <a:cubicBezTo>
                    <a:pt x="4375" y="6899"/>
                    <a:pt x="4619" y="7053"/>
                    <a:pt x="4824" y="7238"/>
                  </a:cubicBezTo>
                  <a:cubicBezTo>
                    <a:pt x="5028" y="7422"/>
                    <a:pt x="5237" y="7681"/>
                    <a:pt x="5442" y="8006"/>
                  </a:cubicBezTo>
                  <a:cubicBezTo>
                    <a:pt x="5646" y="8331"/>
                    <a:pt x="5805" y="8621"/>
                    <a:pt x="5926" y="8869"/>
                  </a:cubicBezTo>
                  <a:cubicBezTo>
                    <a:pt x="6046" y="9117"/>
                    <a:pt x="6200" y="9438"/>
                    <a:pt x="6377" y="9844"/>
                  </a:cubicBezTo>
                  <a:cubicBezTo>
                    <a:pt x="6994" y="8212"/>
                    <a:pt x="7547" y="6979"/>
                    <a:pt x="8029" y="6150"/>
                  </a:cubicBezTo>
                  <a:cubicBezTo>
                    <a:pt x="6744" y="4120"/>
                    <a:pt x="5095" y="3113"/>
                    <a:pt x="3088" y="3113"/>
                  </a:cubicBezTo>
                  <a:lnTo>
                    <a:pt x="401" y="3113"/>
                  </a:lnTo>
                  <a:close/>
                  <a:moveTo>
                    <a:pt x="10516" y="11831"/>
                  </a:moveTo>
                  <a:cubicBezTo>
                    <a:pt x="9898" y="13454"/>
                    <a:pt x="9354" y="14686"/>
                    <a:pt x="8880" y="15525"/>
                  </a:cubicBezTo>
                  <a:cubicBezTo>
                    <a:pt x="9097" y="15877"/>
                    <a:pt x="9315" y="16188"/>
                    <a:pt x="9548" y="16462"/>
                  </a:cubicBezTo>
                  <a:cubicBezTo>
                    <a:pt x="9781" y="16737"/>
                    <a:pt x="10006" y="16987"/>
                    <a:pt x="10216" y="17194"/>
                  </a:cubicBezTo>
                  <a:cubicBezTo>
                    <a:pt x="10424" y="17401"/>
                    <a:pt x="10669" y="17584"/>
                    <a:pt x="10934" y="17737"/>
                  </a:cubicBezTo>
                  <a:cubicBezTo>
                    <a:pt x="11198" y="17891"/>
                    <a:pt x="11417" y="18009"/>
                    <a:pt x="11618" y="18112"/>
                  </a:cubicBezTo>
                  <a:cubicBezTo>
                    <a:pt x="11819" y="18216"/>
                    <a:pt x="12081" y="18293"/>
                    <a:pt x="12386" y="18356"/>
                  </a:cubicBezTo>
                  <a:cubicBezTo>
                    <a:pt x="12691" y="18419"/>
                    <a:pt x="12945" y="18474"/>
                    <a:pt x="13154" y="18506"/>
                  </a:cubicBezTo>
                  <a:cubicBezTo>
                    <a:pt x="13362" y="18538"/>
                    <a:pt x="13643" y="18567"/>
                    <a:pt x="14005" y="18581"/>
                  </a:cubicBezTo>
                  <a:cubicBezTo>
                    <a:pt x="14367" y="18594"/>
                    <a:pt x="14664" y="18586"/>
                    <a:pt x="14890" y="18581"/>
                  </a:cubicBezTo>
                  <a:cubicBezTo>
                    <a:pt x="15114" y="18577"/>
                    <a:pt x="15432" y="18585"/>
                    <a:pt x="15858" y="18581"/>
                  </a:cubicBezTo>
                  <a:cubicBezTo>
                    <a:pt x="16283" y="18576"/>
                    <a:pt x="16636" y="18562"/>
                    <a:pt x="16893" y="18562"/>
                  </a:cubicBezTo>
                  <a:lnTo>
                    <a:pt x="16893" y="21169"/>
                  </a:lnTo>
                  <a:cubicBezTo>
                    <a:pt x="16893" y="21286"/>
                    <a:pt x="16934" y="21384"/>
                    <a:pt x="17010" y="21469"/>
                  </a:cubicBezTo>
                  <a:cubicBezTo>
                    <a:pt x="17086" y="21555"/>
                    <a:pt x="17172" y="21600"/>
                    <a:pt x="17277" y="21600"/>
                  </a:cubicBezTo>
                  <a:cubicBezTo>
                    <a:pt x="17389" y="21600"/>
                    <a:pt x="17472" y="21550"/>
                    <a:pt x="17544" y="21469"/>
                  </a:cubicBezTo>
                  <a:lnTo>
                    <a:pt x="21400" y="17156"/>
                  </a:lnTo>
                  <a:cubicBezTo>
                    <a:pt x="21472" y="17075"/>
                    <a:pt x="21517" y="16964"/>
                    <a:pt x="21517" y="16837"/>
                  </a:cubicBezTo>
                  <a:cubicBezTo>
                    <a:pt x="21517" y="16711"/>
                    <a:pt x="21473" y="16600"/>
                    <a:pt x="21400" y="16519"/>
                  </a:cubicBezTo>
                  <a:cubicBezTo>
                    <a:pt x="21400" y="16519"/>
                    <a:pt x="17560" y="12206"/>
                    <a:pt x="17560" y="12206"/>
                  </a:cubicBezTo>
                  <a:cubicBezTo>
                    <a:pt x="17464" y="12115"/>
                    <a:pt x="17373" y="12075"/>
                    <a:pt x="17277" y="12075"/>
                  </a:cubicBezTo>
                  <a:cubicBezTo>
                    <a:pt x="17164" y="12075"/>
                    <a:pt x="17064" y="12107"/>
                    <a:pt x="16993" y="12187"/>
                  </a:cubicBezTo>
                  <a:cubicBezTo>
                    <a:pt x="16921" y="12269"/>
                    <a:pt x="16893" y="12380"/>
                    <a:pt x="16893" y="12506"/>
                  </a:cubicBezTo>
                  <a:lnTo>
                    <a:pt x="16893" y="15112"/>
                  </a:lnTo>
                  <a:lnTo>
                    <a:pt x="13805" y="15112"/>
                  </a:lnTo>
                  <a:cubicBezTo>
                    <a:pt x="13451" y="15112"/>
                    <a:pt x="13121" y="15038"/>
                    <a:pt x="12820" y="14906"/>
                  </a:cubicBezTo>
                  <a:cubicBezTo>
                    <a:pt x="12519" y="14775"/>
                    <a:pt x="12273" y="14623"/>
                    <a:pt x="12069" y="14437"/>
                  </a:cubicBezTo>
                  <a:cubicBezTo>
                    <a:pt x="11864" y="14253"/>
                    <a:pt x="11656" y="13994"/>
                    <a:pt x="11451" y="13669"/>
                  </a:cubicBezTo>
                  <a:cubicBezTo>
                    <a:pt x="11246" y="13344"/>
                    <a:pt x="11087" y="13054"/>
                    <a:pt x="10967" y="12806"/>
                  </a:cubicBezTo>
                  <a:cubicBezTo>
                    <a:pt x="10846" y="12558"/>
                    <a:pt x="10692" y="12236"/>
                    <a:pt x="10516" y="1183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DCCEF4E-E0B6-4260-B3A0-A3B0D81ED62D}"/>
              </a:ext>
            </a:extLst>
          </p:cNvPr>
          <p:cNvGrpSpPr/>
          <p:nvPr/>
        </p:nvGrpSpPr>
        <p:grpSpPr>
          <a:xfrm>
            <a:off x="5944497" y="3650633"/>
            <a:ext cx="671826" cy="671828"/>
            <a:chOff x="1847958" y="3073551"/>
            <a:chExt cx="734512" cy="734512"/>
          </a:xfrm>
        </p:grpSpPr>
        <p:sp>
          <p:nvSpPr>
            <p:cNvPr id="9" name="íṡľíḍè-Freeform 18">
              <a:extLst>
                <a:ext uri="{FF2B5EF4-FFF2-40B4-BE49-F238E27FC236}">
                  <a16:creationId xmlns:a16="http://schemas.microsoft.com/office/drawing/2014/main" id="{1C50B924-A875-4340-847C-FF882629D3C7}"/>
                </a:ext>
              </a:extLst>
            </p:cNvPr>
            <p:cNvSpPr/>
            <p:nvPr/>
          </p:nvSpPr>
          <p:spPr>
            <a:xfrm>
              <a:off x="1847958" y="3073551"/>
              <a:ext cx="734512" cy="7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4773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0" name="íṡľíḍè-Freeform 19">
              <a:extLst>
                <a:ext uri="{FF2B5EF4-FFF2-40B4-BE49-F238E27FC236}">
                  <a16:creationId xmlns:a16="http://schemas.microsoft.com/office/drawing/2014/main" id="{A77C927F-586F-484C-B77A-45953D92474B}"/>
                </a:ext>
              </a:extLst>
            </p:cNvPr>
            <p:cNvSpPr/>
            <p:nvPr/>
          </p:nvSpPr>
          <p:spPr>
            <a:xfrm>
              <a:off x="2087611" y="3308595"/>
              <a:ext cx="255206" cy="2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22" y="1765"/>
                  </a:moveTo>
                  <a:cubicBezTo>
                    <a:pt x="21407" y="1393"/>
                    <a:pt x="21600" y="1056"/>
                    <a:pt x="21600" y="753"/>
                  </a:cubicBezTo>
                  <a:cubicBezTo>
                    <a:pt x="21600" y="554"/>
                    <a:pt x="21519" y="396"/>
                    <a:pt x="21358" y="279"/>
                  </a:cubicBezTo>
                  <a:cubicBezTo>
                    <a:pt x="21196" y="163"/>
                    <a:pt x="21026" y="86"/>
                    <a:pt x="20847" y="52"/>
                  </a:cubicBezTo>
                  <a:cubicBezTo>
                    <a:pt x="20667" y="17"/>
                    <a:pt x="20475" y="0"/>
                    <a:pt x="20268" y="0"/>
                  </a:cubicBezTo>
                  <a:lnTo>
                    <a:pt x="1332" y="0"/>
                  </a:lnTo>
                  <a:cubicBezTo>
                    <a:pt x="1125" y="0"/>
                    <a:pt x="933" y="17"/>
                    <a:pt x="753" y="52"/>
                  </a:cubicBezTo>
                  <a:cubicBezTo>
                    <a:pt x="574" y="86"/>
                    <a:pt x="404" y="163"/>
                    <a:pt x="242" y="279"/>
                  </a:cubicBezTo>
                  <a:cubicBezTo>
                    <a:pt x="81" y="396"/>
                    <a:pt x="0" y="554"/>
                    <a:pt x="0" y="753"/>
                  </a:cubicBezTo>
                  <a:cubicBezTo>
                    <a:pt x="0" y="1056"/>
                    <a:pt x="193" y="1393"/>
                    <a:pt x="578" y="1765"/>
                  </a:cubicBezTo>
                  <a:lnTo>
                    <a:pt x="9079" y="9970"/>
                  </a:lnTo>
                  <a:lnTo>
                    <a:pt x="9079" y="19938"/>
                  </a:lnTo>
                  <a:lnTo>
                    <a:pt x="4774" y="19938"/>
                  </a:lnTo>
                  <a:cubicBezTo>
                    <a:pt x="4541" y="19938"/>
                    <a:pt x="4340" y="20021"/>
                    <a:pt x="4169" y="20186"/>
                  </a:cubicBezTo>
                  <a:cubicBezTo>
                    <a:pt x="3999" y="20350"/>
                    <a:pt x="3913" y="20545"/>
                    <a:pt x="3913" y="20769"/>
                  </a:cubicBezTo>
                  <a:cubicBezTo>
                    <a:pt x="3913" y="20994"/>
                    <a:pt x="3999" y="21189"/>
                    <a:pt x="4169" y="21353"/>
                  </a:cubicBezTo>
                  <a:cubicBezTo>
                    <a:pt x="4340" y="21518"/>
                    <a:pt x="4541" y="21600"/>
                    <a:pt x="4774" y="21600"/>
                  </a:cubicBezTo>
                  <a:lnTo>
                    <a:pt x="16826" y="21600"/>
                  </a:lnTo>
                  <a:cubicBezTo>
                    <a:pt x="17059" y="21600"/>
                    <a:pt x="17260" y="21518"/>
                    <a:pt x="17431" y="21353"/>
                  </a:cubicBezTo>
                  <a:cubicBezTo>
                    <a:pt x="17601" y="21189"/>
                    <a:pt x="17687" y="20994"/>
                    <a:pt x="17687" y="20769"/>
                  </a:cubicBezTo>
                  <a:cubicBezTo>
                    <a:pt x="17687" y="20545"/>
                    <a:pt x="17601" y="20350"/>
                    <a:pt x="17431" y="20186"/>
                  </a:cubicBezTo>
                  <a:cubicBezTo>
                    <a:pt x="17260" y="20021"/>
                    <a:pt x="17059" y="19938"/>
                    <a:pt x="16826" y="19938"/>
                  </a:cubicBezTo>
                  <a:lnTo>
                    <a:pt x="12522" y="19938"/>
                  </a:lnTo>
                  <a:lnTo>
                    <a:pt x="12522" y="9970"/>
                  </a:lnTo>
                  <a:cubicBezTo>
                    <a:pt x="12522" y="9970"/>
                    <a:pt x="21022" y="1765"/>
                    <a:pt x="21022" y="17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6FEAEA2-EA51-441F-8758-AADC23D5E2A1}"/>
              </a:ext>
            </a:extLst>
          </p:cNvPr>
          <p:cNvGrpSpPr/>
          <p:nvPr/>
        </p:nvGrpSpPr>
        <p:grpSpPr>
          <a:xfrm>
            <a:off x="5944489" y="4929543"/>
            <a:ext cx="671826" cy="671828"/>
            <a:chOff x="1847958" y="4328236"/>
            <a:chExt cx="734512" cy="734512"/>
          </a:xfrm>
        </p:grpSpPr>
        <p:sp>
          <p:nvSpPr>
            <p:cNvPr id="12" name="íṡľíḍè-Freeform 16">
              <a:extLst>
                <a:ext uri="{FF2B5EF4-FFF2-40B4-BE49-F238E27FC236}">
                  <a16:creationId xmlns:a16="http://schemas.microsoft.com/office/drawing/2014/main" id="{36ECEDC9-1788-4838-A237-0F3B8531F202}"/>
                </a:ext>
              </a:extLst>
            </p:cNvPr>
            <p:cNvSpPr/>
            <p:nvPr/>
          </p:nvSpPr>
          <p:spPr>
            <a:xfrm>
              <a:off x="1847958" y="4328236"/>
              <a:ext cx="734512" cy="7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4773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3" name="íṡľíḍè-Freeform 17">
              <a:extLst>
                <a:ext uri="{FF2B5EF4-FFF2-40B4-BE49-F238E27FC236}">
                  <a16:creationId xmlns:a16="http://schemas.microsoft.com/office/drawing/2014/main" id="{B5A1C6E5-7DFB-4B86-BC61-9F0A8F1E39DC}"/>
                </a:ext>
              </a:extLst>
            </p:cNvPr>
            <p:cNvSpPr/>
            <p:nvPr/>
          </p:nvSpPr>
          <p:spPr>
            <a:xfrm>
              <a:off x="2096539" y="4564580"/>
              <a:ext cx="239635" cy="26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3" y="0"/>
                  </a:moveTo>
                  <a:cubicBezTo>
                    <a:pt x="8967" y="0"/>
                    <a:pt x="7584" y="538"/>
                    <a:pt x="6434" y="1592"/>
                  </a:cubicBezTo>
                  <a:cubicBezTo>
                    <a:pt x="5285" y="2645"/>
                    <a:pt x="4717" y="3911"/>
                    <a:pt x="4717" y="5400"/>
                  </a:cubicBezTo>
                  <a:cubicBezTo>
                    <a:pt x="4717" y="6889"/>
                    <a:pt x="5285" y="8155"/>
                    <a:pt x="6434" y="9208"/>
                  </a:cubicBezTo>
                  <a:cubicBezTo>
                    <a:pt x="7584" y="10262"/>
                    <a:pt x="8967" y="10800"/>
                    <a:pt x="10593" y="10800"/>
                  </a:cubicBezTo>
                  <a:cubicBezTo>
                    <a:pt x="12219" y="10800"/>
                    <a:pt x="13602" y="10262"/>
                    <a:pt x="14752" y="9208"/>
                  </a:cubicBezTo>
                  <a:cubicBezTo>
                    <a:pt x="15903" y="8155"/>
                    <a:pt x="16490" y="6889"/>
                    <a:pt x="16490" y="5400"/>
                  </a:cubicBezTo>
                  <a:cubicBezTo>
                    <a:pt x="16490" y="3911"/>
                    <a:pt x="15903" y="2645"/>
                    <a:pt x="14752" y="1592"/>
                  </a:cubicBezTo>
                  <a:cubicBezTo>
                    <a:pt x="13602" y="538"/>
                    <a:pt x="12219" y="0"/>
                    <a:pt x="10593" y="0"/>
                  </a:cubicBezTo>
                  <a:close/>
                  <a:moveTo>
                    <a:pt x="5317" y="9928"/>
                  </a:moveTo>
                  <a:cubicBezTo>
                    <a:pt x="4693" y="9928"/>
                    <a:pt x="4117" y="10007"/>
                    <a:pt x="3600" y="10194"/>
                  </a:cubicBezTo>
                  <a:cubicBezTo>
                    <a:pt x="3084" y="10381"/>
                    <a:pt x="2654" y="10638"/>
                    <a:pt x="2297" y="10952"/>
                  </a:cubicBezTo>
                  <a:cubicBezTo>
                    <a:pt x="1938" y="11265"/>
                    <a:pt x="1622" y="11644"/>
                    <a:pt x="1345" y="12088"/>
                  </a:cubicBezTo>
                  <a:cubicBezTo>
                    <a:pt x="1069" y="12534"/>
                    <a:pt x="846" y="12984"/>
                    <a:pt x="683" y="13453"/>
                  </a:cubicBezTo>
                  <a:cubicBezTo>
                    <a:pt x="519" y="13921"/>
                    <a:pt x="376" y="14439"/>
                    <a:pt x="269" y="14987"/>
                  </a:cubicBezTo>
                  <a:cubicBezTo>
                    <a:pt x="161" y="15535"/>
                    <a:pt x="98" y="16049"/>
                    <a:pt x="62" y="16522"/>
                  </a:cubicBezTo>
                  <a:cubicBezTo>
                    <a:pt x="26" y="16995"/>
                    <a:pt x="0" y="17465"/>
                    <a:pt x="0" y="17962"/>
                  </a:cubicBezTo>
                  <a:cubicBezTo>
                    <a:pt x="0" y="19085"/>
                    <a:pt x="371" y="19983"/>
                    <a:pt x="1117" y="20634"/>
                  </a:cubicBezTo>
                  <a:cubicBezTo>
                    <a:pt x="1865" y="21284"/>
                    <a:pt x="2859" y="21600"/>
                    <a:pt x="4097" y="21600"/>
                  </a:cubicBezTo>
                  <a:lnTo>
                    <a:pt x="17503" y="21600"/>
                  </a:lnTo>
                  <a:cubicBezTo>
                    <a:pt x="18740" y="21600"/>
                    <a:pt x="19736" y="21284"/>
                    <a:pt x="20483" y="20634"/>
                  </a:cubicBezTo>
                  <a:cubicBezTo>
                    <a:pt x="21229" y="19983"/>
                    <a:pt x="21600" y="19085"/>
                    <a:pt x="21600" y="17962"/>
                  </a:cubicBezTo>
                  <a:cubicBezTo>
                    <a:pt x="21600" y="17465"/>
                    <a:pt x="21573" y="16995"/>
                    <a:pt x="21538" y="16522"/>
                  </a:cubicBezTo>
                  <a:cubicBezTo>
                    <a:pt x="21502" y="16049"/>
                    <a:pt x="21438" y="15535"/>
                    <a:pt x="21331" y="14987"/>
                  </a:cubicBezTo>
                  <a:cubicBezTo>
                    <a:pt x="21223" y="14439"/>
                    <a:pt x="21081" y="13921"/>
                    <a:pt x="20917" y="13453"/>
                  </a:cubicBezTo>
                  <a:cubicBezTo>
                    <a:pt x="20754" y="12985"/>
                    <a:pt x="20531" y="12534"/>
                    <a:pt x="20255" y="12088"/>
                  </a:cubicBezTo>
                  <a:cubicBezTo>
                    <a:pt x="19978" y="11644"/>
                    <a:pt x="19662" y="11265"/>
                    <a:pt x="19303" y="10952"/>
                  </a:cubicBezTo>
                  <a:cubicBezTo>
                    <a:pt x="18946" y="10638"/>
                    <a:pt x="18517" y="10381"/>
                    <a:pt x="18000" y="10194"/>
                  </a:cubicBezTo>
                  <a:cubicBezTo>
                    <a:pt x="17484" y="10007"/>
                    <a:pt x="16906" y="9928"/>
                    <a:pt x="16283" y="9928"/>
                  </a:cubicBezTo>
                  <a:cubicBezTo>
                    <a:pt x="16181" y="9928"/>
                    <a:pt x="15959" y="10011"/>
                    <a:pt x="15621" y="10213"/>
                  </a:cubicBezTo>
                  <a:cubicBezTo>
                    <a:pt x="15283" y="10414"/>
                    <a:pt x="14913" y="10647"/>
                    <a:pt x="14503" y="10895"/>
                  </a:cubicBezTo>
                  <a:cubicBezTo>
                    <a:pt x="14094" y="11143"/>
                    <a:pt x="13555" y="11376"/>
                    <a:pt x="12869" y="11577"/>
                  </a:cubicBezTo>
                  <a:cubicBezTo>
                    <a:pt x="12183" y="11778"/>
                    <a:pt x="11496" y="11880"/>
                    <a:pt x="10800" y="11880"/>
                  </a:cubicBezTo>
                  <a:cubicBezTo>
                    <a:pt x="10105" y="11880"/>
                    <a:pt x="9416" y="11778"/>
                    <a:pt x="8731" y="11577"/>
                  </a:cubicBezTo>
                  <a:cubicBezTo>
                    <a:pt x="8045" y="11376"/>
                    <a:pt x="7506" y="11143"/>
                    <a:pt x="7097" y="10895"/>
                  </a:cubicBezTo>
                  <a:cubicBezTo>
                    <a:pt x="6687" y="10647"/>
                    <a:pt x="6296" y="10414"/>
                    <a:pt x="5959" y="10213"/>
                  </a:cubicBezTo>
                  <a:cubicBezTo>
                    <a:pt x="5621" y="10011"/>
                    <a:pt x="5419" y="9928"/>
                    <a:pt x="5317" y="992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C3CD9CE-AB6E-4269-80E1-007673AA12B3}"/>
              </a:ext>
            </a:extLst>
          </p:cNvPr>
          <p:cNvGrpSpPr/>
          <p:nvPr/>
        </p:nvGrpSpPr>
        <p:grpSpPr>
          <a:xfrm>
            <a:off x="6730064" y="2231730"/>
            <a:ext cx="3313096" cy="1003767"/>
            <a:chOff x="1809751" y="2496470"/>
            <a:chExt cx="3055174" cy="100376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E7BC14F-E158-4299-A5F7-1B25BC13C4F9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744FC0D-919D-4B99-898E-903A85355741}"/>
                </a:ext>
              </a:extLst>
            </p:cNvPr>
            <p:cNvSpPr txBox="1"/>
            <p:nvPr/>
          </p:nvSpPr>
          <p:spPr>
            <a:xfrm>
              <a:off x="1809751" y="2496470"/>
              <a:ext cx="197414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A94C997-F58A-4A23-86B1-71DCB9919A36}"/>
              </a:ext>
            </a:extLst>
          </p:cNvPr>
          <p:cNvGrpSpPr/>
          <p:nvPr/>
        </p:nvGrpSpPr>
        <p:grpSpPr>
          <a:xfrm>
            <a:off x="6730064" y="3510638"/>
            <a:ext cx="3313096" cy="1003767"/>
            <a:chOff x="1809751" y="2496470"/>
            <a:chExt cx="3055174" cy="100376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7092267-17F3-4539-86D8-077AAF1DA51A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210C67C-583E-4A30-89EF-8B5C52927892}"/>
                </a:ext>
              </a:extLst>
            </p:cNvPr>
            <p:cNvSpPr txBox="1"/>
            <p:nvPr/>
          </p:nvSpPr>
          <p:spPr>
            <a:xfrm>
              <a:off x="1809751" y="2496470"/>
              <a:ext cx="186463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D9428A1-934F-47D2-92CC-53705F61ACC1}"/>
              </a:ext>
            </a:extLst>
          </p:cNvPr>
          <p:cNvGrpSpPr/>
          <p:nvPr/>
        </p:nvGrpSpPr>
        <p:grpSpPr>
          <a:xfrm>
            <a:off x="6730064" y="4789453"/>
            <a:ext cx="3313096" cy="1003767"/>
            <a:chOff x="1809751" y="2496470"/>
            <a:chExt cx="3055174" cy="100376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BD7EEE8-9855-47FB-A899-1D6944449735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8F86477-F87E-4571-A290-E0A05DD66B74}"/>
                </a:ext>
              </a:extLst>
            </p:cNvPr>
            <p:cNvSpPr txBox="1"/>
            <p:nvPr/>
          </p:nvSpPr>
          <p:spPr>
            <a:xfrm>
              <a:off x="1809751" y="2496470"/>
              <a:ext cx="197414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sp>
        <p:nvSpPr>
          <p:cNvPr id="28" name="椭圆 26">
            <a:extLst>
              <a:ext uri="{FF2B5EF4-FFF2-40B4-BE49-F238E27FC236}">
                <a16:creationId xmlns:a16="http://schemas.microsoft.com/office/drawing/2014/main" id="{5BA37D09-A22F-44E5-A3A2-B7C2197102DB}"/>
              </a:ext>
            </a:extLst>
          </p:cNvPr>
          <p:cNvSpPr/>
          <p:nvPr/>
        </p:nvSpPr>
        <p:spPr>
          <a:xfrm>
            <a:off x="1774587" y="2472673"/>
            <a:ext cx="2965926" cy="2951615"/>
          </a:xfrm>
          <a:custGeom>
            <a:avLst/>
            <a:gdLst>
              <a:gd name="connsiteX0" fmla="*/ 233691 w 605793"/>
              <a:gd name="connsiteY0" fmla="*/ 230073 h 602870"/>
              <a:gd name="connsiteX1" fmla="*/ 302598 w 605793"/>
              <a:gd name="connsiteY1" fmla="*/ 248055 h 602870"/>
              <a:gd name="connsiteX2" fmla="*/ 256629 w 605793"/>
              <a:gd name="connsiteY2" fmla="*/ 293935 h 602870"/>
              <a:gd name="connsiteX3" fmla="*/ 233691 w 605793"/>
              <a:gd name="connsiteY3" fmla="*/ 290598 h 602870"/>
              <a:gd name="connsiteX4" fmla="*/ 154754 w 605793"/>
              <a:gd name="connsiteY4" fmla="*/ 369290 h 602870"/>
              <a:gd name="connsiteX5" fmla="*/ 233691 w 605793"/>
              <a:gd name="connsiteY5" fmla="*/ 448167 h 602870"/>
              <a:gd name="connsiteX6" fmla="*/ 312720 w 605793"/>
              <a:gd name="connsiteY6" fmla="*/ 369290 h 602870"/>
              <a:gd name="connsiteX7" fmla="*/ 310120 w 605793"/>
              <a:gd name="connsiteY7" fmla="*/ 349177 h 602870"/>
              <a:gd name="connsiteX8" fmla="*/ 356553 w 605793"/>
              <a:gd name="connsiteY8" fmla="*/ 302926 h 602870"/>
              <a:gd name="connsiteX9" fmla="*/ 373362 w 605793"/>
              <a:gd name="connsiteY9" fmla="*/ 369475 h 602870"/>
              <a:gd name="connsiteX10" fmla="*/ 233876 w 605793"/>
              <a:gd name="connsiteY10" fmla="*/ 508877 h 602870"/>
              <a:gd name="connsiteX11" fmla="*/ 94205 w 605793"/>
              <a:gd name="connsiteY11" fmla="*/ 369475 h 602870"/>
              <a:gd name="connsiteX12" fmla="*/ 233691 w 605793"/>
              <a:gd name="connsiteY12" fmla="*/ 230073 h 602870"/>
              <a:gd name="connsiteX13" fmla="*/ 233960 w 605793"/>
              <a:gd name="connsiteY13" fmla="*/ 135656 h 602870"/>
              <a:gd name="connsiteX14" fmla="*/ 370900 w 605793"/>
              <a:gd name="connsiteY14" fmla="*/ 179967 h 602870"/>
              <a:gd name="connsiteX15" fmla="*/ 320766 w 605793"/>
              <a:gd name="connsiteY15" fmla="*/ 230026 h 602870"/>
              <a:gd name="connsiteX16" fmla="*/ 233867 w 605793"/>
              <a:gd name="connsiteY16" fmla="*/ 205274 h 602870"/>
              <a:gd name="connsiteX17" fmla="*/ 69445 w 605793"/>
              <a:gd name="connsiteY17" fmla="*/ 369449 h 602870"/>
              <a:gd name="connsiteX18" fmla="*/ 233681 w 605793"/>
              <a:gd name="connsiteY18" fmla="*/ 533530 h 602870"/>
              <a:gd name="connsiteX19" fmla="*/ 398102 w 605793"/>
              <a:gd name="connsiteY19" fmla="*/ 369449 h 602870"/>
              <a:gd name="connsiteX20" fmla="*/ 374614 w 605793"/>
              <a:gd name="connsiteY20" fmla="*/ 284905 h 602870"/>
              <a:gd name="connsiteX21" fmla="*/ 425212 w 605793"/>
              <a:gd name="connsiteY21" fmla="*/ 234661 h 602870"/>
              <a:gd name="connsiteX22" fmla="*/ 467919 w 605793"/>
              <a:gd name="connsiteY22" fmla="*/ 369263 h 602870"/>
              <a:gd name="connsiteX23" fmla="*/ 233960 w 605793"/>
              <a:gd name="connsiteY23" fmla="*/ 602870 h 602870"/>
              <a:gd name="connsiteX24" fmla="*/ 0 w 605793"/>
              <a:gd name="connsiteY24" fmla="*/ 369263 h 602870"/>
              <a:gd name="connsiteX25" fmla="*/ 233960 w 605793"/>
              <a:gd name="connsiteY25" fmla="*/ 135656 h 602870"/>
              <a:gd name="connsiteX26" fmla="*/ 511796 w 605793"/>
              <a:gd name="connsiteY26" fmla="*/ 289 h 602870"/>
              <a:gd name="connsiteX27" fmla="*/ 520976 w 605793"/>
              <a:gd name="connsiteY27" fmla="*/ 8144 h 602870"/>
              <a:gd name="connsiteX28" fmla="*/ 541961 w 605793"/>
              <a:gd name="connsiteY28" fmla="*/ 63574 h 602870"/>
              <a:gd name="connsiteX29" fmla="*/ 597485 w 605793"/>
              <a:gd name="connsiteY29" fmla="*/ 84523 h 602870"/>
              <a:gd name="connsiteX30" fmla="*/ 602128 w 605793"/>
              <a:gd name="connsiteY30" fmla="*/ 105842 h 602870"/>
              <a:gd name="connsiteX31" fmla="*/ 528219 w 605793"/>
              <a:gd name="connsiteY31" fmla="*/ 179346 h 602870"/>
              <a:gd name="connsiteX32" fmla="*/ 515963 w 605793"/>
              <a:gd name="connsiteY32" fmla="*/ 181942 h 602870"/>
              <a:gd name="connsiteX33" fmla="*/ 461738 w 605793"/>
              <a:gd name="connsiteY33" fmla="*/ 161550 h 602870"/>
              <a:gd name="connsiteX34" fmla="*/ 242612 w 605793"/>
              <a:gd name="connsiteY34" fmla="*/ 379840 h 602870"/>
              <a:gd name="connsiteX35" fmla="*/ 224970 w 605793"/>
              <a:gd name="connsiteY35" fmla="*/ 379654 h 602870"/>
              <a:gd name="connsiteX36" fmla="*/ 225063 w 605793"/>
              <a:gd name="connsiteY36" fmla="*/ 362228 h 602870"/>
              <a:gd name="connsiteX37" fmla="*/ 443447 w 605793"/>
              <a:gd name="connsiteY37" fmla="*/ 144402 h 602870"/>
              <a:gd name="connsiteX38" fmla="*/ 423298 w 605793"/>
              <a:gd name="connsiteY38" fmla="*/ 90640 h 602870"/>
              <a:gd name="connsiteX39" fmla="*/ 426084 w 605793"/>
              <a:gd name="connsiteY39" fmla="*/ 77107 h 602870"/>
              <a:gd name="connsiteX40" fmla="*/ 500178 w 605793"/>
              <a:gd name="connsiteY40" fmla="*/ 3695 h 602870"/>
              <a:gd name="connsiteX41" fmla="*/ 511796 w 605793"/>
              <a:gd name="connsiteY41" fmla="*/ 289 h 6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5793" h="602870">
                <a:moveTo>
                  <a:pt x="233691" y="230073"/>
                </a:moveTo>
                <a:cubicBezTo>
                  <a:pt x="258765" y="230073"/>
                  <a:pt x="282260" y="236561"/>
                  <a:pt x="302598" y="248055"/>
                </a:cubicBezTo>
                <a:lnTo>
                  <a:pt x="256629" y="293935"/>
                </a:lnTo>
                <a:cubicBezTo>
                  <a:pt x="249292" y="291803"/>
                  <a:pt x="241677" y="290598"/>
                  <a:pt x="233691" y="290598"/>
                </a:cubicBezTo>
                <a:cubicBezTo>
                  <a:pt x="190136" y="290598"/>
                  <a:pt x="154847" y="325912"/>
                  <a:pt x="154754" y="369290"/>
                </a:cubicBezTo>
                <a:cubicBezTo>
                  <a:pt x="154754" y="412946"/>
                  <a:pt x="190043" y="448167"/>
                  <a:pt x="233691" y="448167"/>
                </a:cubicBezTo>
                <a:cubicBezTo>
                  <a:pt x="277431" y="448167"/>
                  <a:pt x="312720" y="412853"/>
                  <a:pt x="312720" y="369290"/>
                </a:cubicBezTo>
                <a:cubicBezTo>
                  <a:pt x="312720" y="362431"/>
                  <a:pt x="311884" y="355572"/>
                  <a:pt x="310120" y="349177"/>
                </a:cubicBezTo>
                <a:lnTo>
                  <a:pt x="356553" y="302926"/>
                </a:lnTo>
                <a:cubicBezTo>
                  <a:pt x="367326" y="322761"/>
                  <a:pt x="373362" y="345376"/>
                  <a:pt x="373362" y="369475"/>
                </a:cubicBezTo>
                <a:cubicBezTo>
                  <a:pt x="373362" y="446406"/>
                  <a:pt x="310956" y="508877"/>
                  <a:pt x="233876" y="508877"/>
                </a:cubicBezTo>
                <a:cubicBezTo>
                  <a:pt x="156704" y="508877"/>
                  <a:pt x="94205" y="446406"/>
                  <a:pt x="94205" y="369475"/>
                </a:cubicBezTo>
                <a:cubicBezTo>
                  <a:pt x="94205" y="292452"/>
                  <a:pt x="156704" y="230073"/>
                  <a:pt x="233691" y="230073"/>
                </a:cubicBezTo>
                <a:close/>
                <a:moveTo>
                  <a:pt x="233960" y="135656"/>
                </a:moveTo>
                <a:cubicBezTo>
                  <a:pt x="285115" y="135656"/>
                  <a:pt x="332371" y="152157"/>
                  <a:pt x="370900" y="179967"/>
                </a:cubicBezTo>
                <a:lnTo>
                  <a:pt x="320766" y="230026"/>
                </a:lnTo>
                <a:cubicBezTo>
                  <a:pt x="295513" y="214266"/>
                  <a:pt x="265804" y="205274"/>
                  <a:pt x="233867" y="205274"/>
                </a:cubicBezTo>
                <a:cubicBezTo>
                  <a:pt x="142975" y="205274"/>
                  <a:pt x="69445" y="278787"/>
                  <a:pt x="69445" y="369449"/>
                </a:cubicBezTo>
                <a:cubicBezTo>
                  <a:pt x="69445" y="460018"/>
                  <a:pt x="142882" y="533530"/>
                  <a:pt x="233681" y="533530"/>
                </a:cubicBezTo>
                <a:cubicBezTo>
                  <a:pt x="324572" y="533530"/>
                  <a:pt x="398102" y="460018"/>
                  <a:pt x="398102" y="369449"/>
                </a:cubicBezTo>
                <a:cubicBezTo>
                  <a:pt x="398102" y="338486"/>
                  <a:pt x="389468" y="309564"/>
                  <a:pt x="374614" y="284905"/>
                </a:cubicBezTo>
                <a:lnTo>
                  <a:pt x="425212" y="234661"/>
                </a:lnTo>
                <a:cubicBezTo>
                  <a:pt x="452043" y="272761"/>
                  <a:pt x="467919" y="319112"/>
                  <a:pt x="467919" y="369263"/>
                </a:cubicBezTo>
                <a:cubicBezTo>
                  <a:pt x="467919" y="498303"/>
                  <a:pt x="363194" y="602870"/>
                  <a:pt x="233960" y="602870"/>
                </a:cubicBezTo>
                <a:cubicBezTo>
                  <a:pt x="104725" y="602870"/>
                  <a:pt x="0" y="498303"/>
                  <a:pt x="0" y="369263"/>
                </a:cubicBezTo>
                <a:cubicBezTo>
                  <a:pt x="0" y="240223"/>
                  <a:pt x="104725" y="135656"/>
                  <a:pt x="233960" y="135656"/>
                </a:cubicBezTo>
                <a:close/>
                <a:moveTo>
                  <a:pt x="511796" y="289"/>
                </a:moveTo>
                <a:cubicBezTo>
                  <a:pt x="515777" y="1146"/>
                  <a:pt x="519352" y="3881"/>
                  <a:pt x="520976" y="8144"/>
                </a:cubicBezTo>
                <a:lnTo>
                  <a:pt x="541961" y="63574"/>
                </a:lnTo>
                <a:lnTo>
                  <a:pt x="597485" y="84523"/>
                </a:lnTo>
                <a:cubicBezTo>
                  <a:pt x="606120" y="87859"/>
                  <a:pt x="608627" y="99168"/>
                  <a:pt x="602128" y="105842"/>
                </a:cubicBezTo>
                <a:lnTo>
                  <a:pt x="528219" y="179346"/>
                </a:lnTo>
                <a:cubicBezTo>
                  <a:pt x="525062" y="182591"/>
                  <a:pt x="520234" y="183518"/>
                  <a:pt x="515963" y="181942"/>
                </a:cubicBezTo>
                <a:lnTo>
                  <a:pt x="461738" y="161550"/>
                </a:lnTo>
                <a:lnTo>
                  <a:pt x="242612" y="379840"/>
                </a:lnTo>
                <a:cubicBezTo>
                  <a:pt x="237691" y="384752"/>
                  <a:pt x="229799" y="384660"/>
                  <a:pt x="224970" y="379654"/>
                </a:cubicBezTo>
                <a:cubicBezTo>
                  <a:pt x="220235" y="374834"/>
                  <a:pt x="220235" y="367048"/>
                  <a:pt x="225063" y="362228"/>
                </a:cubicBezTo>
                <a:lnTo>
                  <a:pt x="443447" y="144402"/>
                </a:lnTo>
                <a:lnTo>
                  <a:pt x="423298" y="90640"/>
                </a:lnTo>
                <a:cubicBezTo>
                  <a:pt x="421255" y="85820"/>
                  <a:pt x="422741" y="80444"/>
                  <a:pt x="426084" y="77107"/>
                </a:cubicBezTo>
                <a:lnTo>
                  <a:pt x="500178" y="3695"/>
                </a:lnTo>
                <a:cubicBezTo>
                  <a:pt x="503428" y="451"/>
                  <a:pt x="507815" y="-569"/>
                  <a:pt x="511796" y="289"/>
                </a:cubicBezTo>
                <a:close/>
              </a:path>
            </a:pathLst>
          </a:cu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4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CE1CE9E-959F-4513-BE64-8185F152329E}"/>
              </a:ext>
            </a:extLst>
          </p:cNvPr>
          <p:cNvGrpSpPr/>
          <p:nvPr/>
        </p:nvGrpSpPr>
        <p:grpSpPr>
          <a:xfrm>
            <a:off x="1731396" y="2194091"/>
            <a:ext cx="8729207" cy="3421503"/>
            <a:chOff x="1395868" y="1860716"/>
            <a:chExt cx="9435281" cy="369825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1C3C4A9-675E-4781-8604-5EBC384992FF}"/>
                </a:ext>
              </a:extLst>
            </p:cNvPr>
            <p:cNvGrpSpPr/>
            <p:nvPr/>
          </p:nvGrpSpPr>
          <p:grpSpPr>
            <a:xfrm>
              <a:off x="1446668" y="2220689"/>
              <a:ext cx="4630057" cy="321920"/>
              <a:chOff x="1167557" y="2525486"/>
              <a:chExt cx="4630057" cy="420914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43B7679-662F-4193-82A6-3CABEFC45FEB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4630057" cy="4209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54A1815-EF5F-48D0-8097-15716259E918}"/>
                  </a:ext>
                </a:extLst>
              </p:cNvPr>
              <p:cNvSpPr/>
              <p:nvPr/>
            </p:nvSpPr>
            <p:spPr>
              <a:xfrm>
                <a:off x="1167558" y="2525486"/>
                <a:ext cx="3143186" cy="420914"/>
              </a:xfrm>
              <a:prstGeom prst="rect">
                <a:avLst/>
              </a:prstGeom>
              <a:solidFill>
                <a:srgbClr val="F477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43FAE3D-88EA-46D4-8042-5B53C2BE9506}"/>
                </a:ext>
              </a:extLst>
            </p:cNvPr>
            <p:cNvGrpSpPr/>
            <p:nvPr/>
          </p:nvGrpSpPr>
          <p:grpSpPr>
            <a:xfrm>
              <a:off x="1446668" y="3226143"/>
              <a:ext cx="4630057" cy="321920"/>
              <a:chOff x="1167557" y="2525486"/>
              <a:chExt cx="4630057" cy="42091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E603BC-EAE1-404E-B5D2-882028A99EA5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4630057" cy="4209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6BF673C-6F2D-4E3C-A2C0-86D366E8361F}"/>
                  </a:ext>
                </a:extLst>
              </p:cNvPr>
              <p:cNvSpPr/>
              <p:nvPr/>
            </p:nvSpPr>
            <p:spPr>
              <a:xfrm>
                <a:off x="1167558" y="2525486"/>
                <a:ext cx="2664214" cy="4209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0A66C8C-8D46-4751-ABFD-0357D5A5ACFA}"/>
                </a:ext>
              </a:extLst>
            </p:cNvPr>
            <p:cNvGrpSpPr/>
            <p:nvPr/>
          </p:nvGrpSpPr>
          <p:grpSpPr>
            <a:xfrm>
              <a:off x="1446668" y="4231597"/>
              <a:ext cx="4630057" cy="321920"/>
              <a:chOff x="1167557" y="2525486"/>
              <a:chExt cx="4630057" cy="420914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6FAE089-1E88-4F24-91A1-BEC35D620EEC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4630057" cy="4209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BB55CD7-281A-40D3-A94B-D90A8EA19442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4115643" cy="420914"/>
              </a:xfrm>
              <a:prstGeom prst="rect">
                <a:avLst/>
              </a:prstGeom>
              <a:solidFill>
                <a:srgbClr val="F477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F30CC44-5FDE-4CEB-AFCC-E4B5CF449103}"/>
                </a:ext>
              </a:extLst>
            </p:cNvPr>
            <p:cNvGrpSpPr/>
            <p:nvPr/>
          </p:nvGrpSpPr>
          <p:grpSpPr>
            <a:xfrm>
              <a:off x="1446668" y="5237051"/>
              <a:ext cx="4630057" cy="321920"/>
              <a:chOff x="1167557" y="2525486"/>
              <a:chExt cx="4630057" cy="420914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45BD3E3-A84F-4EA0-BE6B-826174C0378C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4630057" cy="4209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A925728-0312-422E-B2FE-8D7512BEE4F2}"/>
                  </a:ext>
                </a:extLst>
              </p:cNvPr>
              <p:cNvSpPr/>
              <p:nvPr/>
            </p:nvSpPr>
            <p:spPr>
              <a:xfrm>
                <a:off x="1167557" y="2525486"/>
                <a:ext cx="3810843" cy="42091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+mj-lt"/>
                  <a:ea typeface="时尚中黑简体" panose="01010104010101010101" pitchFamily="2" charset="-122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ACC2B18-701B-43C3-A0F8-5BA0467B73F8}"/>
                </a:ext>
              </a:extLst>
            </p:cNvPr>
            <p:cNvSpPr/>
            <p:nvPr/>
          </p:nvSpPr>
          <p:spPr>
            <a:xfrm>
              <a:off x="6680065" y="4430965"/>
              <a:ext cx="4151084" cy="1128007"/>
            </a:xfrm>
            <a:prstGeom prst="rect">
              <a:avLst/>
            </a:pr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A053A82-C620-42A7-B813-06110B398A8D}"/>
                </a:ext>
              </a:extLst>
            </p:cNvPr>
            <p:cNvSpPr/>
            <p:nvPr/>
          </p:nvSpPr>
          <p:spPr>
            <a:xfrm>
              <a:off x="1395868" y="1860716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9878BC2-D068-443C-B83B-8A052871BCDF}"/>
                </a:ext>
              </a:extLst>
            </p:cNvPr>
            <p:cNvSpPr/>
            <p:nvPr/>
          </p:nvSpPr>
          <p:spPr>
            <a:xfrm>
              <a:off x="1395868" y="2863351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5E930B5-E063-4952-9582-41F4BBBDDDF1}"/>
                </a:ext>
              </a:extLst>
            </p:cNvPr>
            <p:cNvSpPr/>
            <p:nvPr/>
          </p:nvSpPr>
          <p:spPr>
            <a:xfrm>
              <a:off x="1395868" y="3867547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7AD8769-D20A-4C8B-A11E-406F8C04BAEF}"/>
                </a:ext>
              </a:extLst>
            </p:cNvPr>
            <p:cNvSpPr/>
            <p:nvPr/>
          </p:nvSpPr>
          <p:spPr>
            <a:xfrm>
              <a:off x="1395868" y="4874259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4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B424D02-F726-471F-B012-7342361545A4}"/>
                </a:ext>
              </a:extLst>
            </p:cNvPr>
            <p:cNvSpPr/>
            <p:nvPr/>
          </p:nvSpPr>
          <p:spPr>
            <a:xfrm>
              <a:off x="4049760" y="1860716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+mj-lt"/>
                  <a:ea typeface="时尚中黑简体" panose="01010104010101010101" pitchFamily="2" charset="-122"/>
                </a:rPr>
                <a:t>72%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A55DD93-25CC-4F82-81F1-97EE0AEAF431}"/>
                </a:ext>
              </a:extLst>
            </p:cNvPr>
            <p:cNvSpPr/>
            <p:nvPr/>
          </p:nvSpPr>
          <p:spPr>
            <a:xfrm>
              <a:off x="4049760" y="2863351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+mj-lt"/>
                  <a:ea typeface="时尚中黑简体" panose="01010104010101010101" pitchFamily="2" charset="-122"/>
                </a:rPr>
                <a:t>60%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A9861B5-FD1D-4D68-8611-E57AC184CEF5}"/>
                </a:ext>
              </a:extLst>
            </p:cNvPr>
            <p:cNvSpPr/>
            <p:nvPr/>
          </p:nvSpPr>
          <p:spPr>
            <a:xfrm>
              <a:off x="4049760" y="3867547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+mj-lt"/>
                  <a:ea typeface="时尚中黑简体" panose="01010104010101010101" pitchFamily="2" charset="-122"/>
                </a:rPr>
                <a:t>83%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A44E3FF-D5F7-42F0-B6CB-F76BF3FEC26F}"/>
                </a:ext>
              </a:extLst>
            </p:cNvPr>
            <p:cNvSpPr/>
            <p:nvPr/>
          </p:nvSpPr>
          <p:spPr>
            <a:xfrm>
              <a:off x="4049760" y="4874259"/>
              <a:ext cx="2050552" cy="3792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latin typeface="+mj-lt"/>
                  <a:ea typeface="时尚中黑简体" panose="01010104010101010101" pitchFamily="2" charset="-122"/>
                </a:rPr>
                <a:t>80%</a:t>
              </a:r>
              <a:endParaRPr lang="zh-CN" altLang="en-US" sz="1400" dirty="0">
                <a:latin typeface="+mj-lt"/>
                <a:ea typeface="时尚中黑简体" panose="01010104010101010101" pitchFamily="2" charset="-122"/>
              </a:endParaRPr>
            </a:p>
          </p:txBody>
        </p:sp>
        <p:pic>
          <p:nvPicPr>
            <p:cNvPr id="30" name="图片占位符 33">
              <a:extLst>
                <a:ext uri="{FF2B5EF4-FFF2-40B4-BE49-F238E27FC236}">
                  <a16:creationId xmlns:a16="http://schemas.microsoft.com/office/drawing/2014/main" id="{081D52C6-8684-4CDE-BA9A-3CD4CEDE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0065" y="2214123"/>
              <a:ext cx="4151084" cy="2162447"/>
            </a:xfrm>
            <a:custGeom>
              <a:avLst/>
              <a:gdLst>
                <a:gd name="connsiteX0" fmla="*/ 0 w 2260600"/>
                <a:gd name="connsiteY0" fmla="*/ 0 h 4019550"/>
                <a:gd name="connsiteX1" fmla="*/ 2260600 w 2260600"/>
                <a:gd name="connsiteY1" fmla="*/ 0 h 4019550"/>
                <a:gd name="connsiteX2" fmla="*/ 2260600 w 2260600"/>
                <a:gd name="connsiteY2" fmla="*/ 4019550 h 4019550"/>
                <a:gd name="connsiteX3" fmla="*/ 0 w 2260600"/>
                <a:gd name="connsiteY3" fmla="*/ 4019550 h 401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0600" h="4019550">
                  <a:moveTo>
                    <a:pt x="0" y="0"/>
                  </a:moveTo>
                  <a:lnTo>
                    <a:pt x="2260600" y="0"/>
                  </a:lnTo>
                  <a:lnTo>
                    <a:pt x="2260600" y="4019550"/>
                  </a:lnTo>
                  <a:lnTo>
                    <a:pt x="0" y="4019550"/>
                  </a:lnTo>
                  <a:close/>
                </a:path>
              </a:pathLst>
            </a:cu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60DA5F2-01C5-4FE7-B960-31B7985C8C27}"/>
              </a:ext>
            </a:extLst>
          </p:cNvPr>
          <p:cNvGrpSpPr/>
          <p:nvPr/>
        </p:nvGrpSpPr>
        <p:grpSpPr>
          <a:xfrm>
            <a:off x="6863414" y="4575352"/>
            <a:ext cx="3313096" cy="1003767"/>
            <a:chOff x="1809751" y="2496470"/>
            <a:chExt cx="3055174" cy="100376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4BA89FB-14AB-4053-90B0-3595D08A51C1}"/>
                </a:ext>
              </a:extLst>
            </p:cNvPr>
            <p:cNvSpPr txBox="1"/>
            <p:nvPr/>
          </p:nvSpPr>
          <p:spPr>
            <a:xfrm>
              <a:off x="1809751" y="2934313"/>
              <a:ext cx="3055174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993FF1D-9D50-4FCE-B346-73CFE6F8B340}"/>
                </a:ext>
              </a:extLst>
            </p:cNvPr>
            <p:cNvSpPr txBox="1"/>
            <p:nvPr/>
          </p:nvSpPr>
          <p:spPr>
            <a:xfrm>
              <a:off x="1809751" y="2496470"/>
              <a:ext cx="193878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zh-CN" altLang="en-US" sz="24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6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6115BFB-1B63-4F34-BD44-30BAA4F7AF34}"/>
              </a:ext>
            </a:extLst>
          </p:cNvPr>
          <p:cNvSpPr txBox="1"/>
          <p:nvPr/>
        </p:nvSpPr>
        <p:spPr>
          <a:xfrm>
            <a:off x="4675577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6A48B1C-7074-47B2-8A08-9C74C1F04555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80fb460-63b4-46cb-9e80-0c5ad132e310">
            <a:extLst>
              <a:ext uri="{FF2B5EF4-FFF2-40B4-BE49-F238E27FC236}">
                <a16:creationId xmlns:a16="http://schemas.microsoft.com/office/drawing/2014/main" id="{689151C9-314E-40E6-B52C-64AD9950B4D2}"/>
              </a:ext>
            </a:extLst>
          </p:cNvPr>
          <p:cNvGrpSpPr>
            <a:grpSpLocks noChangeAspect="1"/>
          </p:cNvGrpSpPr>
          <p:nvPr/>
        </p:nvGrpSpPr>
        <p:grpSpPr>
          <a:xfrm>
            <a:off x="1697163" y="2600662"/>
            <a:ext cx="8797673" cy="1980525"/>
            <a:chOff x="594360" y="1648541"/>
            <a:chExt cx="7934164" cy="178613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8D26EA8-BA26-4BD9-B4C1-B1395660A728}"/>
                </a:ext>
              </a:extLst>
            </p:cNvPr>
            <p:cNvSpPr/>
            <p:nvPr/>
          </p:nvSpPr>
          <p:spPr>
            <a:xfrm>
              <a:off x="594360" y="3077483"/>
              <a:ext cx="1993391" cy="357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478067E-E0AD-455B-977C-FC29436A4BC3}"/>
                </a:ext>
              </a:extLst>
            </p:cNvPr>
            <p:cNvSpPr/>
            <p:nvPr/>
          </p:nvSpPr>
          <p:spPr>
            <a:xfrm>
              <a:off x="594360" y="3077483"/>
              <a:ext cx="362852" cy="357189"/>
            </a:xfrm>
            <a:prstGeom prst="rect">
              <a:avLst/>
            </a:prstGeom>
            <a:solidFill>
              <a:srgbClr val="F47737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rtl="0">
                <a:buNone/>
              </a:pPr>
              <a:r>
                <a:rPr lang="en-US" altLang="zh-CN" b="0" i="0" u="none" strike="noStrike" cap="none" baseline="0" dirty="0">
                  <a:solidFill>
                    <a:schemeClr val="lt1"/>
                  </a:solidFill>
                  <a:latin typeface="+mj-lt"/>
                </a:rPr>
                <a:t>1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E26B246-F457-4FFE-B0C9-65120AE5F1B7}"/>
                </a:ext>
              </a:extLst>
            </p:cNvPr>
            <p:cNvSpPr/>
            <p:nvPr/>
          </p:nvSpPr>
          <p:spPr>
            <a:xfrm>
              <a:off x="2578933" y="2719382"/>
              <a:ext cx="1993391" cy="357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634111-C792-4118-91F3-6AB29B160EA5}"/>
                </a:ext>
              </a:extLst>
            </p:cNvPr>
            <p:cNvSpPr/>
            <p:nvPr/>
          </p:nvSpPr>
          <p:spPr>
            <a:xfrm>
              <a:off x="2578933" y="2719382"/>
              <a:ext cx="362852" cy="357189"/>
            </a:xfrm>
            <a:prstGeom prst="rect">
              <a:avLst/>
            </a:prstGeom>
            <a:solidFill>
              <a:srgbClr val="F47737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rtl="0">
                <a:buNone/>
              </a:pPr>
              <a:r>
                <a:rPr lang="en-US" altLang="zh-CN" b="0" i="0" u="none" strike="noStrike" cap="none" baseline="0" dirty="0">
                  <a:solidFill>
                    <a:schemeClr val="lt1"/>
                  </a:solidFill>
                  <a:latin typeface="+mj-lt"/>
                </a:rPr>
                <a:t>2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52EC56C-B031-48CC-B6BF-0D78625B2080}"/>
                </a:ext>
              </a:extLst>
            </p:cNvPr>
            <p:cNvSpPr/>
            <p:nvPr/>
          </p:nvSpPr>
          <p:spPr>
            <a:xfrm>
              <a:off x="4563394" y="2362971"/>
              <a:ext cx="1993391" cy="357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571D30-E7DB-450F-9D4B-A89EEA061770}"/>
                </a:ext>
              </a:extLst>
            </p:cNvPr>
            <p:cNvSpPr/>
            <p:nvPr/>
          </p:nvSpPr>
          <p:spPr>
            <a:xfrm>
              <a:off x="4563394" y="2362971"/>
              <a:ext cx="362852" cy="357189"/>
            </a:xfrm>
            <a:prstGeom prst="rect">
              <a:avLst/>
            </a:prstGeom>
            <a:solidFill>
              <a:srgbClr val="F47737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rtl="0">
                <a:buNone/>
              </a:pPr>
              <a:r>
                <a:rPr lang="en-US" altLang="zh-CN" b="0" i="0" u="none" strike="noStrike" cap="none" baseline="0">
                  <a:solidFill>
                    <a:schemeClr val="lt1"/>
                  </a:solidFill>
                  <a:latin typeface="+mj-lt"/>
                </a:rPr>
                <a:t>3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F60A864-A8BD-465E-B885-B1386F7E7368}"/>
                </a:ext>
              </a:extLst>
            </p:cNvPr>
            <p:cNvSpPr/>
            <p:nvPr/>
          </p:nvSpPr>
          <p:spPr>
            <a:xfrm>
              <a:off x="6535133" y="2004821"/>
              <a:ext cx="1993391" cy="357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A270FC0-C411-4C20-AFE9-4A3808A7F3A1}"/>
                </a:ext>
              </a:extLst>
            </p:cNvPr>
            <p:cNvSpPr/>
            <p:nvPr/>
          </p:nvSpPr>
          <p:spPr>
            <a:xfrm>
              <a:off x="6535133" y="2004821"/>
              <a:ext cx="362852" cy="357189"/>
            </a:xfrm>
            <a:prstGeom prst="rect">
              <a:avLst/>
            </a:prstGeom>
            <a:solidFill>
              <a:srgbClr val="F47737"/>
            </a:solidFill>
            <a:ln>
              <a:noFill/>
            </a:ln>
          </p:spPr>
          <p:txBody>
            <a:bodyPr lIns="91425" tIns="45700" rIns="91425" bIns="4570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rtl="0">
                <a:buNone/>
              </a:pPr>
              <a:r>
                <a:rPr lang="en-US" altLang="zh-CN" b="0" i="0" u="none" strike="noStrike" cap="none" baseline="0" dirty="0">
                  <a:solidFill>
                    <a:schemeClr val="lt1"/>
                  </a:solidFill>
                  <a:latin typeface="+mj-lt"/>
                </a:rPr>
                <a:t>4</a:t>
              </a:r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0230095F-2464-489B-A3BE-4C25405622C7}"/>
                </a:ext>
              </a:extLst>
            </p:cNvPr>
            <p:cNvSpPr/>
            <p:nvPr/>
          </p:nvSpPr>
          <p:spPr>
            <a:xfrm>
              <a:off x="3989064" y="2030417"/>
              <a:ext cx="777881" cy="777881"/>
            </a:xfrm>
            <a:prstGeom prst="arc">
              <a:avLst>
                <a:gd name="adj1" fmla="val 8747624"/>
                <a:gd name="adj2" fmla="val 20533184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C5C251D0-B74D-40DE-B284-D8EDA71FB640}"/>
                </a:ext>
              </a:extLst>
            </p:cNvPr>
            <p:cNvSpPr/>
            <p:nvPr/>
          </p:nvSpPr>
          <p:spPr>
            <a:xfrm>
              <a:off x="5967410" y="1682758"/>
              <a:ext cx="777881" cy="777881"/>
            </a:xfrm>
            <a:prstGeom prst="arc">
              <a:avLst>
                <a:gd name="adj1" fmla="val 8747624"/>
                <a:gd name="adj2" fmla="val 20533184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D7577AB3-682E-40F1-A908-31E397BB460A}"/>
                </a:ext>
              </a:extLst>
            </p:cNvPr>
            <p:cNvSpPr/>
            <p:nvPr/>
          </p:nvSpPr>
          <p:spPr>
            <a:xfrm>
              <a:off x="2129769" y="1648541"/>
              <a:ext cx="691271" cy="13196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895" y="0"/>
                  </a:moveTo>
                  <a:cubicBezTo>
                    <a:pt x="48270" y="0"/>
                    <a:pt x="40468" y="4083"/>
                    <a:pt x="40468" y="9127"/>
                  </a:cubicBezTo>
                  <a:cubicBezTo>
                    <a:pt x="40468" y="14172"/>
                    <a:pt x="48270" y="18255"/>
                    <a:pt x="57895" y="18255"/>
                  </a:cubicBezTo>
                  <a:cubicBezTo>
                    <a:pt x="67520" y="18255"/>
                    <a:pt x="75317" y="14172"/>
                    <a:pt x="75317" y="9127"/>
                  </a:cubicBezTo>
                  <a:cubicBezTo>
                    <a:pt x="75317" y="4083"/>
                    <a:pt x="67520" y="0"/>
                    <a:pt x="57895" y="0"/>
                  </a:cubicBezTo>
                  <a:close/>
                  <a:moveTo>
                    <a:pt x="54674" y="21872"/>
                  </a:moveTo>
                  <a:cubicBezTo>
                    <a:pt x="48631" y="21827"/>
                    <a:pt x="46939" y="22483"/>
                    <a:pt x="46939" y="22483"/>
                  </a:cubicBezTo>
                  <a:lnTo>
                    <a:pt x="11187" y="34944"/>
                  </a:lnTo>
                  <a:cubicBezTo>
                    <a:pt x="10205" y="35166"/>
                    <a:pt x="9325" y="35477"/>
                    <a:pt x="8558" y="35861"/>
                  </a:cubicBezTo>
                  <a:cubicBezTo>
                    <a:pt x="7249" y="36527"/>
                    <a:pt x="6307" y="37411"/>
                    <a:pt x="6008" y="38427"/>
                  </a:cubicBezTo>
                  <a:lnTo>
                    <a:pt x="107" y="58561"/>
                  </a:lnTo>
                  <a:cubicBezTo>
                    <a:pt x="-626" y="61044"/>
                    <a:pt x="2606" y="63361"/>
                    <a:pt x="7351" y="63744"/>
                  </a:cubicBezTo>
                  <a:cubicBezTo>
                    <a:pt x="12090" y="64127"/>
                    <a:pt x="16541" y="62438"/>
                    <a:pt x="17275" y="59950"/>
                  </a:cubicBezTo>
                  <a:lnTo>
                    <a:pt x="21472" y="41494"/>
                  </a:lnTo>
                  <a:lnTo>
                    <a:pt x="42301" y="34038"/>
                  </a:lnTo>
                  <a:lnTo>
                    <a:pt x="42301" y="59588"/>
                  </a:lnTo>
                  <a:cubicBezTo>
                    <a:pt x="42301" y="59588"/>
                    <a:pt x="42172" y="60272"/>
                    <a:pt x="43046" y="60777"/>
                  </a:cubicBezTo>
                  <a:cubicBezTo>
                    <a:pt x="43813" y="61216"/>
                    <a:pt x="45957" y="61638"/>
                    <a:pt x="45963" y="61638"/>
                  </a:cubicBezTo>
                  <a:lnTo>
                    <a:pt x="43227" y="115450"/>
                  </a:lnTo>
                  <a:cubicBezTo>
                    <a:pt x="43227" y="117961"/>
                    <a:pt x="47114" y="120000"/>
                    <a:pt x="51915" y="120000"/>
                  </a:cubicBezTo>
                  <a:cubicBezTo>
                    <a:pt x="56716" y="120000"/>
                    <a:pt x="60603" y="117961"/>
                    <a:pt x="60603" y="115450"/>
                  </a:cubicBezTo>
                  <a:lnTo>
                    <a:pt x="63153" y="65272"/>
                  </a:lnTo>
                  <a:lnTo>
                    <a:pt x="98775" y="72738"/>
                  </a:lnTo>
                  <a:lnTo>
                    <a:pt x="97720" y="90444"/>
                  </a:lnTo>
                  <a:cubicBezTo>
                    <a:pt x="97720" y="92955"/>
                    <a:pt x="101607" y="94994"/>
                    <a:pt x="106403" y="94994"/>
                  </a:cubicBezTo>
                  <a:cubicBezTo>
                    <a:pt x="111204" y="94994"/>
                    <a:pt x="115091" y="92955"/>
                    <a:pt x="115091" y="90444"/>
                  </a:cubicBezTo>
                  <a:lnTo>
                    <a:pt x="115734" y="69961"/>
                  </a:lnTo>
                  <a:cubicBezTo>
                    <a:pt x="115734" y="68005"/>
                    <a:pt x="113387" y="66338"/>
                    <a:pt x="110093" y="65688"/>
                  </a:cubicBezTo>
                  <a:lnTo>
                    <a:pt x="77641" y="57816"/>
                  </a:lnTo>
                  <a:lnTo>
                    <a:pt x="76992" y="44138"/>
                  </a:lnTo>
                  <a:lnTo>
                    <a:pt x="107125" y="52783"/>
                  </a:lnTo>
                  <a:cubicBezTo>
                    <a:pt x="111334" y="53988"/>
                    <a:pt x="116631" y="53177"/>
                    <a:pt x="118933" y="50972"/>
                  </a:cubicBezTo>
                  <a:cubicBezTo>
                    <a:pt x="121235" y="48766"/>
                    <a:pt x="119689" y="46011"/>
                    <a:pt x="115480" y="44800"/>
                  </a:cubicBezTo>
                  <a:lnTo>
                    <a:pt x="79909" y="34605"/>
                  </a:lnTo>
                  <a:cubicBezTo>
                    <a:pt x="78820" y="34294"/>
                    <a:pt x="77523" y="34111"/>
                    <a:pt x="76631" y="33894"/>
                  </a:cubicBezTo>
                  <a:lnTo>
                    <a:pt x="76118" y="25872"/>
                  </a:lnTo>
                  <a:cubicBezTo>
                    <a:pt x="76118" y="25872"/>
                    <a:pt x="76016" y="23194"/>
                    <a:pt x="62279" y="22211"/>
                  </a:cubicBezTo>
                  <a:cubicBezTo>
                    <a:pt x="59193" y="21988"/>
                    <a:pt x="56688" y="21888"/>
                    <a:pt x="54674" y="21872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C3A3176-33B2-4CD7-B5BE-5496D6729732}"/>
              </a:ext>
            </a:extLst>
          </p:cNvPr>
          <p:cNvSpPr txBox="1"/>
          <p:nvPr/>
        </p:nvSpPr>
        <p:spPr>
          <a:xfrm>
            <a:off x="2265164" y="4162011"/>
            <a:ext cx="1642339" cy="357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4BB1CA5-399D-4AB6-94D9-17919088979A}"/>
              </a:ext>
            </a:extLst>
          </p:cNvPr>
          <p:cNvSpPr txBox="1"/>
          <p:nvPr/>
        </p:nvSpPr>
        <p:spPr>
          <a:xfrm>
            <a:off x="4405552" y="3772261"/>
            <a:ext cx="1642339" cy="357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FCAFF8D-E0C0-45D6-B83D-B036419B1C1B}"/>
              </a:ext>
            </a:extLst>
          </p:cNvPr>
          <p:cNvSpPr txBox="1"/>
          <p:nvPr/>
        </p:nvSpPr>
        <p:spPr>
          <a:xfrm>
            <a:off x="6642157" y="3377990"/>
            <a:ext cx="1642339" cy="357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B01247-2893-4DEB-9A89-0FE5D52F19EA}"/>
              </a:ext>
            </a:extLst>
          </p:cNvPr>
          <p:cNvSpPr txBox="1"/>
          <p:nvPr/>
        </p:nvSpPr>
        <p:spPr>
          <a:xfrm>
            <a:off x="8829264" y="2995544"/>
            <a:ext cx="1642339" cy="357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B08949-BD13-4907-ABD1-AC8308BDC124}"/>
              </a:ext>
            </a:extLst>
          </p:cNvPr>
          <p:cNvGrpSpPr/>
          <p:nvPr/>
        </p:nvGrpSpPr>
        <p:grpSpPr>
          <a:xfrm>
            <a:off x="4791075" y="4780197"/>
            <a:ext cx="5813897" cy="1041780"/>
            <a:chOff x="4791075" y="4780197"/>
            <a:chExt cx="5813897" cy="104178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11FD15A-D59F-419D-9D79-574DC2A15735}"/>
                </a:ext>
              </a:extLst>
            </p:cNvPr>
            <p:cNvSpPr txBox="1"/>
            <p:nvPr/>
          </p:nvSpPr>
          <p:spPr>
            <a:xfrm>
              <a:off x="4791075" y="5256053"/>
              <a:ext cx="5813897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F7D168B-BE63-4DC5-9794-30CFEFF56A25}"/>
                </a:ext>
              </a:extLst>
            </p:cNvPr>
            <p:cNvSpPr txBox="1"/>
            <p:nvPr/>
          </p:nvSpPr>
          <p:spPr>
            <a:xfrm>
              <a:off x="7654985" y="4780197"/>
              <a:ext cx="294998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OPTION HERE</a:t>
              </a:r>
              <a:endParaRPr lang="zh-CN" altLang="en-US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3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386C7224-F0B9-452F-A698-8F416C51FF2F}"/>
              </a:ext>
            </a:extLst>
          </p:cNvPr>
          <p:cNvSpPr txBox="1"/>
          <p:nvPr/>
        </p:nvSpPr>
        <p:spPr>
          <a:xfrm>
            <a:off x="2511608" y="3591988"/>
            <a:ext cx="716878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Special thanks to all the people who made and released these awesome resources for free:</a:t>
            </a:r>
            <a:endParaRPr lang="tr-TR" altLang="zh-CN" sz="2400" i="1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  <a:p>
            <a:pPr algn="ctr"/>
            <a:endParaRPr lang="en-US" altLang="zh-CN" sz="2400" i="1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  <a:p>
            <a:pPr algn="ctr"/>
            <a:r>
              <a:rPr lang="en-US" altLang="zh-CN" sz="2400" i="1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Presentation template by </a:t>
            </a:r>
            <a:r>
              <a:rPr lang="en-US" altLang="zh-CN" sz="2400" b="1" dirty="0" err="1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Freepptbackgrounds.net</a:t>
            </a:r>
            <a:endParaRPr lang="en-US" altLang="zh-CN" sz="2400" b="1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  <a:p>
            <a:pPr algn="ctr"/>
            <a:r>
              <a:rPr lang="en-US" altLang="zh-CN" sz="2400" i="1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Photographs by </a:t>
            </a:r>
            <a:r>
              <a:rPr lang="en-US" altLang="zh-CN" sz="2400" b="1" dirty="0" err="1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Picpng.com</a:t>
            </a:r>
            <a:endParaRPr lang="zh-CN" altLang="en-US" sz="2400" b="1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74D266D-5151-4CF9-BC60-2D38FFE9FDEB}"/>
              </a:ext>
            </a:extLst>
          </p:cNvPr>
          <p:cNvCxnSpPr>
            <a:cxnSpLocks/>
          </p:cNvCxnSpPr>
          <p:nvPr/>
        </p:nvCxnSpPr>
        <p:spPr>
          <a:xfrm>
            <a:off x="5699440" y="3193473"/>
            <a:ext cx="793120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111C9D3-255A-4C01-A76E-80455A75B359}"/>
              </a:ext>
            </a:extLst>
          </p:cNvPr>
          <p:cNvSpPr txBox="1"/>
          <p:nvPr/>
        </p:nvSpPr>
        <p:spPr>
          <a:xfrm>
            <a:off x="2917086" y="1552428"/>
            <a:ext cx="63578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7200" b="1" dirty="0">
                <a:latin typeface="+mj-lt"/>
                <a:ea typeface="时尚中黑简体" panose="01010104010101010101" pitchFamily="2" charset="-122"/>
              </a:rPr>
              <a:t>THANK YOU!</a:t>
            </a:r>
            <a:endParaRPr lang="zh-CN" altLang="en-US" sz="7200" b="1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16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C5E3F5-16CE-4E6E-A76D-ECBF177D4A48}"/>
              </a:ext>
            </a:extLst>
          </p:cNvPr>
          <p:cNvGrpSpPr/>
          <p:nvPr/>
        </p:nvGrpSpPr>
        <p:grpSpPr>
          <a:xfrm>
            <a:off x="4281905" y="868680"/>
            <a:ext cx="3628192" cy="3383280"/>
            <a:chOff x="2308226" y="600075"/>
            <a:chExt cx="4684000" cy="436782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C1BED71-607D-4B40-80F0-63F12382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783" y="812303"/>
              <a:ext cx="3886443" cy="3780617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C38E7D1-A234-410C-8DC4-47468BE1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600075"/>
              <a:ext cx="4183760" cy="4069838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7EECBD6-91EF-4B9C-A0D2-4AA373DB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898057"/>
              <a:ext cx="4183760" cy="4069838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CBDE068-62DE-4A8E-89CE-437990C3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746598"/>
              <a:ext cx="4183760" cy="4069838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" name="图片占位符 51">
              <a:extLst>
                <a:ext uri="{FF2B5EF4-FFF2-40B4-BE49-F238E27FC236}">
                  <a16:creationId xmlns:a16="http://schemas.microsoft.com/office/drawing/2014/main" id="{4B1726FA-30C6-47FB-8149-291BC5A2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70" y="885017"/>
              <a:ext cx="3802800" cy="3793002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170069-EB56-4D5C-B89D-A2DC4C65D516}"/>
              </a:ext>
            </a:extLst>
          </p:cNvPr>
          <p:cNvGrpSpPr/>
          <p:nvPr/>
        </p:nvGrpSpPr>
        <p:grpSpPr>
          <a:xfrm>
            <a:off x="5264367" y="4644700"/>
            <a:ext cx="1663276" cy="1362121"/>
            <a:chOff x="5452424" y="4646319"/>
            <a:chExt cx="1287161" cy="105410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504D364-5751-4F31-9814-0A70605D500D}"/>
                </a:ext>
              </a:extLst>
            </p:cNvPr>
            <p:cNvSpPr txBox="1"/>
            <p:nvPr/>
          </p:nvSpPr>
          <p:spPr>
            <a:xfrm>
              <a:off x="5539504" y="4646319"/>
              <a:ext cx="1112993" cy="5478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4000" dirty="0">
                  <a:solidFill>
                    <a:srgbClr val="F47737"/>
                  </a:solidFill>
                  <a:latin typeface="+mj-lt"/>
                  <a:ea typeface="时尚中黑简体" panose="01010104010101010101" pitchFamily="2" charset="-122"/>
                </a:rPr>
                <a:t>JAZZ</a:t>
              </a:r>
              <a:endParaRPr lang="zh-CN" altLang="en-US" sz="40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19AECD-D502-47D5-ABB9-BA09618E503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5310877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0629C7-5F2C-4CC3-8F1E-831361A940D2}"/>
                </a:ext>
              </a:extLst>
            </p:cNvPr>
            <p:cNvSpPr txBox="1"/>
            <p:nvPr/>
          </p:nvSpPr>
          <p:spPr>
            <a:xfrm>
              <a:off x="5452424" y="5343155"/>
              <a:ext cx="1287161" cy="3572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5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A4B3670-E160-4ACB-8409-6308CBD1D465}"/>
              </a:ext>
            </a:extLst>
          </p:cNvPr>
          <p:cNvGrpSpPr/>
          <p:nvPr/>
        </p:nvGrpSpPr>
        <p:grpSpPr>
          <a:xfrm>
            <a:off x="1619702" y="2169392"/>
            <a:ext cx="2935462" cy="2737311"/>
            <a:chOff x="2308226" y="600075"/>
            <a:chExt cx="4684000" cy="436782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BAE51AA4-58CA-4BF9-BD62-559A88AFC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783" y="812303"/>
              <a:ext cx="3886443" cy="3780617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850C425-C794-4D6C-A8B5-51F8AA1A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600075"/>
              <a:ext cx="4183760" cy="4069838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5C75BF6-B80D-4C55-8E66-DCD229422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898057"/>
              <a:ext cx="4183760" cy="4069838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8D539F5-2278-4DA3-8D54-0D8C58EA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746598"/>
              <a:ext cx="4183760" cy="4069838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" name="图片占位符 51">
              <a:extLst>
                <a:ext uri="{FF2B5EF4-FFF2-40B4-BE49-F238E27FC236}">
                  <a16:creationId xmlns:a16="http://schemas.microsoft.com/office/drawing/2014/main" id="{C32991A2-A660-46E4-8057-0E5B2D15C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32112" y="898057"/>
              <a:ext cx="3766923" cy="3766921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237D084-BC9A-480E-B986-2E48BFB6679A}"/>
              </a:ext>
            </a:extLst>
          </p:cNvPr>
          <p:cNvSpPr txBox="1"/>
          <p:nvPr/>
        </p:nvSpPr>
        <p:spPr>
          <a:xfrm>
            <a:off x="4675579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023863C-5383-4680-BA84-9D8DC3C886A4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0A27966-A8CD-4875-B7DD-7489A9A29C98}"/>
              </a:ext>
            </a:extLst>
          </p:cNvPr>
          <p:cNvSpPr txBox="1"/>
          <p:nvPr/>
        </p:nvSpPr>
        <p:spPr>
          <a:xfrm>
            <a:off x="5508608" y="2332369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9EDD761-7405-4D96-9F05-7F1916040C19}"/>
              </a:ext>
            </a:extLst>
          </p:cNvPr>
          <p:cNvSpPr txBox="1"/>
          <p:nvPr/>
        </p:nvSpPr>
        <p:spPr>
          <a:xfrm>
            <a:off x="8639529" y="2332369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781C3E-0457-4C62-9CF4-AD740FEDA8BE}"/>
              </a:ext>
            </a:extLst>
          </p:cNvPr>
          <p:cNvSpPr txBox="1"/>
          <p:nvPr/>
        </p:nvSpPr>
        <p:spPr>
          <a:xfrm>
            <a:off x="5508608" y="2957217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en-US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4D10040-01FD-4EC1-9C9B-2473E673E870}"/>
              </a:ext>
            </a:extLst>
          </p:cNvPr>
          <p:cNvSpPr txBox="1"/>
          <p:nvPr/>
        </p:nvSpPr>
        <p:spPr>
          <a:xfrm>
            <a:off x="8639529" y="292185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568A6A-D327-40F7-A035-B8B21658E6FE}"/>
              </a:ext>
            </a:extLst>
          </p:cNvPr>
          <p:cNvSpPr txBox="1"/>
          <p:nvPr/>
        </p:nvSpPr>
        <p:spPr>
          <a:xfrm>
            <a:off x="5508608" y="358206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B3FA15-86DB-45AF-BD0B-BBC538C1244E}"/>
              </a:ext>
            </a:extLst>
          </p:cNvPr>
          <p:cNvSpPr txBox="1"/>
          <p:nvPr/>
        </p:nvSpPr>
        <p:spPr>
          <a:xfrm>
            <a:off x="8639708" y="358965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867E2E-D55E-47A8-94D9-21726E75B59C}"/>
              </a:ext>
            </a:extLst>
          </p:cNvPr>
          <p:cNvSpPr txBox="1"/>
          <p:nvPr/>
        </p:nvSpPr>
        <p:spPr>
          <a:xfrm>
            <a:off x="5508608" y="420691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tr-TR" altLang="zh-CN" sz="2000" dirty="0">
                <a:latin typeface="+mj-lt"/>
                <a:ea typeface="时尚中黑简体" panose="01010104010101010101" pitchFamily="2" charset="-122"/>
              </a:rPr>
              <a:t>TITLE HERE</a:t>
            </a:r>
            <a:r>
              <a:rPr lang="zh-CN" altLang="en-US" sz="2000" dirty="0">
                <a:latin typeface="+mj-lt"/>
                <a:ea typeface="时尚中黑简体" panose="01010104010101010101" pitchFamily="2" charset="-122"/>
              </a:rPr>
              <a:t>：</a:t>
            </a:r>
            <a:r>
              <a:rPr lang="en-US" altLang="zh-CN" sz="2000" dirty="0">
                <a:latin typeface="+mj-lt"/>
                <a:ea typeface="时尚中黑简体" panose="01010104010101010101" pitchFamily="2" charset="-122"/>
              </a:rPr>
              <a:t>Text here...</a:t>
            </a:r>
            <a:endParaRPr lang="zh-CN" altLang="en-US" sz="20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FD305A-2F9E-4FE8-A937-2567815AEFA0}"/>
              </a:ext>
            </a:extLst>
          </p:cNvPr>
          <p:cNvSpPr txBox="1"/>
          <p:nvPr/>
        </p:nvSpPr>
        <p:spPr>
          <a:xfrm>
            <a:off x="1598393" y="5226798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24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</a:t>
            </a:r>
          </a:p>
          <a:p>
            <a:pPr algn="ctr"/>
            <a:r>
              <a:rPr lang="tr-TR" altLang="zh-CN" sz="24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HERE</a:t>
            </a:r>
            <a:endParaRPr lang="zh-CN" altLang="en-US" sz="24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452115A-6A9B-46F4-8901-7EF710E99AA4}"/>
              </a:ext>
            </a:extLst>
          </p:cNvPr>
          <p:cNvCxnSpPr>
            <a:cxnSpLocks/>
          </p:cNvCxnSpPr>
          <p:nvPr/>
        </p:nvCxnSpPr>
        <p:spPr>
          <a:xfrm rot="5400000">
            <a:off x="2358820" y="565182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9F1202C-851A-4F0A-8CE7-E11D30842BCB}"/>
              </a:ext>
            </a:extLst>
          </p:cNvPr>
          <p:cNvSpPr txBox="1"/>
          <p:nvPr/>
        </p:nvSpPr>
        <p:spPr>
          <a:xfrm>
            <a:off x="2831614" y="5286853"/>
            <a:ext cx="7779227" cy="68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+mj-lt"/>
                <a:ea typeface="时尚中黑简体" panose="01010104010101010101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09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6031E849-DFDA-4A8B-8AC7-713DBBA0C978}"/>
              </a:ext>
            </a:extLst>
          </p:cNvPr>
          <p:cNvGrpSpPr/>
          <p:nvPr/>
        </p:nvGrpSpPr>
        <p:grpSpPr>
          <a:xfrm>
            <a:off x="1442088" y="3265230"/>
            <a:ext cx="7052729" cy="709938"/>
            <a:chOff x="1442088" y="3493830"/>
            <a:chExt cx="7052729" cy="146304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BC8C935-7754-41F0-9817-83F252FAA3B0}"/>
                </a:ext>
              </a:extLst>
            </p:cNvPr>
            <p:cNvCxnSpPr/>
            <p:nvPr/>
          </p:nvCxnSpPr>
          <p:spPr>
            <a:xfrm>
              <a:off x="1442088" y="3493830"/>
              <a:ext cx="0" cy="1463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8076241-EA13-4496-A937-38E71CEEDFF2}"/>
                </a:ext>
              </a:extLst>
            </p:cNvPr>
            <p:cNvCxnSpPr/>
            <p:nvPr/>
          </p:nvCxnSpPr>
          <p:spPr>
            <a:xfrm>
              <a:off x="3787141" y="3493830"/>
              <a:ext cx="0" cy="1463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FA15069-E1B4-4827-9F4A-0C017BE71AA0}"/>
                </a:ext>
              </a:extLst>
            </p:cNvPr>
            <p:cNvCxnSpPr/>
            <p:nvPr/>
          </p:nvCxnSpPr>
          <p:spPr>
            <a:xfrm>
              <a:off x="6150504" y="3493830"/>
              <a:ext cx="0" cy="1463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FFEA37B-0AF9-4376-9EBC-FCC41AFD273C}"/>
                </a:ext>
              </a:extLst>
            </p:cNvPr>
            <p:cNvCxnSpPr/>
            <p:nvPr/>
          </p:nvCxnSpPr>
          <p:spPr>
            <a:xfrm>
              <a:off x="8494817" y="3493830"/>
              <a:ext cx="0" cy="1463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9AA56F4-CF09-49A7-9929-856D38D5CF88}"/>
              </a:ext>
            </a:extLst>
          </p:cNvPr>
          <p:cNvSpPr txBox="1"/>
          <p:nvPr/>
        </p:nvSpPr>
        <p:spPr>
          <a:xfrm>
            <a:off x="4675579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5E36AC-2892-4116-8F26-5B7BF9DF828D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CD7B971-9BB6-4896-94E6-E887BB980261}"/>
              </a:ext>
            </a:extLst>
          </p:cNvPr>
          <p:cNvGrpSpPr/>
          <p:nvPr/>
        </p:nvGrpSpPr>
        <p:grpSpPr>
          <a:xfrm>
            <a:off x="1362393" y="4051300"/>
            <a:ext cx="2244408" cy="1161631"/>
            <a:chOff x="1809750" y="2496470"/>
            <a:chExt cx="2244408" cy="116163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3578166-1A8D-4752-8E84-7E41FB53A7C6}"/>
                </a:ext>
              </a:extLst>
            </p:cNvPr>
            <p:cNvSpPr txBox="1"/>
            <p:nvPr/>
          </p:nvSpPr>
          <p:spPr>
            <a:xfrm>
              <a:off x="1809752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7717B64-F016-4F6C-AAB4-C52F8C01FF14}"/>
                </a:ext>
              </a:extLst>
            </p:cNvPr>
            <p:cNvSpPr txBox="1"/>
            <p:nvPr/>
          </p:nvSpPr>
          <p:spPr>
            <a:xfrm>
              <a:off x="1809750" y="2496470"/>
              <a:ext cx="224440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en-US" altLang="zh-CN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89360D1-B61D-4DE9-A121-F66669B8E7C8}"/>
              </a:ext>
            </a:extLst>
          </p:cNvPr>
          <p:cNvGrpSpPr/>
          <p:nvPr/>
        </p:nvGrpSpPr>
        <p:grpSpPr>
          <a:xfrm>
            <a:off x="3697182" y="4051300"/>
            <a:ext cx="2244407" cy="1161631"/>
            <a:chOff x="1809751" y="2496470"/>
            <a:chExt cx="2244407" cy="116163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716844D-D08F-4138-8995-978C34C10C00}"/>
                </a:ext>
              </a:extLst>
            </p:cNvPr>
            <p:cNvSpPr txBox="1"/>
            <p:nvPr/>
          </p:nvSpPr>
          <p:spPr>
            <a:xfrm>
              <a:off x="1809752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871A2E1-4615-4176-974A-9077B11C10B1}"/>
                </a:ext>
              </a:extLst>
            </p:cNvPr>
            <p:cNvSpPr txBox="1"/>
            <p:nvPr/>
          </p:nvSpPr>
          <p:spPr>
            <a:xfrm>
              <a:off x="1809751" y="2496470"/>
              <a:ext cx="211080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en-US" altLang="zh-CN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154DEE5-F690-4E24-85F8-5C81D018D467}"/>
              </a:ext>
            </a:extLst>
          </p:cNvPr>
          <p:cNvGrpSpPr/>
          <p:nvPr/>
        </p:nvGrpSpPr>
        <p:grpSpPr>
          <a:xfrm>
            <a:off x="6031970" y="4051300"/>
            <a:ext cx="2244407" cy="1161631"/>
            <a:chOff x="1809751" y="2496470"/>
            <a:chExt cx="2244407" cy="11616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F59EFF8-C14A-4AFA-94AC-8D037257E6B3}"/>
                </a:ext>
              </a:extLst>
            </p:cNvPr>
            <p:cNvSpPr txBox="1"/>
            <p:nvPr/>
          </p:nvSpPr>
          <p:spPr>
            <a:xfrm>
              <a:off x="1809752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FA1C6EA-C189-4E33-87DB-8BF5707513A9}"/>
                </a:ext>
              </a:extLst>
            </p:cNvPr>
            <p:cNvSpPr txBox="1"/>
            <p:nvPr/>
          </p:nvSpPr>
          <p:spPr>
            <a:xfrm>
              <a:off x="1809751" y="2496470"/>
              <a:ext cx="184137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en-US" altLang="zh-CN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26EB78-37AF-488C-B990-149562876E60}"/>
              </a:ext>
            </a:extLst>
          </p:cNvPr>
          <p:cNvGrpSpPr/>
          <p:nvPr/>
        </p:nvGrpSpPr>
        <p:grpSpPr>
          <a:xfrm>
            <a:off x="8366758" y="4051300"/>
            <a:ext cx="2244408" cy="1161631"/>
            <a:chOff x="1809750" y="2496470"/>
            <a:chExt cx="2244408" cy="116163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BE79FE3-C5AF-48FB-84A3-7BA414A76017}"/>
                </a:ext>
              </a:extLst>
            </p:cNvPr>
            <p:cNvSpPr txBox="1"/>
            <p:nvPr/>
          </p:nvSpPr>
          <p:spPr>
            <a:xfrm>
              <a:off x="1809752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E758BF9-15C9-4448-9E90-807501AD4FAF}"/>
                </a:ext>
              </a:extLst>
            </p:cNvPr>
            <p:cNvSpPr txBox="1"/>
            <p:nvPr/>
          </p:nvSpPr>
          <p:spPr>
            <a:xfrm>
              <a:off x="1809750" y="2496470"/>
              <a:ext cx="1905397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tr-TR" altLang="zh-CN" sz="2400" dirty="0">
                  <a:latin typeface="+mj-lt"/>
                  <a:ea typeface="时尚中黑简体" panose="01010104010101010101" pitchFamily="2" charset="-122"/>
                </a:rPr>
                <a:t>STEP HERE</a:t>
              </a:r>
              <a:endParaRPr lang="en-US" altLang="zh-CN" sz="24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34A606-125F-467C-8CEC-2C3F7FE41894}"/>
              </a:ext>
            </a:extLst>
          </p:cNvPr>
          <p:cNvGrpSpPr/>
          <p:nvPr/>
        </p:nvGrpSpPr>
        <p:grpSpPr>
          <a:xfrm>
            <a:off x="1362394" y="2618899"/>
            <a:ext cx="9467212" cy="646331"/>
            <a:chOff x="1362394" y="2618899"/>
            <a:chExt cx="9467212" cy="64633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17BA18A-DB87-4627-8E6E-1690DE9D2931}"/>
                </a:ext>
              </a:extLst>
            </p:cNvPr>
            <p:cNvGrpSpPr/>
            <p:nvPr/>
          </p:nvGrpSpPr>
          <p:grpSpPr>
            <a:xfrm>
              <a:off x="1362394" y="2618899"/>
              <a:ext cx="9467212" cy="646331"/>
              <a:chOff x="1362394" y="2727960"/>
              <a:chExt cx="9467212" cy="701040"/>
            </a:xfrm>
            <a:solidFill>
              <a:srgbClr val="F47737"/>
            </a:solidFill>
          </p:grpSpPr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8F96188D-810E-43ED-9BAD-3955E0ABD0FD}"/>
                  </a:ext>
                </a:extLst>
              </p:cNvPr>
              <p:cNvSpPr/>
              <p:nvPr/>
            </p:nvSpPr>
            <p:spPr>
              <a:xfrm>
                <a:off x="1362394" y="2727960"/>
                <a:ext cx="2462847" cy="701040"/>
              </a:xfrm>
              <a:custGeom>
                <a:avLst/>
                <a:gdLst>
                  <a:gd name="connsiteX0" fmla="*/ 0 w 2462847"/>
                  <a:gd name="connsiteY0" fmla="*/ 0 h 701040"/>
                  <a:gd name="connsiteX1" fmla="*/ 2112327 w 2462847"/>
                  <a:gd name="connsiteY1" fmla="*/ 0 h 701040"/>
                  <a:gd name="connsiteX2" fmla="*/ 2462847 w 2462847"/>
                  <a:gd name="connsiteY2" fmla="*/ 350520 h 701040"/>
                  <a:gd name="connsiteX3" fmla="*/ 2112327 w 2462847"/>
                  <a:gd name="connsiteY3" fmla="*/ 701040 h 701040"/>
                  <a:gd name="connsiteX4" fmla="*/ 0 w 2462847"/>
                  <a:gd name="connsiteY4" fmla="*/ 701040 h 701040"/>
                  <a:gd name="connsiteX5" fmla="*/ 350520 w 2462847"/>
                  <a:gd name="connsiteY5" fmla="*/ 35052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2847" h="701040">
                    <a:moveTo>
                      <a:pt x="0" y="0"/>
                    </a:moveTo>
                    <a:lnTo>
                      <a:pt x="2112327" y="0"/>
                    </a:lnTo>
                    <a:lnTo>
                      <a:pt x="2462847" y="350520"/>
                    </a:lnTo>
                    <a:lnTo>
                      <a:pt x="2112327" y="701040"/>
                    </a:lnTo>
                    <a:lnTo>
                      <a:pt x="0" y="701040"/>
                    </a:lnTo>
                    <a:lnTo>
                      <a:pt x="350520" y="350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476D8026-C610-4F87-9079-B18AEB120EE8}"/>
                  </a:ext>
                </a:extLst>
              </p:cNvPr>
              <p:cNvSpPr/>
              <p:nvPr/>
            </p:nvSpPr>
            <p:spPr>
              <a:xfrm>
                <a:off x="3697182" y="2727960"/>
                <a:ext cx="2462847" cy="701040"/>
              </a:xfrm>
              <a:custGeom>
                <a:avLst/>
                <a:gdLst>
                  <a:gd name="connsiteX0" fmla="*/ 0 w 2462847"/>
                  <a:gd name="connsiteY0" fmla="*/ 0 h 701040"/>
                  <a:gd name="connsiteX1" fmla="*/ 2112327 w 2462847"/>
                  <a:gd name="connsiteY1" fmla="*/ 0 h 701040"/>
                  <a:gd name="connsiteX2" fmla="*/ 2462847 w 2462847"/>
                  <a:gd name="connsiteY2" fmla="*/ 350520 h 701040"/>
                  <a:gd name="connsiteX3" fmla="*/ 2112327 w 2462847"/>
                  <a:gd name="connsiteY3" fmla="*/ 701040 h 701040"/>
                  <a:gd name="connsiteX4" fmla="*/ 0 w 2462847"/>
                  <a:gd name="connsiteY4" fmla="*/ 701040 h 701040"/>
                  <a:gd name="connsiteX5" fmla="*/ 350520 w 2462847"/>
                  <a:gd name="connsiteY5" fmla="*/ 35052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2847" h="701040">
                    <a:moveTo>
                      <a:pt x="0" y="0"/>
                    </a:moveTo>
                    <a:lnTo>
                      <a:pt x="2112327" y="0"/>
                    </a:lnTo>
                    <a:lnTo>
                      <a:pt x="2462847" y="350520"/>
                    </a:lnTo>
                    <a:lnTo>
                      <a:pt x="2112327" y="701040"/>
                    </a:lnTo>
                    <a:lnTo>
                      <a:pt x="0" y="701040"/>
                    </a:lnTo>
                    <a:lnTo>
                      <a:pt x="350520" y="350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A3BC781C-81FD-4430-983F-8AED0F864282}"/>
                  </a:ext>
                </a:extLst>
              </p:cNvPr>
              <p:cNvSpPr/>
              <p:nvPr/>
            </p:nvSpPr>
            <p:spPr>
              <a:xfrm>
                <a:off x="6031970" y="2727960"/>
                <a:ext cx="2462847" cy="701040"/>
              </a:xfrm>
              <a:custGeom>
                <a:avLst/>
                <a:gdLst>
                  <a:gd name="connsiteX0" fmla="*/ 0 w 2462847"/>
                  <a:gd name="connsiteY0" fmla="*/ 0 h 701040"/>
                  <a:gd name="connsiteX1" fmla="*/ 2112327 w 2462847"/>
                  <a:gd name="connsiteY1" fmla="*/ 0 h 701040"/>
                  <a:gd name="connsiteX2" fmla="*/ 2462847 w 2462847"/>
                  <a:gd name="connsiteY2" fmla="*/ 350520 h 701040"/>
                  <a:gd name="connsiteX3" fmla="*/ 2112327 w 2462847"/>
                  <a:gd name="connsiteY3" fmla="*/ 701040 h 701040"/>
                  <a:gd name="connsiteX4" fmla="*/ 0 w 2462847"/>
                  <a:gd name="connsiteY4" fmla="*/ 701040 h 701040"/>
                  <a:gd name="connsiteX5" fmla="*/ 350520 w 2462847"/>
                  <a:gd name="connsiteY5" fmla="*/ 35052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2847" h="701040">
                    <a:moveTo>
                      <a:pt x="0" y="0"/>
                    </a:moveTo>
                    <a:lnTo>
                      <a:pt x="2112327" y="0"/>
                    </a:lnTo>
                    <a:lnTo>
                      <a:pt x="2462847" y="350520"/>
                    </a:lnTo>
                    <a:lnTo>
                      <a:pt x="2112327" y="701040"/>
                    </a:lnTo>
                    <a:lnTo>
                      <a:pt x="0" y="701040"/>
                    </a:lnTo>
                    <a:lnTo>
                      <a:pt x="350520" y="350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42FE1887-128D-4C5D-BF78-5EC9A697EA23}"/>
                  </a:ext>
                </a:extLst>
              </p:cNvPr>
              <p:cNvSpPr/>
              <p:nvPr/>
            </p:nvSpPr>
            <p:spPr>
              <a:xfrm>
                <a:off x="8366759" y="2727960"/>
                <a:ext cx="2462847" cy="701040"/>
              </a:xfrm>
              <a:custGeom>
                <a:avLst/>
                <a:gdLst>
                  <a:gd name="connsiteX0" fmla="*/ 0 w 2462847"/>
                  <a:gd name="connsiteY0" fmla="*/ 0 h 701040"/>
                  <a:gd name="connsiteX1" fmla="*/ 2112327 w 2462847"/>
                  <a:gd name="connsiteY1" fmla="*/ 0 h 701040"/>
                  <a:gd name="connsiteX2" fmla="*/ 2462847 w 2462847"/>
                  <a:gd name="connsiteY2" fmla="*/ 350520 h 701040"/>
                  <a:gd name="connsiteX3" fmla="*/ 2112327 w 2462847"/>
                  <a:gd name="connsiteY3" fmla="*/ 701040 h 701040"/>
                  <a:gd name="connsiteX4" fmla="*/ 0 w 2462847"/>
                  <a:gd name="connsiteY4" fmla="*/ 701040 h 701040"/>
                  <a:gd name="connsiteX5" fmla="*/ 350520 w 2462847"/>
                  <a:gd name="connsiteY5" fmla="*/ 35052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2847" h="701040">
                    <a:moveTo>
                      <a:pt x="0" y="0"/>
                    </a:moveTo>
                    <a:lnTo>
                      <a:pt x="2112327" y="0"/>
                    </a:lnTo>
                    <a:lnTo>
                      <a:pt x="2462847" y="350520"/>
                    </a:lnTo>
                    <a:lnTo>
                      <a:pt x="2112327" y="701040"/>
                    </a:lnTo>
                    <a:lnTo>
                      <a:pt x="0" y="701040"/>
                    </a:lnTo>
                    <a:lnTo>
                      <a:pt x="350520" y="350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B194166-DC54-41AD-895C-2EC5BA509307}"/>
                </a:ext>
              </a:extLst>
            </p:cNvPr>
            <p:cNvSpPr txBox="1"/>
            <p:nvPr/>
          </p:nvSpPr>
          <p:spPr>
            <a:xfrm>
              <a:off x="1924405" y="274200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2020.02.13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F62E492-6230-43DA-B207-654706D85B56}"/>
                </a:ext>
              </a:extLst>
            </p:cNvPr>
            <p:cNvSpPr txBox="1"/>
            <p:nvPr/>
          </p:nvSpPr>
          <p:spPr>
            <a:xfrm>
              <a:off x="4259193" y="274200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2020.04.26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3C18495-2B23-4F6F-9C9D-4B015FEAEF56}"/>
                </a:ext>
              </a:extLst>
            </p:cNvPr>
            <p:cNvSpPr txBox="1"/>
            <p:nvPr/>
          </p:nvSpPr>
          <p:spPr>
            <a:xfrm>
              <a:off x="6651811" y="274200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2020.06.03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DA5CCDA-1F68-427A-989A-9D13DD3A9BCA}"/>
                </a:ext>
              </a:extLst>
            </p:cNvPr>
            <p:cNvSpPr txBox="1"/>
            <p:nvPr/>
          </p:nvSpPr>
          <p:spPr>
            <a:xfrm>
              <a:off x="8976343" y="2742009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2020.08.19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79B6ECFA-23D6-4184-8820-3E8248D95807}"/>
              </a:ext>
            </a:extLst>
          </p:cNvPr>
          <p:cNvSpPr/>
          <p:nvPr/>
        </p:nvSpPr>
        <p:spPr>
          <a:xfrm>
            <a:off x="8995760" y="2445488"/>
            <a:ext cx="1509824" cy="15098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AA56F4-CF09-49A7-9929-856D38D5CF88}"/>
              </a:ext>
            </a:extLst>
          </p:cNvPr>
          <p:cNvSpPr txBox="1"/>
          <p:nvPr/>
        </p:nvSpPr>
        <p:spPr>
          <a:xfrm>
            <a:off x="4675579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5E36AC-2892-4116-8F26-5B7BF9DF828D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D4F0880-5FF5-4F00-AECC-F1EBC1AEEFAA}"/>
              </a:ext>
            </a:extLst>
          </p:cNvPr>
          <p:cNvGrpSpPr/>
          <p:nvPr/>
        </p:nvGrpSpPr>
        <p:grpSpPr>
          <a:xfrm>
            <a:off x="1708888" y="2445488"/>
            <a:ext cx="1509824" cy="1509824"/>
            <a:chOff x="1562100" y="2527300"/>
            <a:chExt cx="1803400" cy="180340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09E849A-673C-41F1-ABAC-FEFC5A699D47}"/>
                </a:ext>
              </a:extLst>
            </p:cNvPr>
            <p:cNvSpPr/>
            <p:nvPr/>
          </p:nvSpPr>
          <p:spPr>
            <a:xfrm>
              <a:off x="1562100" y="2527300"/>
              <a:ext cx="1803400" cy="180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" name="不完整圆 4">
              <a:extLst>
                <a:ext uri="{FF2B5EF4-FFF2-40B4-BE49-F238E27FC236}">
                  <a16:creationId xmlns:a16="http://schemas.microsoft.com/office/drawing/2014/main" id="{3D3E8562-59D5-40F4-9F45-5BFDA3ACBF6D}"/>
                </a:ext>
              </a:extLst>
            </p:cNvPr>
            <p:cNvSpPr/>
            <p:nvPr/>
          </p:nvSpPr>
          <p:spPr>
            <a:xfrm>
              <a:off x="1562100" y="2527300"/>
              <a:ext cx="1803400" cy="1803400"/>
            </a:xfrm>
            <a:prstGeom prst="pie">
              <a:avLst>
                <a:gd name="adj1" fmla="val 1174915"/>
                <a:gd name="adj2" fmla="val 16200000"/>
              </a:avLst>
            </a:pr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D6D06AD-BF25-47A7-8102-27F50B343F26}"/>
                </a:ext>
              </a:extLst>
            </p:cNvPr>
            <p:cNvSpPr/>
            <p:nvPr/>
          </p:nvSpPr>
          <p:spPr>
            <a:xfrm>
              <a:off x="1708888" y="2674088"/>
              <a:ext cx="1509823" cy="150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4DFB92C-4929-4D8F-AC69-2B5741800041}"/>
              </a:ext>
            </a:extLst>
          </p:cNvPr>
          <p:cNvGrpSpPr/>
          <p:nvPr/>
        </p:nvGrpSpPr>
        <p:grpSpPr>
          <a:xfrm>
            <a:off x="4137845" y="2445488"/>
            <a:ext cx="1509824" cy="1509824"/>
            <a:chOff x="3991057" y="2527300"/>
            <a:chExt cx="1803400" cy="18034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368531A-14EC-4C6D-89AD-06F5063DA0C3}"/>
                </a:ext>
              </a:extLst>
            </p:cNvPr>
            <p:cNvSpPr/>
            <p:nvPr/>
          </p:nvSpPr>
          <p:spPr>
            <a:xfrm>
              <a:off x="3991057" y="2527300"/>
              <a:ext cx="1803400" cy="180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不完整圆 8">
              <a:extLst>
                <a:ext uri="{FF2B5EF4-FFF2-40B4-BE49-F238E27FC236}">
                  <a16:creationId xmlns:a16="http://schemas.microsoft.com/office/drawing/2014/main" id="{61BC6CFC-B6E2-4C16-A961-D7134ECF3966}"/>
                </a:ext>
              </a:extLst>
            </p:cNvPr>
            <p:cNvSpPr/>
            <p:nvPr/>
          </p:nvSpPr>
          <p:spPr>
            <a:xfrm>
              <a:off x="3991057" y="2527300"/>
              <a:ext cx="1803400" cy="1803400"/>
            </a:xfrm>
            <a:prstGeom prst="pie">
              <a:avLst>
                <a:gd name="adj1" fmla="val 19922521"/>
                <a:gd name="adj2" fmla="val 16200000"/>
              </a:avLst>
            </a:pr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54214D0-9AF1-41CB-8F28-434ACD24C595}"/>
                </a:ext>
              </a:extLst>
            </p:cNvPr>
            <p:cNvSpPr/>
            <p:nvPr/>
          </p:nvSpPr>
          <p:spPr>
            <a:xfrm>
              <a:off x="4137845" y="2674088"/>
              <a:ext cx="1509823" cy="150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3D568CF-D173-408E-9CA1-8EF98FA85001}"/>
              </a:ext>
            </a:extLst>
          </p:cNvPr>
          <p:cNvGrpSpPr/>
          <p:nvPr/>
        </p:nvGrpSpPr>
        <p:grpSpPr>
          <a:xfrm>
            <a:off x="6566802" y="2445488"/>
            <a:ext cx="1509824" cy="1509824"/>
            <a:chOff x="6420014" y="2527300"/>
            <a:chExt cx="1803400" cy="18034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513E89D-4EA1-4084-BE3B-06E5996769ED}"/>
                </a:ext>
              </a:extLst>
            </p:cNvPr>
            <p:cNvSpPr/>
            <p:nvPr/>
          </p:nvSpPr>
          <p:spPr>
            <a:xfrm>
              <a:off x="6420014" y="2527300"/>
              <a:ext cx="1803400" cy="180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不完整圆 11">
              <a:extLst>
                <a:ext uri="{FF2B5EF4-FFF2-40B4-BE49-F238E27FC236}">
                  <a16:creationId xmlns:a16="http://schemas.microsoft.com/office/drawing/2014/main" id="{4117D97A-DA69-480E-BF5E-E3898E07B931}"/>
                </a:ext>
              </a:extLst>
            </p:cNvPr>
            <p:cNvSpPr/>
            <p:nvPr/>
          </p:nvSpPr>
          <p:spPr>
            <a:xfrm>
              <a:off x="6420014" y="2527300"/>
              <a:ext cx="1803400" cy="1803400"/>
            </a:xfrm>
            <a:prstGeom prst="pie">
              <a:avLst>
                <a:gd name="adj1" fmla="val 514"/>
                <a:gd name="adj2" fmla="val 16200000"/>
              </a:avLst>
            </a:pr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5184D32-7688-4051-A169-C635B0C235A9}"/>
                </a:ext>
              </a:extLst>
            </p:cNvPr>
            <p:cNvSpPr/>
            <p:nvPr/>
          </p:nvSpPr>
          <p:spPr>
            <a:xfrm>
              <a:off x="6566802" y="2674088"/>
              <a:ext cx="1509823" cy="150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5" name="不完整圆 14">
            <a:extLst>
              <a:ext uri="{FF2B5EF4-FFF2-40B4-BE49-F238E27FC236}">
                <a16:creationId xmlns:a16="http://schemas.microsoft.com/office/drawing/2014/main" id="{6D03F616-0DE4-4E72-84C0-11FD2383668D}"/>
              </a:ext>
            </a:extLst>
          </p:cNvPr>
          <p:cNvSpPr/>
          <p:nvPr/>
        </p:nvSpPr>
        <p:spPr>
          <a:xfrm>
            <a:off x="8995760" y="2445488"/>
            <a:ext cx="1509824" cy="1509824"/>
          </a:xfrm>
          <a:prstGeom prst="pie">
            <a:avLst>
              <a:gd name="adj1" fmla="val 17660465"/>
              <a:gd name="adj2" fmla="val 16200000"/>
            </a:avLst>
          </a:pr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7CD7061-C55A-4FE6-B565-590F26815B55}"/>
              </a:ext>
            </a:extLst>
          </p:cNvPr>
          <p:cNvSpPr/>
          <p:nvPr/>
        </p:nvSpPr>
        <p:spPr>
          <a:xfrm>
            <a:off x="9118652" y="2568381"/>
            <a:ext cx="1264040" cy="126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C155C40-2C03-4B36-A8D2-3BF43D40E944}"/>
              </a:ext>
            </a:extLst>
          </p:cNvPr>
          <p:cNvGrpSpPr/>
          <p:nvPr/>
        </p:nvGrpSpPr>
        <p:grpSpPr>
          <a:xfrm>
            <a:off x="1341596" y="4182675"/>
            <a:ext cx="2244406" cy="1161631"/>
            <a:chOff x="1809751" y="2496470"/>
            <a:chExt cx="2244406" cy="11616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229E3B7-2749-4D2C-980B-2C5F2F89054D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406400F-F4B3-4E20-B047-328C3AC3645B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sz="16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en-US" altLang="zh-CN" sz="16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A74030C-E491-46F4-8D30-C518CBAC4C81}"/>
              </a:ext>
            </a:extLst>
          </p:cNvPr>
          <p:cNvGrpSpPr/>
          <p:nvPr/>
        </p:nvGrpSpPr>
        <p:grpSpPr>
          <a:xfrm>
            <a:off x="3770553" y="4182675"/>
            <a:ext cx="2244406" cy="1161631"/>
            <a:chOff x="1809751" y="2496470"/>
            <a:chExt cx="2244406" cy="116163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56E6F75-83E9-45ED-BE12-0920D7523F34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543948C-A98C-4965-BF72-CBD884DC78A8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sz="16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en-US" altLang="zh-CN" sz="16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AF2BBB3-32B6-4002-AE00-B88C01372C27}"/>
              </a:ext>
            </a:extLst>
          </p:cNvPr>
          <p:cNvGrpSpPr/>
          <p:nvPr/>
        </p:nvGrpSpPr>
        <p:grpSpPr>
          <a:xfrm>
            <a:off x="6199510" y="4182675"/>
            <a:ext cx="2244406" cy="1161631"/>
            <a:chOff x="1809751" y="2496470"/>
            <a:chExt cx="2244406" cy="116163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58F8E06-B020-4C5E-90D6-FE30CFD04364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10C9E46-4000-44F7-8DD6-D4F09F1E1178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575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sz="16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en-US" altLang="zh-CN" sz="16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DCF2CE3-CAAD-4D83-A389-51070F76BD9C}"/>
              </a:ext>
            </a:extLst>
          </p:cNvPr>
          <p:cNvGrpSpPr/>
          <p:nvPr/>
        </p:nvGrpSpPr>
        <p:grpSpPr>
          <a:xfrm>
            <a:off x="8628469" y="4182675"/>
            <a:ext cx="2244406" cy="1161631"/>
            <a:chOff x="1809751" y="2496470"/>
            <a:chExt cx="2244406" cy="116163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34260D-15AB-49E2-8E59-E625C702DE1C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EA729FF-60C3-4A6E-88CC-33A0F5A39C85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575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sz="1600" dirty="0">
                  <a:latin typeface="+mj-lt"/>
                  <a:ea typeface="时尚中黑简体" panose="01010104010101010101" pitchFamily="2" charset="-122"/>
                </a:rPr>
                <a:t>STAGE HERE</a:t>
              </a:r>
              <a:endParaRPr lang="en-US" altLang="zh-CN" sz="1600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3594FF12-4F98-40C0-B89F-1A7790741115}"/>
              </a:ext>
            </a:extLst>
          </p:cNvPr>
          <p:cNvSpPr txBox="1"/>
          <p:nvPr/>
        </p:nvSpPr>
        <p:spPr>
          <a:xfrm>
            <a:off x="2033233" y="293878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67%</a:t>
            </a:r>
            <a:endParaRPr lang="zh-CN" altLang="en-US" sz="28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46F6BCD-9630-4B10-B81A-961B3F54E6A0}"/>
              </a:ext>
            </a:extLst>
          </p:cNvPr>
          <p:cNvSpPr txBox="1"/>
          <p:nvPr/>
        </p:nvSpPr>
        <p:spPr>
          <a:xfrm>
            <a:off x="4462189" y="293878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78%</a:t>
            </a:r>
            <a:endParaRPr lang="zh-CN" altLang="en-US" sz="28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C959B0E-AE7F-4B69-8358-3F2C15F978EB}"/>
              </a:ext>
            </a:extLst>
          </p:cNvPr>
          <p:cNvSpPr txBox="1"/>
          <p:nvPr/>
        </p:nvSpPr>
        <p:spPr>
          <a:xfrm>
            <a:off x="6891146" y="293878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75%</a:t>
            </a:r>
            <a:endParaRPr lang="zh-CN" altLang="en-US" sz="28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61C59F0-3646-4732-AF0C-2A38DDA5C287}"/>
              </a:ext>
            </a:extLst>
          </p:cNvPr>
          <p:cNvSpPr txBox="1"/>
          <p:nvPr/>
        </p:nvSpPr>
        <p:spPr>
          <a:xfrm>
            <a:off x="9320105" y="293878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85%</a:t>
            </a:r>
            <a:endParaRPr lang="zh-CN" altLang="en-US" sz="28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6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AA56F4-CF09-49A7-9929-856D38D5CF88}"/>
              </a:ext>
            </a:extLst>
          </p:cNvPr>
          <p:cNvSpPr txBox="1"/>
          <p:nvPr/>
        </p:nvSpPr>
        <p:spPr>
          <a:xfrm>
            <a:off x="4675579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5E36AC-2892-4116-8F26-5B7BF9DF828D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54DBB933-84A4-48DB-8A58-696CD50E52B9}"/>
              </a:ext>
            </a:extLst>
          </p:cNvPr>
          <p:cNvGrpSpPr/>
          <p:nvPr/>
        </p:nvGrpSpPr>
        <p:grpSpPr>
          <a:xfrm>
            <a:off x="1212686" y="2114549"/>
            <a:ext cx="3258404" cy="3609975"/>
            <a:chOff x="1212686" y="2114549"/>
            <a:chExt cx="3258404" cy="3609975"/>
          </a:xfrm>
        </p:grpSpPr>
        <p:sp>
          <p:nvSpPr>
            <p:cNvPr id="7" name="椭圆 4">
              <a:extLst>
                <a:ext uri="{FF2B5EF4-FFF2-40B4-BE49-F238E27FC236}">
                  <a16:creationId xmlns:a16="http://schemas.microsoft.com/office/drawing/2014/main" id="{1EB35033-80F3-4F29-8686-230FEC8B96CC}"/>
                </a:ext>
              </a:extLst>
            </p:cNvPr>
            <p:cNvSpPr/>
            <p:nvPr/>
          </p:nvSpPr>
          <p:spPr>
            <a:xfrm>
              <a:off x="1212686" y="2114549"/>
              <a:ext cx="3258404" cy="3609975"/>
            </a:xfrm>
            <a:custGeom>
              <a:avLst/>
              <a:gdLst>
                <a:gd name="T0" fmla="*/ 7947 w 9694"/>
                <a:gd name="T1" fmla="*/ 465 h 10757"/>
                <a:gd name="T2" fmla="*/ 8466 w 9694"/>
                <a:gd name="T3" fmla="*/ 694 h 10757"/>
                <a:gd name="T4" fmla="*/ 8006 w 9694"/>
                <a:gd name="T5" fmla="*/ 1273 h 10757"/>
                <a:gd name="T6" fmla="*/ 7575 w 9694"/>
                <a:gd name="T7" fmla="*/ 1642 h 10757"/>
                <a:gd name="T8" fmla="*/ 4847 w 9694"/>
                <a:gd name="T9" fmla="*/ 1054 h 10757"/>
                <a:gd name="T10" fmla="*/ 2119 w 9694"/>
                <a:gd name="T11" fmla="*/ 1642 h 10757"/>
                <a:gd name="T12" fmla="*/ 1688 w 9694"/>
                <a:gd name="T13" fmla="*/ 1273 h 10757"/>
                <a:gd name="T14" fmla="*/ 1228 w 9694"/>
                <a:gd name="T15" fmla="*/ 694 h 10757"/>
                <a:gd name="T16" fmla="*/ 1747 w 9694"/>
                <a:gd name="T17" fmla="*/ 465 h 10757"/>
                <a:gd name="T18" fmla="*/ 310 w 9694"/>
                <a:gd name="T19" fmla="*/ 472 h 10757"/>
                <a:gd name="T20" fmla="*/ 2367 w 9694"/>
                <a:gd name="T21" fmla="*/ 4992 h 10757"/>
                <a:gd name="T22" fmla="*/ 2216 w 9694"/>
                <a:gd name="T23" fmla="*/ 5594 h 10757"/>
                <a:gd name="T24" fmla="*/ 2292 w 9694"/>
                <a:gd name="T25" fmla="*/ 5940 h 10757"/>
                <a:gd name="T26" fmla="*/ 2895 w 9694"/>
                <a:gd name="T27" fmla="*/ 5508 h 10757"/>
                <a:gd name="T28" fmla="*/ 4417 w 9694"/>
                <a:gd name="T29" fmla="*/ 7342 h 10757"/>
                <a:gd name="T30" fmla="*/ 4282 w 9694"/>
                <a:gd name="T31" fmla="*/ 9287 h 10757"/>
                <a:gd name="T32" fmla="*/ 3128 w 9694"/>
                <a:gd name="T33" fmla="*/ 10396 h 10757"/>
                <a:gd name="T34" fmla="*/ 4847 w 9694"/>
                <a:gd name="T35" fmla="*/ 10757 h 10757"/>
                <a:gd name="T36" fmla="*/ 6566 w 9694"/>
                <a:gd name="T37" fmla="*/ 10396 h 10757"/>
                <a:gd name="T38" fmla="*/ 5413 w 9694"/>
                <a:gd name="T39" fmla="*/ 9287 h 10757"/>
                <a:gd name="T40" fmla="*/ 5277 w 9694"/>
                <a:gd name="T41" fmla="*/ 7342 h 10757"/>
                <a:gd name="T42" fmla="*/ 6799 w 9694"/>
                <a:gd name="T43" fmla="*/ 5508 h 10757"/>
                <a:gd name="T44" fmla="*/ 7403 w 9694"/>
                <a:gd name="T45" fmla="*/ 5940 h 10757"/>
                <a:gd name="T46" fmla="*/ 7478 w 9694"/>
                <a:gd name="T47" fmla="*/ 5594 h 10757"/>
                <a:gd name="T48" fmla="*/ 7328 w 9694"/>
                <a:gd name="T49" fmla="*/ 4992 h 10757"/>
                <a:gd name="T50" fmla="*/ 9385 w 9694"/>
                <a:gd name="T51" fmla="*/ 472 h 10757"/>
                <a:gd name="T52" fmla="*/ 2532 w 9694"/>
                <a:gd name="T53" fmla="*/ 4670 h 10757"/>
                <a:gd name="T54" fmla="*/ 1090 w 9694"/>
                <a:gd name="T55" fmla="*/ 2455 h 10757"/>
                <a:gd name="T56" fmla="*/ 885 w 9694"/>
                <a:gd name="T57" fmla="*/ 557 h 10757"/>
                <a:gd name="T58" fmla="*/ 1296 w 9694"/>
                <a:gd name="T59" fmla="*/ 1267 h 10757"/>
                <a:gd name="T60" fmla="*/ 1100 w 9694"/>
                <a:gd name="T61" fmla="*/ 1922 h 10757"/>
                <a:gd name="T62" fmla="*/ 2134 w 9694"/>
                <a:gd name="T63" fmla="*/ 2004 h 10757"/>
                <a:gd name="T64" fmla="*/ 2532 w 9694"/>
                <a:gd name="T65" fmla="*/ 4670 h 10757"/>
                <a:gd name="T66" fmla="*/ 8604 w 9694"/>
                <a:gd name="T67" fmla="*/ 2455 h 10757"/>
                <a:gd name="T68" fmla="*/ 7162 w 9694"/>
                <a:gd name="T69" fmla="*/ 4670 h 10757"/>
                <a:gd name="T70" fmla="*/ 7560 w 9694"/>
                <a:gd name="T71" fmla="*/ 2004 h 10757"/>
                <a:gd name="T72" fmla="*/ 8595 w 9694"/>
                <a:gd name="T73" fmla="*/ 1922 h 10757"/>
                <a:gd name="T74" fmla="*/ 8398 w 9694"/>
                <a:gd name="T75" fmla="*/ 1267 h 10757"/>
                <a:gd name="T76" fmla="*/ 8809 w 9694"/>
                <a:gd name="T77" fmla="*/ 556 h 10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94" h="10757">
                  <a:moveTo>
                    <a:pt x="8074" y="270"/>
                  </a:moveTo>
                  <a:cubicBezTo>
                    <a:pt x="7990" y="296"/>
                    <a:pt x="7937" y="378"/>
                    <a:pt x="7947" y="465"/>
                  </a:cubicBezTo>
                  <a:cubicBezTo>
                    <a:pt x="7958" y="552"/>
                    <a:pt x="8029" y="619"/>
                    <a:pt x="8116" y="624"/>
                  </a:cubicBezTo>
                  <a:cubicBezTo>
                    <a:pt x="8348" y="638"/>
                    <a:pt x="8437" y="676"/>
                    <a:pt x="8466" y="694"/>
                  </a:cubicBezTo>
                  <a:cubicBezTo>
                    <a:pt x="8435" y="772"/>
                    <a:pt x="8256" y="935"/>
                    <a:pt x="8076" y="1047"/>
                  </a:cubicBezTo>
                  <a:cubicBezTo>
                    <a:pt x="8000" y="1095"/>
                    <a:pt x="7970" y="1191"/>
                    <a:pt x="8006" y="1273"/>
                  </a:cubicBezTo>
                  <a:lnTo>
                    <a:pt x="8167" y="1642"/>
                  </a:lnTo>
                  <a:lnTo>
                    <a:pt x="7575" y="1642"/>
                  </a:lnTo>
                  <a:cubicBezTo>
                    <a:pt x="7581" y="1453"/>
                    <a:pt x="7584" y="1257"/>
                    <a:pt x="7584" y="1054"/>
                  </a:cubicBezTo>
                  <a:lnTo>
                    <a:pt x="4847" y="1054"/>
                  </a:lnTo>
                  <a:lnTo>
                    <a:pt x="2110" y="1054"/>
                  </a:lnTo>
                  <a:cubicBezTo>
                    <a:pt x="2110" y="1257"/>
                    <a:pt x="2113" y="1453"/>
                    <a:pt x="2119" y="1642"/>
                  </a:cubicBezTo>
                  <a:lnTo>
                    <a:pt x="1527" y="1642"/>
                  </a:lnTo>
                  <a:lnTo>
                    <a:pt x="1688" y="1273"/>
                  </a:lnTo>
                  <a:cubicBezTo>
                    <a:pt x="1724" y="1191"/>
                    <a:pt x="1694" y="1095"/>
                    <a:pt x="1618" y="1047"/>
                  </a:cubicBezTo>
                  <a:cubicBezTo>
                    <a:pt x="1438" y="935"/>
                    <a:pt x="1260" y="772"/>
                    <a:pt x="1228" y="694"/>
                  </a:cubicBezTo>
                  <a:cubicBezTo>
                    <a:pt x="1258" y="676"/>
                    <a:pt x="1347" y="638"/>
                    <a:pt x="1578" y="624"/>
                  </a:cubicBezTo>
                  <a:cubicBezTo>
                    <a:pt x="1666" y="619"/>
                    <a:pt x="1737" y="552"/>
                    <a:pt x="1747" y="465"/>
                  </a:cubicBezTo>
                  <a:cubicBezTo>
                    <a:pt x="1758" y="378"/>
                    <a:pt x="1704" y="296"/>
                    <a:pt x="1621" y="270"/>
                  </a:cubicBezTo>
                  <a:cubicBezTo>
                    <a:pt x="1526" y="242"/>
                    <a:pt x="683" y="0"/>
                    <a:pt x="310" y="472"/>
                  </a:cubicBezTo>
                  <a:cubicBezTo>
                    <a:pt x="0" y="864"/>
                    <a:pt x="151" y="1568"/>
                    <a:pt x="769" y="2623"/>
                  </a:cubicBezTo>
                  <a:cubicBezTo>
                    <a:pt x="841" y="2827"/>
                    <a:pt x="1468" y="4532"/>
                    <a:pt x="2367" y="4992"/>
                  </a:cubicBezTo>
                  <a:cubicBezTo>
                    <a:pt x="2529" y="5075"/>
                    <a:pt x="2625" y="5164"/>
                    <a:pt x="2623" y="5230"/>
                  </a:cubicBezTo>
                  <a:cubicBezTo>
                    <a:pt x="2621" y="5346"/>
                    <a:pt x="2385" y="5516"/>
                    <a:pt x="2216" y="5594"/>
                  </a:cubicBezTo>
                  <a:cubicBezTo>
                    <a:pt x="2125" y="5636"/>
                    <a:pt x="2085" y="5743"/>
                    <a:pt x="2127" y="5834"/>
                  </a:cubicBezTo>
                  <a:cubicBezTo>
                    <a:pt x="2157" y="5900"/>
                    <a:pt x="2223" y="5940"/>
                    <a:pt x="2292" y="5940"/>
                  </a:cubicBezTo>
                  <a:cubicBezTo>
                    <a:pt x="2317" y="5940"/>
                    <a:pt x="2342" y="5934"/>
                    <a:pt x="2367" y="5923"/>
                  </a:cubicBezTo>
                  <a:cubicBezTo>
                    <a:pt x="2442" y="5889"/>
                    <a:pt x="2743" y="5741"/>
                    <a:pt x="2895" y="5508"/>
                  </a:cubicBezTo>
                  <a:cubicBezTo>
                    <a:pt x="3572" y="6859"/>
                    <a:pt x="4440" y="6935"/>
                    <a:pt x="4440" y="6935"/>
                  </a:cubicBezTo>
                  <a:lnTo>
                    <a:pt x="4417" y="7342"/>
                  </a:lnTo>
                  <a:cubicBezTo>
                    <a:pt x="4101" y="7252"/>
                    <a:pt x="3467" y="8224"/>
                    <a:pt x="3988" y="8631"/>
                  </a:cubicBezTo>
                  <a:cubicBezTo>
                    <a:pt x="4508" y="9038"/>
                    <a:pt x="4282" y="9287"/>
                    <a:pt x="4282" y="9287"/>
                  </a:cubicBezTo>
                  <a:cubicBezTo>
                    <a:pt x="3829" y="9559"/>
                    <a:pt x="3875" y="9966"/>
                    <a:pt x="3875" y="9966"/>
                  </a:cubicBezTo>
                  <a:cubicBezTo>
                    <a:pt x="3603" y="9898"/>
                    <a:pt x="3128" y="10396"/>
                    <a:pt x="3128" y="10396"/>
                  </a:cubicBezTo>
                  <a:lnTo>
                    <a:pt x="3128" y="10757"/>
                  </a:lnTo>
                  <a:lnTo>
                    <a:pt x="4847" y="10757"/>
                  </a:lnTo>
                  <a:lnTo>
                    <a:pt x="6566" y="10757"/>
                  </a:lnTo>
                  <a:lnTo>
                    <a:pt x="6566" y="10396"/>
                  </a:lnTo>
                  <a:cubicBezTo>
                    <a:pt x="6566" y="10396"/>
                    <a:pt x="6091" y="9898"/>
                    <a:pt x="5820" y="9966"/>
                  </a:cubicBezTo>
                  <a:cubicBezTo>
                    <a:pt x="5820" y="9966"/>
                    <a:pt x="5865" y="9559"/>
                    <a:pt x="5413" y="9287"/>
                  </a:cubicBezTo>
                  <a:cubicBezTo>
                    <a:pt x="5413" y="9287"/>
                    <a:pt x="5186" y="9038"/>
                    <a:pt x="5707" y="8631"/>
                  </a:cubicBezTo>
                  <a:cubicBezTo>
                    <a:pt x="6227" y="8224"/>
                    <a:pt x="5594" y="7252"/>
                    <a:pt x="5277" y="7342"/>
                  </a:cubicBezTo>
                  <a:lnTo>
                    <a:pt x="5254" y="6935"/>
                  </a:lnTo>
                  <a:cubicBezTo>
                    <a:pt x="5254" y="6935"/>
                    <a:pt x="6123" y="6859"/>
                    <a:pt x="6799" y="5508"/>
                  </a:cubicBezTo>
                  <a:cubicBezTo>
                    <a:pt x="6952" y="5741"/>
                    <a:pt x="7252" y="5889"/>
                    <a:pt x="7328" y="5923"/>
                  </a:cubicBezTo>
                  <a:cubicBezTo>
                    <a:pt x="7352" y="5934"/>
                    <a:pt x="7378" y="5940"/>
                    <a:pt x="7403" y="5940"/>
                  </a:cubicBezTo>
                  <a:cubicBezTo>
                    <a:pt x="7472" y="5940"/>
                    <a:pt x="7537" y="5900"/>
                    <a:pt x="7568" y="5834"/>
                  </a:cubicBezTo>
                  <a:cubicBezTo>
                    <a:pt x="7609" y="5743"/>
                    <a:pt x="7569" y="5636"/>
                    <a:pt x="7478" y="5594"/>
                  </a:cubicBezTo>
                  <a:cubicBezTo>
                    <a:pt x="7309" y="5516"/>
                    <a:pt x="7073" y="5346"/>
                    <a:pt x="7071" y="5230"/>
                  </a:cubicBezTo>
                  <a:cubicBezTo>
                    <a:pt x="7070" y="5164"/>
                    <a:pt x="7165" y="5075"/>
                    <a:pt x="7328" y="4992"/>
                  </a:cubicBezTo>
                  <a:cubicBezTo>
                    <a:pt x="8226" y="4532"/>
                    <a:pt x="8853" y="2827"/>
                    <a:pt x="8925" y="2623"/>
                  </a:cubicBezTo>
                  <a:cubicBezTo>
                    <a:pt x="9544" y="1568"/>
                    <a:pt x="9694" y="864"/>
                    <a:pt x="9385" y="472"/>
                  </a:cubicBezTo>
                  <a:cubicBezTo>
                    <a:pt x="9011" y="0"/>
                    <a:pt x="8169" y="242"/>
                    <a:pt x="8074" y="270"/>
                  </a:cubicBezTo>
                  <a:close/>
                  <a:moveTo>
                    <a:pt x="2532" y="4670"/>
                  </a:moveTo>
                  <a:cubicBezTo>
                    <a:pt x="1725" y="4257"/>
                    <a:pt x="1111" y="2505"/>
                    <a:pt x="1105" y="2488"/>
                  </a:cubicBezTo>
                  <a:cubicBezTo>
                    <a:pt x="1101" y="2476"/>
                    <a:pt x="1096" y="2465"/>
                    <a:pt x="1090" y="2455"/>
                  </a:cubicBezTo>
                  <a:cubicBezTo>
                    <a:pt x="390" y="1266"/>
                    <a:pt x="478" y="843"/>
                    <a:pt x="593" y="697"/>
                  </a:cubicBezTo>
                  <a:cubicBezTo>
                    <a:pt x="658" y="616"/>
                    <a:pt x="765" y="574"/>
                    <a:pt x="885" y="557"/>
                  </a:cubicBezTo>
                  <a:cubicBezTo>
                    <a:pt x="880" y="570"/>
                    <a:pt x="875" y="584"/>
                    <a:pt x="872" y="599"/>
                  </a:cubicBezTo>
                  <a:cubicBezTo>
                    <a:pt x="806" y="858"/>
                    <a:pt x="1085" y="1115"/>
                    <a:pt x="1296" y="1267"/>
                  </a:cubicBezTo>
                  <a:lnTo>
                    <a:pt x="1085" y="1751"/>
                  </a:lnTo>
                  <a:cubicBezTo>
                    <a:pt x="1061" y="1807"/>
                    <a:pt x="1066" y="1871"/>
                    <a:pt x="1100" y="1922"/>
                  </a:cubicBezTo>
                  <a:cubicBezTo>
                    <a:pt x="1133" y="1973"/>
                    <a:pt x="1190" y="2004"/>
                    <a:pt x="1251" y="2004"/>
                  </a:cubicBezTo>
                  <a:lnTo>
                    <a:pt x="2134" y="2004"/>
                  </a:lnTo>
                  <a:cubicBezTo>
                    <a:pt x="2192" y="3141"/>
                    <a:pt x="2355" y="4016"/>
                    <a:pt x="2568" y="4690"/>
                  </a:cubicBezTo>
                  <a:cubicBezTo>
                    <a:pt x="2556" y="4683"/>
                    <a:pt x="2545" y="4677"/>
                    <a:pt x="2532" y="4670"/>
                  </a:cubicBezTo>
                  <a:close/>
                  <a:moveTo>
                    <a:pt x="9101" y="697"/>
                  </a:moveTo>
                  <a:cubicBezTo>
                    <a:pt x="9216" y="843"/>
                    <a:pt x="9305" y="1265"/>
                    <a:pt x="8604" y="2455"/>
                  </a:cubicBezTo>
                  <a:cubicBezTo>
                    <a:pt x="8598" y="2465"/>
                    <a:pt x="8593" y="2476"/>
                    <a:pt x="8589" y="2488"/>
                  </a:cubicBezTo>
                  <a:cubicBezTo>
                    <a:pt x="8583" y="2505"/>
                    <a:pt x="7969" y="4257"/>
                    <a:pt x="7162" y="4670"/>
                  </a:cubicBezTo>
                  <a:cubicBezTo>
                    <a:pt x="7150" y="4677"/>
                    <a:pt x="7138" y="4683"/>
                    <a:pt x="7126" y="4690"/>
                  </a:cubicBezTo>
                  <a:cubicBezTo>
                    <a:pt x="7340" y="4016"/>
                    <a:pt x="7502" y="3141"/>
                    <a:pt x="7560" y="2004"/>
                  </a:cubicBezTo>
                  <a:lnTo>
                    <a:pt x="8444" y="2004"/>
                  </a:lnTo>
                  <a:cubicBezTo>
                    <a:pt x="8505" y="2004"/>
                    <a:pt x="8562" y="1973"/>
                    <a:pt x="8595" y="1922"/>
                  </a:cubicBezTo>
                  <a:cubicBezTo>
                    <a:pt x="8628" y="1871"/>
                    <a:pt x="8634" y="1807"/>
                    <a:pt x="8609" y="1751"/>
                  </a:cubicBezTo>
                  <a:lnTo>
                    <a:pt x="8398" y="1267"/>
                  </a:lnTo>
                  <a:cubicBezTo>
                    <a:pt x="8610" y="1115"/>
                    <a:pt x="8889" y="858"/>
                    <a:pt x="8823" y="599"/>
                  </a:cubicBezTo>
                  <a:cubicBezTo>
                    <a:pt x="8819" y="584"/>
                    <a:pt x="8814" y="570"/>
                    <a:pt x="8809" y="556"/>
                  </a:cubicBezTo>
                  <a:cubicBezTo>
                    <a:pt x="8929" y="573"/>
                    <a:pt x="9036" y="615"/>
                    <a:pt x="9101" y="697"/>
                  </a:cubicBezTo>
                  <a:close/>
                </a:path>
              </a:pathLst>
            </a:custGeom>
            <a:solidFill>
              <a:srgbClr val="F47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735F2F8-47A3-4DF2-8B83-DB78AB782E08}"/>
                </a:ext>
              </a:extLst>
            </p:cNvPr>
            <p:cNvSpPr txBox="1"/>
            <p:nvPr/>
          </p:nvSpPr>
          <p:spPr>
            <a:xfrm>
              <a:off x="1837447" y="2719207"/>
              <a:ext cx="20088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36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OPTION</a:t>
              </a:r>
            </a:p>
            <a:p>
              <a:pPr algn="ctr"/>
              <a:r>
                <a:rPr lang="tr-TR" altLang="zh-CN" sz="3600" dirty="0">
                  <a:solidFill>
                    <a:schemeClr val="bg1"/>
                  </a:solidFill>
                  <a:latin typeface="+mj-lt"/>
                  <a:ea typeface="时尚中黑简体" panose="01010104010101010101" pitchFamily="2" charset="-122"/>
                </a:rPr>
                <a:t>HERE</a:t>
              </a:r>
              <a:endParaRPr lang="zh-CN" altLang="en-US" sz="3600" dirty="0">
                <a:solidFill>
                  <a:schemeClr val="bg1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15CC5CC-C6C3-4EB3-80D8-78B629D3F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36" y="1827482"/>
            <a:ext cx="1448504" cy="18475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29AD63-E74E-4971-9BA9-FC0A376A4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27" y="1827482"/>
            <a:ext cx="1448504" cy="1847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AE3FB2-377B-4DB2-8103-F7F1D52A8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418" y="1827482"/>
            <a:ext cx="1448504" cy="18475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19FF68-3ACD-40AD-897E-D06FA302A9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10" y="1827482"/>
            <a:ext cx="1448504" cy="18475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4CCC1A-7AF5-4958-AA93-E70D0CF896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36" y="3942032"/>
            <a:ext cx="1448504" cy="18475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C3B7549-CFCC-45C3-BE43-9D3545D029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27" y="3942032"/>
            <a:ext cx="1448504" cy="18475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491B38-D768-401C-9875-F698D59B9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418" y="3942032"/>
            <a:ext cx="1448504" cy="18475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EC3598-D76C-41FF-A54F-0C8DFD2019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810" y="3942032"/>
            <a:ext cx="1448504" cy="184758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683E3CC-094C-4BF1-BE0A-D8AD134AF5A8}"/>
              </a:ext>
            </a:extLst>
          </p:cNvPr>
          <p:cNvSpPr txBox="1"/>
          <p:nvPr/>
        </p:nvSpPr>
        <p:spPr>
          <a:xfrm>
            <a:off x="4890182" y="362518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F89A0B-355A-48E7-B612-D2D7F18A0791}"/>
              </a:ext>
            </a:extLst>
          </p:cNvPr>
          <p:cNvSpPr txBox="1"/>
          <p:nvPr/>
        </p:nvSpPr>
        <p:spPr>
          <a:xfrm>
            <a:off x="6407014" y="362518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C8C0DF-455F-4A2F-89E2-AC5188596233}"/>
              </a:ext>
            </a:extLst>
          </p:cNvPr>
          <p:cNvSpPr txBox="1"/>
          <p:nvPr/>
        </p:nvSpPr>
        <p:spPr>
          <a:xfrm>
            <a:off x="7929405" y="362518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2F1C67-D199-42BB-87BC-318B8EFFB808}"/>
              </a:ext>
            </a:extLst>
          </p:cNvPr>
          <p:cNvSpPr txBox="1"/>
          <p:nvPr/>
        </p:nvSpPr>
        <p:spPr>
          <a:xfrm>
            <a:off x="9451796" y="362518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F35DEC2-158D-4928-8509-E9020A4B1073}"/>
              </a:ext>
            </a:extLst>
          </p:cNvPr>
          <p:cNvSpPr txBox="1"/>
          <p:nvPr/>
        </p:nvSpPr>
        <p:spPr>
          <a:xfrm>
            <a:off x="4890182" y="573779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5C3579-8F97-46CD-B714-9842124407E5}"/>
              </a:ext>
            </a:extLst>
          </p:cNvPr>
          <p:cNvSpPr txBox="1"/>
          <p:nvPr/>
        </p:nvSpPr>
        <p:spPr>
          <a:xfrm>
            <a:off x="6407014" y="573779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444953A-07DA-4B98-9DB6-9C605D64E6BE}"/>
              </a:ext>
            </a:extLst>
          </p:cNvPr>
          <p:cNvSpPr txBox="1"/>
          <p:nvPr/>
        </p:nvSpPr>
        <p:spPr>
          <a:xfrm>
            <a:off x="7929405" y="573779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D72E7A5-E15B-4A4D-AD1C-3425972602BA}"/>
              </a:ext>
            </a:extLst>
          </p:cNvPr>
          <p:cNvSpPr txBox="1"/>
          <p:nvPr/>
        </p:nvSpPr>
        <p:spPr>
          <a:xfrm>
            <a:off x="9451796" y="573779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1600" dirty="0">
                <a:latin typeface="+mj-lt"/>
                <a:ea typeface="时尚中黑简体" panose="01010104010101010101" pitchFamily="2" charset="-122"/>
              </a:rPr>
              <a:t>OPTION HERE</a:t>
            </a:r>
            <a:endParaRPr lang="zh-CN" altLang="en-US" sz="1600" dirty="0">
              <a:latin typeface="+mj-lt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19">
            <a:extLst>
              <a:ext uri="{FF2B5EF4-FFF2-40B4-BE49-F238E27FC236}">
                <a16:creationId xmlns:a16="http://schemas.microsoft.com/office/drawing/2014/main" id="{79B6ECFA-23D6-4184-8820-3E8248D95807}"/>
              </a:ext>
            </a:extLst>
          </p:cNvPr>
          <p:cNvSpPr/>
          <p:nvPr/>
        </p:nvSpPr>
        <p:spPr>
          <a:xfrm>
            <a:off x="9265664" y="2705100"/>
            <a:ext cx="970017" cy="990600"/>
          </a:xfrm>
          <a:custGeom>
            <a:avLst/>
            <a:gdLst>
              <a:gd name="connsiteX0" fmla="*/ 47370 w 595290"/>
              <a:gd name="connsiteY0" fmla="*/ 369974 h 607921"/>
              <a:gd name="connsiteX1" fmla="*/ 48020 w 595290"/>
              <a:gd name="connsiteY1" fmla="*/ 369974 h 607921"/>
              <a:gd name="connsiteX2" fmla="*/ 96040 w 595290"/>
              <a:gd name="connsiteY2" fmla="*/ 417923 h 607921"/>
              <a:gd name="connsiteX3" fmla="*/ 48020 w 595290"/>
              <a:gd name="connsiteY3" fmla="*/ 465872 h 607921"/>
              <a:gd name="connsiteX4" fmla="*/ 47370 w 595290"/>
              <a:gd name="connsiteY4" fmla="*/ 465872 h 607921"/>
              <a:gd name="connsiteX5" fmla="*/ 37366 w 595290"/>
              <a:gd name="connsiteY5" fmla="*/ 464673 h 607921"/>
              <a:gd name="connsiteX6" fmla="*/ 27361 w 595290"/>
              <a:gd name="connsiteY6" fmla="*/ 461177 h 607921"/>
              <a:gd name="connsiteX7" fmla="*/ 0 w 595290"/>
              <a:gd name="connsiteY7" fmla="*/ 417923 h 607921"/>
              <a:gd name="connsiteX8" fmla="*/ 27361 w 595290"/>
              <a:gd name="connsiteY8" fmla="*/ 374619 h 607921"/>
              <a:gd name="connsiteX9" fmla="*/ 37366 w 595290"/>
              <a:gd name="connsiteY9" fmla="*/ 371173 h 607921"/>
              <a:gd name="connsiteX10" fmla="*/ 47370 w 595290"/>
              <a:gd name="connsiteY10" fmla="*/ 369974 h 607921"/>
              <a:gd name="connsiteX11" fmla="*/ 547270 w 595290"/>
              <a:gd name="connsiteY11" fmla="*/ 369833 h 607921"/>
              <a:gd name="connsiteX12" fmla="*/ 557274 w 595290"/>
              <a:gd name="connsiteY12" fmla="*/ 370882 h 607921"/>
              <a:gd name="connsiteX13" fmla="*/ 567278 w 595290"/>
              <a:gd name="connsiteY13" fmla="*/ 374228 h 607921"/>
              <a:gd name="connsiteX14" fmla="*/ 595290 w 595290"/>
              <a:gd name="connsiteY14" fmla="*/ 417828 h 607921"/>
              <a:gd name="connsiteX15" fmla="*/ 567278 w 595290"/>
              <a:gd name="connsiteY15" fmla="*/ 461478 h 607921"/>
              <a:gd name="connsiteX16" fmla="*/ 557274 w 595290"/>
              <a:gd name="connsiteY16" fmla="*/ 464774 h 607921"/>
              <a:gd name="connsiteX17" fmla="*/ 547270 w 595290"/>
              <a:gd name="connsiteY17" fmla="*/ 465873 h 607921"/>
              <a:gd name="connsiteX18" fmla="*/ 499250 w 595290"/>
              <a:gd name="connsiteY18" fmla="*/ 417928 h 607921"/>
              <a:gd name="connsiteX19" fmla="*/ 547270 w 595290"/>
              <a:gd name="connsiteY19" fmla="*/ 369833 h 607921"/>
              <a:gd name="connsiteX20" fmla="*/ 172366 w 595290"/>
              <a:gd name="connsiteY20" fmla="*/ 284449 h 607921"/>
              <a:gd name="connsiteX21" fmla="*/ 297363 w 595290"/>
              <a:gd name="connsiteY21" fmla="*/ 306124 h 607921"/>
              <a:gd name="connsiteX22" fmla="*/ 422360 w 595290"/>
              <a:gd name="connsiteY22" fmla="*/ 284449 h 607921"/>
              <a:gd name="connsiteX23" fmla="*/ 535652 w 595290"/>
              <a:gd name="connsiteY23" fmla="*/ 302128 h 607921"/>
              <a:gd name="connsiteX24" fmla="*/ 547306 w 595290"/>
              <a:gd name="connsiteY24" fmla="*/ 318010 h 607921"/>
              <a:gd name="connsiteX25" fmla="*/ 547306 w 595290"/>
              <a:gd name="connsiteY25" fmla="*/ 345977 h 607921"/>
              <a:gd name="connsiteX26" fmla="*/ 496387 w 595290"/>
              <a:gd name="connsiteY26" fmla="*/ 367002 h 607921"/>
              <a:gd name="connsiteX27" fmla="*/ 475279 w 595290"/>
              <a:gd name="connsiteY27" fmla="*/ 417893 h 607921"/>
              <a:gd name="connsiteX28" fmla="*/ 496387 w 595290"/>
              <a:gd name="connsiteY28" fmla="*/ 468734 h 607921"/>
              <a:gd name="connsiteX29" fmla="*/ 547306 w 595290"/>
              <a:gd name="connsiteY29" fmla="*/ 489809 h 607921"/>
              <a:gd name="connsiteX30" fmla="*/ 547306 w 595290"/>
              <a:gd name="connsiteY30" fmla="*/ 586197 h 607921"/>
              <a:gd name="connsiteX31" fmla="*/ 530700 w 595290"/>
              <a:gd name="connsiteY31" fmla="*/ 602877 h 607921"/>
              <a:gd name="connsiteX32" fmla="*/ 527299 w 595290"/>
              <a:gd name="connsiteY32" fmla="*/ 602527 h 607921"/>
              <a:gd name="connsiteX33" fmla="*/ 422360 w 595290"/>
              <a:gd name="connsiteY33" fmla="*/ 594087 h 607921"/>
              <a:gd name="connsiteX34" fmla="*/ 297363 w 595290"/>
              <a:gd name="connsiteY34" fmla="*/ 607921 h 607921"/>
              <a:gd name="connsiteX35" fmla="*/ 172366 w 595290"/>
              <a:gd name="connsiteY35" fmla="*/ 594087 h 607921"/>
              <a:gd name="connsiteX36" fmla="*/ 67427 w 595290"/>
              <a:gd name="connsiteY36" fmla="*/ 602527 h 607921"/>
              <a:gd name="connsiteX37" fmla="*/ 64026 w 595290"/>
              <a:gd name="connsiteY37" fmla="*/ 602877 h 607921"/>
              <a:gd name="connsiteX38" fmla="*/ 47420 w 595290"/>
              <a:gd name="connsiteY38" fmla="*/ 586197 h 607921"/>
              <a:gd name="connsiteX39" fmla="*/ 47420 w 595290"/>
              <a:gd name="connsiteY39" fmla="*/ 489809 h 607921"/>
              <a:gd name="connsiteX40" fmla="*/ 48070 w 595290"/>
              <a:gd name="connsiteY40" fmla="*/ 489809 h 607921"/>
              <a:gd name="connsiteX41" fmla="*/ 99039 w 595290"/>
              <a:gd name="connsiteY41" fmla="*/ 468734 h 607921"/>
              <a:gd name="connsiteX42" fmla="*/ 120097 w 595290"/>
              <a:gd name="connsiteY42" fmla="*/ 417893 h 607921"/>
              <a:gd name="connsiteX43" fmla="*/ 99039 w 595290"/>
              <a:gd name="connsiteY43" fmla="*/ 367002 h 607921"/>
              <a:gd name="connsiteX44" fmla="*/ 48070 w 595290"/>
              <a:gd name="connsiteY44" fmla="*/ 345977 h 607921"/>
              <a:gd name="connsiteX45" fmla="*/ 47420 w 595290"/>
              <a:gd name="connsiteY45" fmla="*/ 345977 h 607921"/>
              <a:gd name="connsiteX46" fmla="*/ 47420 w 595290"/>
              <a:gd name="connsiteY46" fmla="*/ 318010 h 607921"/>
              <a:gd name="connsiteX47" fmla="*/ 59074 w 595290"/>
              <a:gd name="connsiteY47" fmla="*/ 302128 h 607921"/>
              <a:gd name="connsiteX48" fmla="*/ 172366 w 595290"/>
              <a:gd name="connsiteY48" fmla="*/ 284449 h 607921"/>
              <a:gd name="connsiteX49" fmla="*/ 297363 w 595290"/>
              <a:gd name="connsiteY49" fmla="*/ 0 h 607921"/>
              <a:gd name="connsiteX50" fmla="*/ 432355 w 595290"/>
              <a:gd name="connsiteY50" fmla="*/ 134780 h 607921"/>
              <a:gd name="connsiteX51" fmla="*/ 297363 w 595290"/>
              <a:gd name="connsiteY51" fmla="*/ 269560 h 607921"/>
              <a:gd name="connsiteX52" fmla="*/ 162371 w 595290"/>
              <a:gd name="connsiteY52" fmla="*/ 134780 h 607921"/>
              <a:gd name="connsiteX53" fmla="*/ 297363 w 595290"/>
              <a:gd name="connsiteY53" fmla="*/ 0 h 60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95290" h="607921">
                <a:moveTo>
                  <a:pt x="47370" y="369974"/>
                </a:moveTo>
                <a:lnTo>
                  <a:pt x="48020" y="369974"/>
                </a:lnTo>
                <a:cubicBezTo>
                  <a:pt x="74581" y="369974"/>
                  <a:pt x="96040" y="391401"/>
                  <a:pt x="96040" y="417923"/>
                </a:cubicBezTo>
                <a:cubicBezTo>
                  <a:pt x="96040" y="444395"/>
                  <a:pt x="74581" y="465872"/>
                  <a:pt x="48020" y="465872"/>
                </a:cubicBezTo>
                <a:lnTo>
                  <a:pt x="47370" y="465872"/>
                </a:lnTo>
                <a:cubicBezTo>
                  <a:pt x="43968" y="465772"/>
                  <a:pt x="40567" y="465373"/>
                  <a:pt x="37366" y="464673"/>
                </a:cubicBezTo>
                <a:cubicBezTo>
                  <a:pt x="33864" y="463874"/>
                  <a:pt x="30463" y="462725"/>
                  <a:pt x="27361" y="461177"/>
                </a:cubicBezTo>
                <a:cubicBezTo>
                  <a:pt x="11205" y="453485"/>
                  <a:pt x="0" y="437003"/>
                  <a:pt x="0" y="417923"/>
                </a:cubicBezTo>
                <a:cubicBezTo>
                  <a:pt x="0" y="398793"/>
                  <a:pt x="11155" y="382361"/>
                  <a:pt x="27361" y="374619"/>
                </a:cubicBezTo>
                <a:cubicBezTo>
                  <a:pt x="30463" y="373071"/>
                  <a:pt x="33864" y="371972"/>
                  <a:pt x="37366" y="371173"/>
                </a:cubicBezTo>
                <a:cubicBezTo>
                  <a:pt x="40617" y="370424"/>
                  <a:pt x="43968" y="370024"/>
                  <a:pt x="47370" y="369974"/>
                </a:cubicBezTo>
                <a:close/>
                <a:moveTo>
                  <a:pt x="547270" y="369833"/>
                </a:moveTo>
                <a:cubicBezTo>
                  <a:pt x="550671" y="369833"/>
                  <a:pt x="554073" y="370233"/>
                  <a:pt x="557274" y="370882"/>
                </a:cubicBezTo>
                <a:cubicBezTo>
                  <a:pt x="560726" y="371631"/>
                  <a:pt x="564127" y="372780"/>
                  <a:pt x="567278" y="374228"/>
                </a:cubicBezTo>
                <a:cubicBezTo>
                  <a:pt x="583835" y="381819"/>
                  <a:pt x="595290" y="398450"/>
                  <a:pt x="595290" y="417828"/>
                </a:cubicBezTo>
                <a:cubicBezTo>
                  <a:pt x="595290" y="437206"/>
                  <a:pt x="583835" y="453887"/>
                  <a:pt x="567278" y="461478"/>
                </a:cubicBezTo>
                <a:cubicBezTo>
                  <a:pt x="564127" y="462927"/>
                  <a:pt x="560726" y="464075"/>
                  <a:pt x="557274" y="464774"/>
                </a:cubicBezTo>
                <a:cubicBezTo>
                  <a:pt x="554073" y="465524"/>
                  <a:pt x="550671" y="465873"/>
                  <a:pt x="547270" y="465873"/>
                </a:cubicBezTo>
                <a:cubicBezTo>
                  <a:pt x="520709" y="465873"/>
                  <a:pt x="499250" y="444398"/>
                  <a:pt x="499250" y="417928"/>
                </a:cubicBezTo>
                <a:cubicBezTo>
                  <a:pt x="499250" y="391458"/>
                  <a:pt x="520709" y="369983"/>
                  <a:pt x="547270" y="369833"/>
                </a:cubicBezTo>
                <a:close/>
                <a:moveTo>
                  <a:pt x="172366" y="284449"/>
                </a:moveTo>
                <a:cubicBezTo>
                  <a:pt x="241392" y="284449"/>
                  <a:pt x="297363" y="306124"/>
                  <a:pt x="297363" y="306124"/>
                </a:cubicBezTo>
                <a:cubicBezTo>
                  <a:pt x="297363" y="306124"/>
                  <a:pt x="353334" y="284449"/>
                  <a:pt x="422360" y="284449"/>
                </a:cubicBezTo>
                <a:cubicBezTo>
                  <a:pt x="472478" y="284449"/>
                  <a:pt x="515794" y="295886"/>
                  <a:pt x="535652" y="302128"/>
                </a:cubicBezTo>
                <a:cubicBezTo>
                  <a:pt x="542604" y="304276"/>
                  <a:pt x="547306" y="310718"/>
                  <a:pt x="547306" y="318010"/>
                </a:cubicBezTo>
                <a:lnTo>
                  <a:pt x="547306" y="345977"/>
                </a:lnTo>
                <a:cubicBezTo>
                  <a:pt x="528049" y="345977"/>
                  <a:pt x="509992" y="353418"/>
                  <a:pt x="496387" y="367002"/>
                </a:cubicBezTo>
                <a:cubicBezTo>
                  <a:pt x="482782" y="380587"/>
                  <a:pt x="475279" y="398716"/>
                  <a:pt x="475279" y="417893"/>
                </a:cubicBezTo>
                <a:cubicBezTo>
                  <a:pt x="475279" y="437121"/>
                  <a:pt x="482782" y="455150"/>
                  <a:pt x="496387" y="468734"/>
                </a:cubicBezTo>
                <a:cubicBezTo>
                  <a:pt x="509992" y="482318"/>
                  <a:pt x="528099" y="489809"/>
                  <a:pt x="547306" y="489809"/>
                </a:cubicBezTo>
                <a:lnTo>
                  <a:pt x="547306" y="586197"/>
                </a:lnTo>
                <a:cubicBezTo>
                  <a:pt x="547306" y="595586"/>
                  <a:pt x="539703" y="602877"/>
                  <a:pt x="530700" y="602877"/>
                </a:cubicBezTo>
                <a:cubicBezTo>
                  <a:pt x="529599" y="602877"/>
                  <a:pt x="528449" y="602727"/>
                  <a:pt x="527299" y="602527"/>
                </a:cubicBezTo>
                <a:cubicBezTo>
                  <a:pt x="502039" y="597334"/>
                  <a:pt x="464425" y="594087"/>
                  <a:pt x="422360" y="594087"/>
                </a:cubicBezTo>
                <a:cubicBezTo>
                  <a:pt x="366939" y="594087"/>
                  <a:pt x="319171" y="599731"/>
                  <a:pt x="297363" y="607921"/>
                </a:cubicBezTo>
                <a:cubicBezTo>
                  <a:pt x="275505" y="599731"/>
                  <a:pt x="227737" y="594087"/>
                  <a:pt x="172366" y="594087"/>
                </a:cubicBezTo>
                <a:cubicBezTo>
                  <a:pt x="130301" y="594087"/>
                  <a:pt x="92687" y="597383"/>
                  <a:pt x="67427" y="602527"/>
                </a:cubicBezTo>
                <a:cubicBezTo>
                  <a:pt x="66277" y="602727"/>
                  <a:pt x="65127" y="602877"/>
                  <a:pt x="64026" y="602877"/>
                </a:cubicBezTo>
                <a:cubicBezTo>
                  <a:pt x="55073" y="602877"/>
                  <a:pt x="47420" y="595586"/>
                  <a:pt x="47420" y="586197"/>
                </a:cubicBezTo>
                <a:lnTo>
                  <a:pt x="47420" y="489809"/>
                </a:lnTo>
                <a:lnTo>
                  <a:pt x="48070" y="489809"/>
                </a:lnTo>
                <a:cubicBezTo>
                  <a:pt x="67327" y="489809"/>
                  <a:pt x="85434" y="482318"/>
                  <a:pt x="99039" y="468734"/>
                </a:cubicBezTo>
                <a:cubicBezTo>
                  <a:pt x="112644" y="455150"/>
                  <a:pt x="120097" y="437071"/>
                  <a:pt x="120097" y="417893"/>
                </a:cubicBezTo>
                <a:cubicBezTo>
                  <a:pt x="120097" y="398616"/>
                  <a:pt x="112644" y="380587"/>
                  <a:pt x="99039" y="367002"/>
                </a:cubicBezTo>
                <a:cubicBezTo>
                  <a:pt x="85434" y="353418"/>
                  <a:pt x="67277" y="345977"/>
                  <a:pt x="48070" y="345977"/>
                </a:cubicBezTo>
                <a:lnTo>
                  <a:pt x="47420" y="345977"/>
                </a:lnTo>
                <a:lnTo>
                  <a:pt x="47420" y="318010"/>
                </a:lnTo>
                <a:cubicBezTo>
                  <a:pt x="47420" y="310718"/>
                  <a:pt x="52122" y="304326"/>
                  <a:pt x="59074" y="302128"/>
                </a:cubicBezTo>
                <a:cubicBezTo>
                  <a:pt x="78932" y="295886"/>
                  <a:pt x="122248" y="284449"/>
                  <a:pt x="172366" y="284449"/>
                </a:cubicBezTo>
                <a:close/>
                <a:moveTo>
                  <a:pt x="297363" y="0"/>
                </a:moveTo>
                <a:cubicBezTo>
                  <a:pt x="371917" y="0"/>
                  <a:pt x="432355" y="60343"/>
                  <a:pt x="432355" y="134780"/>
                </a:cubicBezTo>
                <a:cubicBezTo>
                  <a:pt x="432355" y="209217"/>
                  <a:pt x="371917" y="269560"/>
                  <a:pt x="297363" y="269560"/>
                </a:cubicBezTo>
                <a:cubicBezTo>
                  <a:pt x="222809" y="269560"/>
                  <a:pt x="162371" y="209217"/>
                  <a:pt x="162371" y="134780"/>
                </a:cubicBezTo>
                <a:cubicBezTo>
                  <a:pt x="162371" y="60343"/>
                  <a:pt x="222809" y="0"/>
                  <a:pt x="297363" y="0"/>
                </a:cubicBezTo>
                <a:close/>
              </a:path>
            </a:pathLst>
          </a:cu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AA56F4-CF09-49A7-9929-856D38D5CF88}"/>
              </a:ext>
            </a:extLst>
          </p:cNvPr>
          <p:cNvSpPr txBox="1"/>
          <p:nvPr/>
        </p:nvSpPr>
        <p:spPr>
          <a:xfrm>
            <a:off x="4675579" y="424013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tr-TR" altLang="zh-CN" sz="36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rPr>
              <a:t>TITLE HERE</a:t>
            </a:r>
            <a:endParaRPr lang="zh-CN" altLang="en-US" sz="3600" dirty="0">
              <a:solidFill>
                <a:srgbClr val="F47737"/>
              </a:solidFill>
              <a:latin typeface="+mj-lt"/>
              <a:ea typeface="时尚中黑简体" panose="0101010401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5E36AC-2892-4116-8F26-5B7BF9DF828D}"/>
              </a:ext>
            </a:extLst>
          </p:cNvPr>
          <p:cNvCxnSpPr>
            <a:cxnSpLocks/>
          </p:cNvCxnSpPr>
          <p:nvPr/>
        </p:nvCxnSpPr>
        <p:spPr>
          <a:xfrm>
            <a:off x="5807982" y="1088571"/>
            <a:ext cx="576036" cy="0"/>
          </a:xfrm>
          <a:prstGeom prst="line">
            <a:avLst/>
          </a:prstGeom>
          <a:ln w="28575" cap="rnd">
            <a:solidFill>
              <a:srgbClr val="F4773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16">
            <a:extLst>
              <a:ext uri="{FF2B5EF4-FFF2-40B4-BE49-F238E27FC236}">
                <a16:creationId xmlns:a16="http://schemas.microsoft.com/office/drawing/2014/main" id="{309E849A-673C-41F1-ABAC-FEFC5A699D47}"/>
              </a:ext>
            </a:extLst>
          </p:cNvPr>
          <p:cNvSpPr/>
          <p:nvPr/>
        </p:nvSpPr>
        <p:spPr>
          <a:xfrm>
            <a:off x="1972413" y="2705100"/>
            <a:ext cx="982774" cy="990600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T52" fmla="*/ 407031 w 604011"/>
              <a:gd name="T53" fmla="*/ 407031 w 604011"/>
              <a:gd name="T54" fmla="*/ 407031 w 604011"/>
              <a:gd name="T55" fmla="*/ 407031 w 604011"/>
              <a:gd name="T56" fmla="*/ 407031 w 604011"/>
              <a:gd name="T57" fmla="*/ 407031 w 604011"/>
              <a:gd name="T58" fmla="*/ 407031 w 604011"/>
              <a:gd name="T59" fmla="*/ 407031 w 604011"/>
              <a:gd name="T60" fmla="*/ 407031 w 604011"/>
              <a:gd name="T61" fmla="*/ 407031 w 604011"/>
              <a:gd name="T62" fmla="*/ 407031 w 604011"/>
              <a:gd name="T63" fmla="*/ 407031 w 604011"/>
              <a:gd name="T64" fmla="*/ 407031 w 604011"/>
              <a:gd name="T65" fmla="*/ 407031 w 604011"/>
              <a:gd name="T66" fmla="*/ 407031 w 604011"/>
              <a:gd name="T67" fmla="*/ 407031 w 604011"/>
              <a:gd name="T68" fmla="*/ 407031 w 604011"/>
              <a:gd name="T69" fmla="*/ 40703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71" h="6836">
                <a:moveTo>
                  <a:pt x="6665" y="84"/>
                </a:moveTo>
                <a:cubicBezTo>
                  <a:pt x="6598" y="26"/>
                  <a:pt x="6508" y="0"/>
                  <a:pt x="6420" y="12"/>
                </a:cubicBezTo>
                <a:lnTo>
                  <a:pt x="2116" y="627"/>
                </a:lnTo>
                <a:cubicBezTo>
                  <a:pt x="1965" y="649"/>
                  <a:pt x="1852" y="778"/>
                  <a:pt x="1852" y="931"/>
                </a:cubicBezTo>
                <a:lnTo>
                  <a:pt x="1852" y="2161"/>
                </a:lnTo>
                <a:lnTo>
                  <a:pt x="1852" y="4535"/>
                </a:lnTo>
                <a:cubicBezTo>
                  <a:pt x="1670" y="4429"/>
                  <a:pt x="1459" y="4368"/>
                  <a:pt x="1234" y="4368"/>
                </a:cubicBezTo>
                <a:cubicBezTo>
                  <a:pt x="553" y="4368"/>
                  <a:pt x="0" y="4922"/>
                  <a:pt x="0" y="5602"/>
                </a:cubicBezTo>
                <a:cubicBezTo>
                  <a:pt x="0" y="6282"/>
                  <a:pt x="553" y="6836"/>
                  <a:pt x="1234" y="6836"/>
                </a:cubicBezTo>
                <a:cubicBezTo>
                  <a:pt x="1914" y="6836"/>
                  <a:pt x="2467" y="6282"/>
                  <a:pt x="2467" y="5602"/>
                </a:cubicBezTo>
                <a:lnTo>
                  <a:pt x="2467" y="2427"/>
                </a:lnTo>
                <a:lnTo>
                  <a:pt x="6156" y="1900"/>
                </a:lnTo>
                <a:lnTo>
                  <a:pt x="6156" y="3921"/>
                </a:lnTo>
                <a:cubicBezTo>
                  <a:pt x="5974" y="3814"/>
                  <a:pt x="5763" y="3753"/>
                  <a:pt x="5537" y="3753"/>
                </a:cubicBezTo>
                <a:cubicBezTo>
                  <a:pt x="4857" y="3753"/>
                  <a:pt x="4303" y="4307"/>
                  <a:pt x="4303" y="4987"/>
                </a:cubicBezTo>
                <a:cubicBezTo>
                  <a:pt x="4303" y="5667"/>
                  <a:pt x="4857" y="6221"/>
                  <a:pt x="5537" y="6221"/>
                </a:cubicBezTo>
                <a:cubicBezTo>
                  <a:pt x="6217" y="6221"/>
                  <a:pt x="6771" y="5667"/>
                  <a:pt x="6771" y="4987"/>
                </a:cubicBezTo>
                <a:lnTo>
                  <a:pt x="6771" y="1546"/>
                </a:lnTo>
                <a:lnTo>
                  <a:pt x="6771" y="316"/>
                </a:lnTo>
                <a:cubicBezTo>
                  <a:pt x="6771" y="227"/>
                  <a:pt x="6732" y="143"/>
                  <a:pt x="6665" y="84"/>
                </a:cubicBezTo>
                <a:close/>
                <a:moveTo>
                  <a:pt x="1234" y="6221"/>
                </a:moveTo>
                <a:cubicBezTo>
                  <a:pt x="892" y="6221"/>
                  <a:pt x="615" y="5943"/>
                  <a:pt x="615" y="5602"/>
                </a:cubicBezTo>
                <a:cubicBezTo>
                  <a:pt x="615" y="5261"/>
                  <a:pt x="892" y="4983"/>
                  <a:pt x="1234" y="4983"/>
                </a:cubicBezTo>
                <a:cubicBezTo>
                  <a:pt x="1575" y="4983"/>
                  <a:pt x="1852" y="5261"/>
                  <a:pt x="1852" y="5602"/>
                </a:cubicBezTo>
                <a:cubicBezTo>
                  <a:pt x="1852" y="5943"/>
                  <a:pt x="1575" y="6221"/>
                  <a:pt x="1234" y="6221"/>
                </a:cubicBezTo>
                <a:close/>
                <a:moveTo>
                  <a:pt x="5537" y="5606"/>
                </a:moveTo>
                <a:cubicBezTo>
                  <a:pt x="5196" y="5606"/>
                  <a:pt x="4918" y="5328"/>
                  <a:pt x="4918" y="4987"/>
                </a:cubicBezTo>
                <a:cubicBezTo>
                  <a:pt x="4918" y="4646"/>
                  <a:pt x="5196" y="4368"/>
                  <a:pt x="5537" y="4368"/>
                </a:cubicBezTo>
                <a:cubicBezTo>
                  <a:pt x="5878" y="4368"/>
                  <a:pt x="6156" y="4646"/>
                  <a:pt x="6156" y="4987"/>
                </a:cubicBezTo>
                <a:cubicBezTo>
                  <a:pt x="6156" y="5328"/>
                  <a:pt x="5878" y="5606"/>
                  <a:pt x="5537" y="5606"/>
                </a:cubicBezTo>
                <a:close/>
                <a:moveTo>
                  <a:pt x="6156" y="1279"/>
                </a:moveTo>
                <a:lnTo>
                  <a:pt x="2467" y="1806"/>
                </a:lnTo>
                <a:lnTo>
                  <a:pt x="2467" y="1198"/>
                </a:lnTo>
                <a:lnTo>
                  <a:pt x="6156" y="671"/>
                </a:lnTo>
                <a:lnTo>
                  <a:pt x="6156" y="1279"/>
                </a:lnTo>
                <a:close/>
              </a:path>
            </a:pathLst>
          </a:cu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椭圆 17">
            <a:extLst>
              <a:ext uri="{FF2B5EF4-FFF2-40B4-BE49-F238E27FC236}">
                <a16:creationId xmlns:a16="http://schemas.microsoft.com/office/drawing/2014/main" id="{0368531A-14EC-4C6D-89AD-06F5063DA0C3}"/>
              </a:ext>
            </a:extLst>
          </p:cNvPr>
          <p:cNvSpPr/>
          <p:nvPr/>
        </p:nvSpPr>
        <p:spPr>
          <a:xfrm>
            <a:off x="4435922" y="2705100"/>
            <a:ext cx="913670" cy="990600"/>
          </a:xfrm>
          <a:custGeom>
            <a:avLst/>
            <a:gdLst>
              <a:gd name="connsiteX0" fmla="*/ 120076 w 560906"/>
              <a:gd name="connsiteY0" fmla="*/ 477200 h 608133"/>
              <a:gd name="connsiteX1" fmla="*/ 48843 w 560906"/>
              <a:gd name="connsiteY1" fmla="*/ 533388 h 608133"/>
              <a:gd name="connsiteX2" fmla="*/ 51115 w 560906"/>
              <a:gd name="connsiteY2" fmla="*/ 535656 h 608133"/>
              <a:gd name="connsiteX3" fmla="*/ 94164 w 560906"/>
              <a:gd name="connsiteY3" fmla="*/ 578647 h 608133"/>
              <a:gd name="connsiteX4" fmla="*/ 96538 w 560906"/>
              <a:gd name="connsiteY4" fmla="*/ 581018 h 608133"/>
              <a:gd name="connsiteX5" fmla="*/ 151976 w 560906"/>
              <a:gd name="connsiteY5" fmla="*/ 509057 h 608133"/>
              <a:gd name="connsiteX6" fmla="*/ 144130 w 560906"/>
              <a:gd name="connsiteY6" fmla="*/ 501221 h 608133"/>
              <a:gd name="connsiteX7" fmla="*/ 118011 w 560906"/>
              <a:gd name="connsiteY7" fmla="*/ 519573 h 608133"/>
              <a:gd name="connsiteX8" fmla="*/ 113985 w 560906"/>
              <a:gd name="connsiteY8" fmla="*/ 520810 h 608133"/>
              <a:gd name="connsiteX9" fmla="*/ 109030 w 560906"/>
              <a:gd name="connsiteY9" fmla="*/ 518645 h 608133"/>
              <a:gd name="connsiteX10" fmla="*/ 108617 w 560906"/>
              <a:gd name="connsiteY10" fmla="*/ 509675 h 608133"/>
              <a:gd name="connsiteX11" fmla="*/ 127819 w 560906"/>
              <a:gd name="connsiteY11" fmla="*/ 484932 h 608133"/>
              <a:gd name="connsiteX12" fmla="*/ 369196 w 560906"/>
              <a:gd name="connsiteY12" fmla="*/ 386628 h 608133"/>
              <a:gd name="connsiteX13" fmla="*/ 386548 w 560906"/>
              <a:gd name="connsiteY13" fmla="*/ 390440 h 608133"/>
              <a:gd name="connsiteX14" fmla="*/ 406481 w 560906"/>
              <a:gd name="connsiteY14" fmla="*/ 445249 h 608133"/>
              <a:gd name="connsiteX15" fmla="*/ 368783 w 560906"/>
              <a:gd name="connsiteY15" fmla="*/ 469048 h 608133"/>
              <a:gd name="connsiteX16" fmla="*/ 351638 w 560906"/>
              <a:gd name="connsiteY16" fmla="*/ 465339 h 608133"/>
              <a:gd name="connsiteX17" fmla="*/ 330464 w 560906"/>
              <a:gd name="connsiteY17" fmla="*/ 442158 h 608133"/>
              <a:gd name="connsiteX18" fmla="*/ 331704 w 560906"/>
              <a:gd name="connsiteY18" fmla="*/ 410530 h 608133"/>
              <a:gd name="connsiteX19" fmla="*/ 369196 w 560906"/>
              <a:gd name="connsiteY19" fmla="*/ 386628 h 608133"/>
              <a:gd name="connsiteX20" fmla="*/ 132144 w 560906"/>
              <a:gd name="connsiteY20" fmla="*/ 296304 h 608133"/>
              <a:gd name="connsiteX21" fmla="*/ 149579 w 560906"/>
              <a:gd name="connsiteY21" fmla="*/ 300222 h 608133"/>
              <a:gd name="connsiteX22" fmla="*/ 169284 w 560906"/>
              <a:gd name="connsiteY22" fmla="*/ 355075 h 608133"/>
              <a:gd name="connsiteX23" fmla="*/ 131938 w 560906"/>
              <a:gd name="connsiteY23" fmla="*/ 378583 h 608133"/>
              <a:gd name="connsiteX24" fmla="*/ 114400 w 560906"/>
              <a:gd name="connsiteY24" fmla="*/ 374665 h 608133"/>
              <a:gd name="connsiteX25" fmla="*/ 93148 w 560906"/>
              <a:gd name="connsiteY25" fmla="*/ 351260 h 608133"/>
              <a:gd name="connsiteX26" fmla="*/ 94592 w 560906"/>
              <a:gd name="connsiteY26" fmla="*/ 319812 h 608133"/>
              <a:gd name="connsiteX27" fmla="*/ 132144 w 560906"/>
              <a:gd name="connsiteY27" fmla="*/ 296304 h 608133"/>
              <a:gd name="connsiteX28" fmla="*/ 479863 w 560906"/>
              <a:gd name="connsiteY28" fmla="*/ 224963 h 608133"/>
              <a:gd name="connsiteX29" fmla="*/ 560695 w 560906"/>
              <a:gd name="connsiteY29" fmla="*/ 336823 h 608133"/>
              <a:gd name="connsiteX30" fmla="*/ 533751 w 560906"/>
              <a:gd name="connsiteY30" fmla="*/ 435280 h 608133"/>
              <a:gd name="connsiteX31" fmla="*/ 436712 w 560906"/>
              <a:gd name="connsiteY31" fmla="*/ 528686 h 608133"/>
              <a:gd name="connsiteX32" fmla="*/ 289192 w 560906"/>
              <a:gd name="connsiteY32" fmla="*/ 568687 h 608133"/>
              <a:gd name="connsiteX33" fmla="*/ 210321 w 560906"/>
              <a:gd name="connsiteY33" fmla="*/ 557037 h 608133"/>
              <a:gd name="connsiteX34" fmla="*/ 172951 w 560906"/>
              <a:gd name="connsiteY34" fmla="*/ 543222 h 608133"/>
              <a:gd name="connsiteX35" fmla="*/ 183997 w 560906"/>
              <a:gd name="connsiteY35" fmla="*/ 527964 h 608133"/>
              <a:gd name="connsiteX36" fmla="*/ 206811 w 560906"/>
              <a:gd name="connsiteY36" fmla="*/ 518067 h 608133"/>
              <a:gd name="connsiteX37" fmla="*/ 208670 w 560906"/>
              <a:gd name="connsiteY37" fmla="*/ 516005 h 608133"/>
              <a:gd name="connsiteX38" fmla="*/ 221471 w 560906"/>
              <a:gd name="connsiteY38" fmla="*/ 520232 h 608133"/>
              <a:gd name="connsiteX39" fmla="*/ 289192 w 560906"/>
              <a:gd name="connsiteY39" fmla="*/ 530232 h 608133"/>
              <a:gd name="connsiteX40" fmla="*/ 500097 w 560906"/>
              <a:gd name="connsiteY40" fmla="*/ 416413 h 608133"/>
              <a:gd name="connsiteX41" fmla="*/ 522189 w 560906"/>
              <a:gd name="connsiteY41" fmla="*/ 338988 h 608133"/>
              <a:gd name="connsiteX42" fmla="*/ 453642 w 560906"/>
              <a:gd name="connsiteY42" fmla="*/ 256614 h 608133"/>
              <a:gd name="connsiteX43" fmla="*/ 479863 w 560906"/>
              <a:gd name="connsiteY43" fmla="*/ 224963 h 608133"/>
              <a:gd name="connsiteX44" fmla="*/ 194705 w 560906"/>
              <a:gd name="connsiteY44" fmla="*/ 135791 h 608133"/>
              <a:gd name="connsiteX45" fmla="*/ 159798 w 560906"/>
              <a:gd name="connsiteY45" fmla="*/ 149291 h 608133"/>
              <a:gd name="connsiteX46" fmla="*/ 140382 w 560906"/>
              <a:gd name="connsiteY46" fmla="*/ 179381 h 608133"/>
              <a:gd name="connsiteX47" fmla="*/ 145856 w 560906"/>
              <a:gd name="connsiteY47" fmla="*/ 207411 h 608133"/>
              <a:gd name="connsiteX48" fmla="*/ 170745 w 560906"/>
              <a:gd name="connsiteY48" fmla="*/ 218025 h 608133"/>
              <a:gd name="connsiteX49" fmla="*/ 205652 w 560906"/>
              <a:gd name="connsiteY49" fmla="*/ 204525 h 608133"/>
              <a:gd name="connsiteX50" fmla="*/ 225068 w 560906"/>
              <a:gd name="connsiteY50" fmla="*/ 174435 h 608133"/>
              <a:gd name="connsiteX51" fmla="*/ 219594 w 560906"/>
              <a:gd name="connsiteY51" fmla="*/ 146405 h 608133"/>
              <a:gd name="connsiteX52" fmla="*/ 194705 w 560906"/>
              <a:gd name="connsiteY52" fmla="*/ 135791 h 608133"/>
              <a:gd name="connsiteX53" fmla="*/ 194705 w 560906"/>
              <a:gd name="connsiteY53" fmla="*/ 104155 h 608133"/>
              <a:gd name="connsiteX54" fmla="*/ 243967 w 560906"/>
              <a:gd name="connsiteY54" fmla="*/ 126208 h 608133"/>
              <a:gd name="connsiteX55" fmla="*/ 255947 w 560906"/>
              <a:gd name="connsiteY55" fmla="*/ 181442 h 608133"/>
              <a:gd name="connsiteX56" fmla="*/ 225894 w 560906"/>
              <a:gd name="connsiteY56" fmla="*/ 228845 h 608133"/>
              <a:gd name="connsiteX57" fmla="*/ 170745 w 560906"/>
              <a:gd name="connsiteY57" fmla="*/ 249661 h 608133"/>
              <a:gd name="connsiteX58" fmla="*/ 121483 w 560906"/>
              <a:gd name="connsiteY58" fmla="*/ 227608 h 608133"/>
              <a:gd name="connsiteX59" fmla="*/ 109503 w 560906"/>
              <a:gd name="connsiteY59" fmla="*/ 172374 h 608133"/>
              <a:gd name="connsiteX60" fmla="*/ 139556 w 560906"/>
              <a:gd name="connsiteY60" fmla="*/ 124971 h 608133"/>
              <a:gd name="connsiteX61" fmla="*/ 194705 w 560906"/>
              <a:gd name="connsiteY61" fmla="*/ 104155 h 608133"/>
              <a:gd name="connsiteX62" fmla="*/ 525489 w 560906"/>
              <a:gd name="connsiteY62" fmla="*/ 92799 h 608133"/>
              <a:gd name="connsiteX63" fmla="*/ 537150 w 560906"/>
              <a:gd name="connsiteY63" fmla="*/ 93575 h 608133"/>
              <a:gd name="connsiteX64" fmla="*/ 351841 w 560906"/>
              <a:gd name="connsiteY64" fmla="*/ 340596 h 608133"/>
              <a:gd name="connsiteX65" fmla="*/ 217531 w 560906"/>
              <a:gd name="connsiteY65" fmla="*/ 466478 h 608133"/>
              <a:gd name="connsiteX66" fmla="*/ 214227 w 560906"/>
              <a:gd name="connsiteY66" fmla="*/ 485241 h 608133"/>
              <a:gd name="connsiteX67" fmla="*/ 199878 w 560906"/>
              <a:gd name="connsiteY67" fmla="*/ 489881 h 608133"/>
              <a:gd name="connsiteX68" fmla="*/ 195232 w 560906"/>
              <a:gd name="connsiteY68" fmla="*/ 504211 h 608133"/>
              <a:gd name="connsiteX69" fmla="*/ 179437 w 560906"/>
              <a:gd name="connsiteY69" fmla="*/ 508541 h 608133"/>
              <a:gd name="connsiteX70" fmla="*/ 109753 w 560906"/>
              <a:gd name="connsiteY70" fmla="*/ 600298 h 608133"/>
              <a:gd name="connsiteX71" fmla="*/ 100048 w 560906"/>
              <a:gd name="connsiteY71" fmla="*/ 608030 h 608133"/>
              <a:gd name="connsiteX72" fmla="*/ 98603 w 560906"/>
              <a:gd name="connsiteY72" fmla="*/ 608133 h 608133"/>
              <a:gd name="connsiteX73" fmla="*/ 83427 w 560906"/>
              <a:gd name="connsiteY73" fmla="*/ 599060 h 608133"/>
              <a:gd name="connsiteX74" fmla="*/ 81053 w 560906"/>
              <a:gd name="connsiteY74" fmla="*/ 596689 h 608133"/>
              <a:gd name="connsiteX75" fmla="*/ 78679 w 560906"/>
              <a:gd name="connsiteY75" fmla="*/ 594215 h 608133"/>
              <a:gd name="connsiteX76" fmla="*/ 29228 w 560906"/>
              <a:gd name="connsiteY76" fmla="*/ 545141 h 608133"/>
              <a:gd name="connsiteX77" fmla="*/ 22002 w 560906"/>
              <a:gd name="connsiteY77" fmla="*/ 531326 h 608133"/>
              <a:gd name="connsiteX78" fmla="*/ 29228 w 560906"/>
              <a:gd name="connsiteY78" fmla="*/ 520397 h 608133"/>
              <a:gd name="connsiteX79" fmla="*/ 121315 w 560906"/>
              <a:gd name="connsiteY79" fmla="*/ 449157 h 608133"/>
              <a:gd name="connsiteX80" fmla="*/ 126064 w 560906"/>
              <a:gd name="connsiteY80" fmla="*/ 435033 h 608133"/>
              <a:gd name="connsiteX81" fmla="*/ 140414 w 560906"/>
              <a:gd name="connsiteY81" fmla="*/ 430497 h 608133"/>
              <a:gd name="connsiteX82" fmla="*/ 145059 w 560906"/>
              <a:gd name="connsiteY82" fmla="*/ 416063 h 608133"/>
              <a:gd name="connsiteX83" fmla="*/ 163745 w 560906"/>
              <a:gd name="connsiteY83" fmla="*/ 412867 h 608133"/>
              <a:gd name="connsiteX84" fmla="*/ 289899 w 560906"/>
              <a:gd name="connsiteY84" fmla="*/ 278634 h 608133"/>
              <a:gd name="connsiteX85" fmla="*/ 525489 w 560906"/>
              <a:gd name="connsiteY85" fmla="*/ 92799 h 608133"/>
              <a:gd name="connsiteX86" fmla="*/ 240139 w 560906"/>
              <a:gd name="connsiteY86" fmla="*/ 0 h 608133"/>
              <a:gd name="connsiteX87" fmla="*/ 290422 w 560906"/>
              <a:gd name="connsiteY87" fmla="*/ 10104 h 608133"/>
              <a:gd name="connsiteX88" fmla="*/ 367241 w 560906"/>
              <a:gd name="connsiteY88" fmla="*/ 89696 h 608133"/>
              <a:gd name="connsiteX89" fmla="*/ 363008 w 560906"/>
              <a:gd name="connsiteY89" fmla="*/ 185680 h 608133"/>
              <a:gd name="connsiteX90" fmla="*/ 361356 w 560906"/>
              <a:gd name="connsiteY90" fmla="*/ 189907 h 608133"/>
              <a:gd name="connsiteX91" fmla="*/ 323566 w 560906"/>
              <a:gd name="connsiteY91" fmla="*/ 223723 h 608133"/>
              <a:gd name="connsiteX92" fmla="*/ 320881 w 560906"/>
              <a:gd name="connsiteY92" fmla="*/ 207743 h 608133"/>
              <a:gd name="connsiteX93" fmla="*/ 328316 w 560906"/>
              <a:gd name="connsiteY93" fmla="*/ 168875 h 608133"/>
              <a:gd name="connsiteX94" fmla="*/ 331207 w 560906"/>
              <a:gd name="connsiteY94" fmla="*/ 103305 h 608133"/>
              <a:gd name="connsiteX95" fmla="*/ 275657 w 560906"/>
              <a:gd name="connsiteY95" fmla="*/ 45673 h 608133"/>
              <a:gd name="connsiteX96" fmla="*/ 240139 w 560906"/>
              <a:gd name="connsiteY96" fmla="*/ 38456 h 608133"/>
              <a:gd name="connsiteX97" fmla="*/ 195534 w 560906"/>
              <a:gd name="connsiteY97" fmla="*/ 48250 h 608133"/>
              <a:gd name="connsiteX98" fmla="*/ 69155 w 560906"/>
              <a:gd name="connsiteY98" fmla="*/ 161555 h 608133"/>
              <a:gd name="connsiteX99" fmla="*/ 38902 w 560906"/>
              <a:gd name="connsiteY99" fmla="*/ 292902 h 608133"/>
              <a:gd name="connsiteX100" fmla="*/ 103331 w 560906"/>
              <a:gd name="connsiteY100" fmla="*/ 446725 h 608133"/>
              <a:gd name="connsiteX101" fmla="*/ 103331 w 560906"/>
              <a:gd name="connsiteY101" fmla="*/ 446828 h 608133"/>
              <a:gd name="connsiteX102" fmla="*/ 71839 w 560906"/>
              <a:gd name="connsiteY102" fmla="*/ 469613 h 608133"/>
              <a:gd name="connsiteX103" fmla="*/ 62650 w 560906"/>
              <a:gd name="connsiteY103" fmla="*/ 458788 h 608133"/>
              <a:gd name="connsiteX104" fmla="*/ 389 w 560906"/>
              <a:gd name="connsiteY104" fmla="*/ 294964 h 608133"/>
              <a:gd name="connsiteX105" fmla="*/ 34359 w 560906"/>
              <a:gd name="connsiteY105" fmla="*/ 145059 h 608133"/>
              <a:gd name="connsiteX106" fmla="*/ 34565 w 560906"/>
              <a:gd name="connsiteY106" fmla="*/ 144647 h 608133"/>
              <a:gd name="connsiteX107" fmla="*/ 180769 w 560906"/>
              <a:gd name="connsiteY107" fmla="*/ 12681 h 608133"/>
              <a:gd name="connsiteX108" fmla="*/ 240139 w 560906"/>
              <a:gd name="connsiteY108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60906" h="608133">
                <a:moveTo>
                  <a:pt x="120076" y="477200"/>
                </a:moveTo>
                <a:lnTo>
                  <a:pt x="48843" y="533388"/>
                </a:lnTo>
                <a:cubicBezTo>
                  <a:pt x="49566" y="534109"/>
                  <a:pt x="50392" y="534831"/>
                  <a:pt x="51115" y="535656"/>
                </a:cubicBezTo>
                <a:lnTo>
                  <a:pt x="94164" y="578647"/>
                </a:lnTo>
                <a:cubicBezTo>
                  <a:pt x="94990" y="579472"/>
                  <a:pt x="95712" y="580194"/>
                  <a:pt x="96538" y="581018"/>
                </a:cubicBezTo>
                <a:lnTo>
                  <a:pt x="151976" y="509057"/>
                </a:lnTo>
                <a:lnTo>
                  <a:pt x="144130" y="501221"/>
                </a:lnTo>
                <a:lnTo>
                  <a:pt x="118011" y="519573"/>
                </a:lnTo>
                <a:cubicBezTo>
                  <a:pt x="116773" y="520397"/>
                  <a:pt x="115431" y="520810"/>
                  <a:pt x="113985" y="520810"/>
                </a:cubicBezTo>
                <a:cubicBezTo>
                  <a:pt x="112230" y="520810"/>
                  <a:pt x="110372" y="520088"/>
                  <a:pt x="109030" y="518645"/>
                </a:cubicBezTo>
                <a:cubicBezTo>
                  <a:pt x="106655" y="516170"/>
                  <a:pt x="106449" y="512356"/>
                  <a:pt x="108617" y="509675"/>
                </a:cubicBezTo>
                <a:lnTo>
                  <a:pt x="127819" y="484932"/>
                </a:lnTo>
                <a:close/>
                <a:moveTo>
                  <a:pt x="369196" y="386628"/>
                </a:moveTo>
                <a:cubicBezTo>
                  <a:pt x="375290" y="386628"/>
                  <a:pt x="381074" y="387967"/>
                  <a:pt x="386548" y="390440"/>
                </a:cubicBezTo>
                <a:cubicBezTo>
                  <a:pt x="407204" y="400124"/>
                  <a:pt x="416190" y="424747"/>
                  <a:pt x="406481" y="445249"/>
                </a:cubicBezTo>
                <a:cubicBezTo>
                  <a:pt x="399768" y="459776"/>
                  <a:pt x="384895" y="469048"/>
                  <a:pt x="368783" y="469048"/>
                </a:cubicBezTo>
                <a:cubicBezTo>
                  <a:pt x="362792" y="469048"/>
                  <a:pt x="357008" y="467812"/>
                  <a:pt x="351638" y="465339"/>
                </a:cubicBezTo>
                <a:cubicBezTo>
                  <a:pt x="341722" y="460703"/>
                  <a:pt x="334183" y="452564"/>
                  <a:pt x="330464" y="442158"/>
                </a:cubicBezTo>
                <a:cubicBezTo>
                  <a:pt x="326643" y="431753"/>
                  <a:pt x="327056" y="420523"/>
                  <a:pt x="331704" y="410530"/>
                </a:cubicBezTo>
                <a:cubicBezTo>
                  <a:pt x="338417" y="396003"/>
                  <a:pt x="353187" y="386628"/>
                  <a:pt x="369196" y="386628"/>
                </a:cubicBezTo>
                <a:close/>
                <a:moveTo>
                  <a:pt x="132144" y="296304"/>
                </a:moveTo>
                <a:cubicBezTo>
                  <a:pt x="138231" y="296304"/>
                  <a:pt x="144111" y="297541"/>
                  <a:pt x="149579" y="300222"/>
                </a:cubicBezTo>
                <a:cubicBezTo>
                  <a:pt x="170109" y="310017"/>
                  <a:pt x="178878" y="334557"/>
                  <a:pt x="169284" y="355075"/>
                </a:cubicBezTo>
                <a:cubicBezTo>
                  <a:pt x="162475" y="369407"/>
                  <a:pt x="147825" y="378583"/>
                  <a:pt x="131938" y="378583"/>
                </a:cubicBezTo>
                <a:cubicBezTo>
                  <a:pt x="125851" y="378583"/>
                  <a:pt x="119971" y="377243"/>
                  <a:pt x="114400" y="374665"/>
                </a:cubicBezTo>
                <a:cubicBezTo>
                  <a:pt x="104496" y="370025"/>
                  <a:pt x="96965" y="361777"/>
                  <a:pt x="93148" y="351260"/>
                </a:cubicBezTo>
                <a:cubicBezTo>
                  <a:pt x="89331" y="340743"/>
                  <a:pt x="89847" y="329607"/>
                  <a:pt x="94592" y="319812"/>
                </a:cubicBezTo>
                <a:cubicBezTo>
                  <a:pt x="101298" y="305480"/>
                  <a:pt x="116051" y="296304"/>
                  <a:pt x="132144" y="296304"/>
                </a:cubicBezTo>
                <a:close/>
                <a:moveTo>
                  <a:pt x="479863" y="224963"/>
                </a:moveTo>
                <a:cubicBezTo>
                  <a:pt x="524667" y="244036"/>
                  <a:pt x="557804" y="287027"/>
                  <a:pt x="560695" y="336823"/>
                </a:cubicBezTo>
                <a:cubicBezTo>
                  <a:pt x="562966" y="377855"/>
                  <a:pt x="546449" y="412599"/>
                  <a:pt x="533751" y="435280"/>
                </a:cubicBezTo>
                <a:cubicBezTo>
                  <a:pt x="513517" y="471261"/>
                  <a:pt x="479141" y="504458"/>
                  <a:pt x="436712" y="528686"/>
                </a:cubicBezTo>
                <a:cubicBezTo>
                  <a:pt x="390979" y="554872"/>
                  <a:pt x="339982" y="568687"/>
                  <a:pt x="289192" y="568687"/>
                </a:cubicBezTo>
                <a:cubicBezTo>
                  <a:pt x="262351" y="568687"/>
                  <a:pt x="235820" y="564769"/>
                  <a:pt x="210321" y="557037"/>
                </a:cubicBezTo>
                <a:cubicBezTo>
                  <a:pt x="197417" y="553222"/>
                  <a:pt x="184926" y="548583"/>
                  <a:pt x="172951" y="543222"/>
                </a:cubicBezTo>
                <a:lnTo>
                  <a:pt x="183997" y="527964"/>
                </a:lnTo>
                <a:cubicBezTo>
                  <a:pt x="192565" y="527655"/>
                  <a:pt x="200617" y="524252"/>
                  <a:pt x="206811" y="518067"/>
                </a:cubicBezTo>
                <a:cubicBezTo>
                  <a:pt x="207431" y="517448"/>
                  <a:pt x="208050" y="516726"/>
                  <a:pt x="208670" y="516005"/>
                </a:cubicBezTo>
                <a:cubicBezTo>
                  <a:pt x="212902" y="517551"/>
                  <a:pt x="217135" y="518891"/>
                  <a:pt x="221471" y="520232"/>
                </a:cubicBezTo>
                <a:cubicBezTo>
                  <a:pt x="243356" y="526830"/>
                  <a:pt x="266171" y="530232"/>
                  <a:pt x="289192" y="530232"/>
                </a:cubicBezTo>
                <a:cubicBezTo>
                  <a:pt x="385818" y="530232"/>
                  <a:pt x="468404" y="473013"/>
                  <a:pt x="500097" y="416413"/>
                </a:cubicBezTo>
                <a:cubicBezTo>
                  <a:pt x="516718" y="386825"/>
                  <a:pt x="523531" y="362906"/>
                  <a:pt x="522189" y="338988"/>
                </a:cubicBezTo>
                <a:cubicBezTo>
                  <a:pt x="519918" y="300739"/>
                  <a:pt x="490600" y="267336"/>
                  <a:pt x="453642" y="256614"/>
                </a:cubicBezTo>
                <a:cubicBezTo>
                  <a:pt x="462727" y="245892"/>
                  <a:pt x="471501" y="235376"/>
                  <a:pt x="479863" y="224963"/>
                </a:cubicBezTo>
                <a:close/>
                <a:moveTo>
                  <a:pt x="194705" y="135791"/>
                </a:moveTo>
                <a:cubicBezTo>
                  <a:pt x="182725" y="135791"/>
                  <a:pt x="170332" y="140635"/>
                  <a:pt x="159798" y="149291"/>
                </a:cubicBezTo>
                <a:cubicBezTo>
                  <a:pt x="149780" y="157535"/>
                  <a:pt x="142964" y="168252"/>
                  <a:pt x="140382" y="179381"/>
                </a:cubicBezTo>
                <a:cubicBezTo>
                  <a:pt x="137904" y="190098"/>
                  <a:pt x="139969" y="200300"/>
                  <a:pt x="145856" y="207411"/>
                </a:cubicBezTo>
                <a:cubicBezTo>
                  <a:pt x="151536" y="214315"/>
                  <a:pt x="160418" y="218025"/>
                  <a:pt x="170745" y="218025"/>
                </a:cubicBezTo>
                <a:cubicBezTo>
                  <a:pt x="182725" y="218025"/>
                  <a:pt x="195118" y="213181"/>
                  <a:pt x="205652" y="204525"/>
                </a:cubicBezTo>
                <a:cubicBezTo>
                  <a:pt x="215670" y="196281"/>
                  <a:pt x="222486" y="185564"/>
                  <a:pt x="225068" y="174435"/>
                </a:cubicBezTo>
                <a:cubicBezTo>
                  <a:pt x="227546" y="163718"/>
                  <a:pt x="225481" y="153516"/>
                  <a:pt x="219594" y="146405"/>
                </a:cubicBezTo>
                <a:cubicBezTo>
                  <a:pt x="213914" y="139604"/>
                  <a:pt x="205032" y="135791"/>
                  <a:pt x="194705" y="135791"/>
                </a:cubicBezTo>
                <a:close/>
                <a:moveTo>
                  <a:pt x="194705" y="104155"/>
                </a:moveTo>
                <a:cubicBezTo>
                  <a:pt x="214637" y="104155"/>
                  <a:pt x="232090" y="111987"/>
                  <a:pt x="243967" y="126208"/>
                </a:cubicBezTo>
                <a:cubicBezTo>
                  <a:pt x="256256" y="140944"/>
                  <a:pt x="260594" y="161141"/>
                  <a:pt x="255947" y="181442"/>
                </a:cubicBezTo>
                <a:cubicBezTo>
                  <a:pt x="251919" y="199373"/>
                  <a:pt x="241178" y="216170"/>
                  <a:pt x="225894" y="228845"/>
                </a:cubicBezTo>
                <a:cubicBezTo>
                  <a:pt x="209680" y="242241"/>
                  <a:pt x="190161" y="249661"/>
                  <a:pt x="170745" y="249661"/>
                </a:cubicBezTo>
                <a:cubicBezTo>
                  <a:pt x="150813" y="249661"/>
                  <a:pt x="133360" y="241829"/>
                  <a:pt x="121483" y="227608"/>
                </a:cubicBezTo>
                <a:cubicBezTo>
                  <a:pt x="109194" y="212872"/>
                  <a:pt x="104856" y="192675"/>
                  <a:pt x="109503" y="172374"/>
                </a:cubicBezTo>
                <a:cubicBezTo>
                  <a:pt x="113531" y="154443"/>
                  <a:pt x="124272" y="137646"/>
                  <a:pt x="139556" y="124971"/>
                </a:cubicBezTo>
                <a:cubicBezTo>
                  <a:pt x="155667" y="111575"/>
                  <a:pt x="175289" y="104155"/>
                  <a:pt x="194705" y="104155"/>
                </a:cubicBezTo>
                <a:close/>
                <a:moveTo>
                  <a:pt x="525489" y="92799"/>
                </a:moveTo>
                <a:cubicBezTo>
                  <a:pt x="531028" y="91281"/>
                  <a:pt x="535021" y="91449"/>
                  <a:pt x="537150" y="93575"/>
                </a:cubicBezTo>
                <a:cubicBezTo>
                  <a:pt x="554287" y="110689"/>
                  <a:pt x="445786" y="246777"/>
                  <a:pt x="351841" y="340596"/>
                </a:cubicBezTo>
                <a:cubicBezTo>
                  <a:pt x="330471" y="361937"/>
                  <a:pt x="238901" y="450188"/>
                  <a:pt x="217531" y="466478"/>
                </a:cubicBezTo>
                <a:cubicBezTo>
                  <a:pt x="220422" y="472663"/>
                  <a:pt x="219286" y="480189"/>
                  <a:pt x="214227" y="485241"/>
                </a:cubicBezTo>
                <a:cubicBezTo>
                  <a:pt x="210305" y="489159"/>
                  <a:pt x="204936" y="490705"/>
                  <a:pt x="199878" y="489881"/>
                </a:cubicBezTo>
                <a:cubicBezTo>
                  <a:pt x="200704" y="494932"/>
                  <a:pt x="199155" y="500293"/>
                  <a:pt x="195232" y="504211"/>
                </a:cubicBezTo>
                <a:cubicBezTo>
                  <a:pt x="190999" y="508541"/>
                  <a:pt x="184908" y="509881"/>
                  <a:pt x="179437" y="508541"/>
                </a:cubicBezTo>
                <a:lnTo>
                  <a:pt x="109753" y="600298"/>
                </a:lnTo>
                <a:cubicBezTo>
                  <a:pt x="106346" y="604834"/>
                  <a:pt x="103765" y="607618"/>
                  <a:pt x="100048" y="608030"/>
                </a:cubicBezTo>
                <a:cubicBezTo>
                  <a:pt x="99532" y="608133"/>
                  <a:pt x="99119" y="608133"/>
                  <a:pt x="98603" y="608133"/>
                </a:cubicBezTo>
                <a:cubicBezTo>
                  <a:pt x="93028" y="608133"/>
                  <a:pt x="87867" y="603494"/>
                  <a:pt x="83427" y="599060"/>
                </a:cubicBezTo>
                <a:cubicBezTo>
                  <a:pt x="82602" y="598339"/>
                  <a:pt x="81879" y="597514"/>
                  <a:pt x="81053" y="596689"/>
                </a:cubicBezTo>
                <a:cubicBezTo>
                  <a:pt x="80227" y="595864"/>
                  <a:pt x="79401" y="595040"/>
                  <a:pt x="78679" y="594215"/>
                </a:cubicBezTo>
                <a:lnTo>
                  <a:pt x="29228" y="545141"/>
                </a:lnTo>
                <a:cubicBezTo>
                  <a:pt x="25202" y="541120"/>
                  <a:pt x="21589" y="536687"/>
                  <a:pt x="22002" y="531326"/>
                </a:cubicBezTo>
                <a:cubicBezTo>
                  <a:pt x="22208" y="527408"/>
                  <a:pt x="24686" y="523800"/>
                  <a:pt x="29228" y="520397"/>
                </a:cubicBezTo>
                <a:lnTo>
                  <a:pt x="121315" y="449157"/>
                </a:lnTo>
                <a:cubicBezTo>
                  <a:pt x="120592" y="444105"/>
                  <a:pt x="122244" y="438951"/>
                  <a:pt x="126064" y="435033"/>
                </a:cubicBezTo>
                <a:cubicBezTo>
                  <a:pt x="129884" y="431218"/>
                  <a:pt x="135355" y="429672"/>
                  <a:pt x="140414" y="430497"/>
                </a:cubicBezTo>
                <a:cubicBezTo>
                  <a:pt x="139588" y="425445"/>
                  <a:pt x="141136" y="419981"/>
                  <a:pt x="145059" y="416063"/>
                </a:cubicBezTo>
                <a:cubicBezTo>
                  <a:pt x="150118" y="411011"/>
                  <a:pt x="157654" y="409980"/>
                  <a:pt x="163745" y="412867"/>
                </a:cubicBezTo>
                <a:cubicBezTo>
                  <a:pt x="180160" y="391526"/>
                  <a:pt x="268426" y="300079"/>
                  <a:pt x="289899" y="278634"/>
                </a:cubicBezTo>
                <a:cubicBezTo>
                  <a:pt x="372101" y="196633"/>
                  <a:pt x="486709" y="103424"/>
                  <a:pt x="525489" y="92799"/>
                </a:cubicBezTo>
                <a:close/>
                <a:moveTo>
                  <a:pt x="240139" y="0"/>
                </a:moveTo>
                <a:cubicBezTo>
                  <a:pt x="257382" y="0"/>
                  <a:pt x="274212" y="3402"/>
                  <a:pt x="290422" y="10104"/>
                </a:cubicBezTo>
                <a:cubicBezTo>
                  <a:pt x="325115" y="24434"/>
                  <a:pt x="353819" y="54230"/>
                  <a:pt x="367241" y="89696"/>
                </a:cubicBezTo>
                <a:cubicBezTo>
                  <a:pt x="379425" y="121862"/>
                  <a:pt x="377979" y="155060"/>
                  <a:pt x="363008" y="185680"/>
                </a:cubicBezTo>
                <a:cubicBezTo>
                  <a:pt x="362389" y="187020"/>
                  <a:pt x="361872" y="188464"/>
                  <a:pt x="361356" y="189907"/>
                </a:cubicBezTo>
                <a:cubicBezTo>
                  <a:pt x="348656" y="200939"/>
                  <a:pt x="335956" y="212280"/>
                  <a:pt x="323566" y="223723"/>
                </a:cubicBezTo>
                <a:cubicBezTo>
                  <a:pt x="322017" y="218775"/>
                  <a:pt x="321088" y="213414"/>
                  <a:pt x="320881" y="207743"/>
                </a:cubicBezTo>
                <a:cubicBezTo>
                  <a:pt x="320365" y="193722"/>
                  <a:pt x="322947" y="179907"/>
                  <a:pt x="328316" y="168875"/>
                </a:cubicBezTo>
                <a:cubicBezTo>
                  <a:pt x="341222" y="142482"/>
                  <a:pt x="337092" y="118666"/>
                  <a:pt x="331207" y="103305"/>
                </a:cubicBezTo>
                <a:cubicBezTo>
                  <a:pt x="321604" y="77942"/>
                  <a:pt x="300334" y="55879"/>
                  <a:pt x="275657" y="45673"/>
                </a:cubicBezTo>
                <a:cubicBezTo>
                  <a:pt x="263990" y="40827"/>
                  <a:pt x="252426" y="38456"/>
                  <a:pt x="240139" y="38456"/>
                </a:cubicBezTo>
                <a:cubicBezTo>
                  <a:pt x="225890" y="38456"/>
                  <a:pt x="211332" y="41652"/>
                  <a:pt x="195534" y="48250"/>
                </a:cubicBezTo>
                <a:cubicBezTo>
                  <a:pt x="139469" y="71447"/>
                  <a:pt x="93419" y="112790"/>
                  <a:pt x="69155" y="161555"/>
                </a:cubicBezTo>
                <a:cubicBezTo>
                  <a:pt x="45717" y="211661"/>
                  <a:pt x="36631" y="250941"/>
                  <a:pt x="38902" y="292902"/>
                </a:cubicBezTo>
                <a:cubicBezTo>
                  <a:pt x="42103" y="351668"/>
                  <a:pt x="65438" y="405177"/>
                  <a:pt x="103331" y="446725"/>
                </a:cubicBezTo>
                <a:cubicBezTo>
                  <a:pt x="103331" y="446725"/>
                  <a:pt x="103331" y="446828"/>
                  <a:pt x="103331" y="446828"/>
                </a:cubicBezTo>
                <a:lnTo>
                  <a:pt x="71839" y="469613"/>
                </a:lnTo>
                <a:cubicBezTo>
                  <a:pt x="68638" y="466108"/>
                  <a:pt x="65644" y="462499"/>
                  <a:pt x="62650" y="458788"/>
                </a:cubicBezTo>
                <a:cubicBezTo>
                  <a:pt x="25170" y="412187"/>
                  <a:pt x="3693" y="355483"/>
                  <a:pt x="389" y="294964"/>
                </a:cubicBezTo>
                <a:cubicBezTo>
                  <a:pt x="-2192" y="246199"/>
                  <a:pt x="7927" y="201351"/>
                  <a:pt x="34359" y="145059"/>
                </a:cubicBezTo>
                <a:lnTo>
                  <a:pt x="34565" y="144647"/>
                </a:lnTo>
                <a:cubicBezTo>
                  <a:pt x="62856" y="87530"/>
                  <a:pt x="116134" y="39487"/>
                  <a:pt x="180769" y="12681"/>
                </a:cubicBezTo>
                <a:cubicBezTo>
                  <a:pt x="201007" y="4227"/>
                  <a:pt x="221037" y="0"/>
                  <a:pt x="240139" y="0"/>
                </a:cubicBezTo>
                <a:close/>
              </a:path>
            </a:pathLst>
          </a:cu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椭圆 18">
            <a:extLst>
              <a:ext uri="{FF2B5EF4-FFF2-40B4-BE49-F238E27FC236}">
                <a16:creationId xmlns:a16="http://schemas.microsoft.com/office/drawing/2014/main" id="{3513E89D-4EA1-4084-BE3B-06E5996769ED}"/>
              </a:ext>
            </a:extLst>
          </p:cNvPr>
          <p:cNvSpPr/>
          <p:nvPr/>
        </p:nvSpPr>
        <p:spPr>
          <a:xfrm>
            <a:off x="6892899" y="2705100"/>
            <a:ext cx="857631" cy="990600"/>
          </a:xfrm>
          <a:custGeom>
            <a:avLst/>
            <a:gdLst>
              <a:gd name="connsiteX0" fmla="*/ 424218 w 522910"/>
              <a:gd name="connsiteY0" fmla="*/ 147830 h 603983"/>
              <a:gd name="connsiteX1" fmla="*/ 452827 w 522910"/>
              <a:gd name="connsiteY1" fmla="*/ 154424 h 603983"/>
              <a:gd name="connsiteX2" fmla="*/ 485798 w 522910"/>
              <a:gd name="connsiteY2" fmla="*/ 185232 h 603983"/>
              <a:gd name="connsiteX3" fmla="*/ 488419 w 522910"/>
              <a:gd name="connsiteY3" fmla="*/ 233659 h 603983"/>
              <a:gd name="connsiteX4" fmla="*/ 477833 w 522910"/>
              <a:gd name="connsiteY4" fmla="*/ 286315 h 603983"/>
              <a:gd name="connsiteX5" fmla="*/ 475312 w 522910"/>
              <a:gd name="connsiteY5" fmla="*/ 318432 h 603983"/>
              <a:gd name="connsiteX6" fmla="*/ 476623 w 522910"/>
              <a:gd name="connsiteY6" fmla="*/ 355583 h 603983"/>
              <a:gd name="connsiteX7" fmla="*/ 476118 w 522910"/>
              <a:gd name="connsiteY7" fmla="*/ 365651 h 603983"/>
              <a:gd name="connsiteX8" fmla="*/ 475211 w 522910"/>
              <a:gd name="connsiteY8" fmla="*/ 372699 h 603983"/>
              <a:gd name="connsiteX9" fmla="*/ 477631 w 522910"/>
              <a:gd name="connsiteY9" fmla="*/ 383069 h 603983"/>
              <a:gd name="connsiteX10" fmla="*/ 483580 w 522910"/>
              <a:gd name="connsiteY10" fmla="*/ 414582 h 603983"/>
              <a:gd name="connsiteX11" fmla="*/ 517256 w 522910"/>
              <a:gd name="connsiteY11" fmla="*/ 553722 h 603983"/>
              <a:gd name="connsiteX12" fmla="*/ 512215 w 522910"/>
              <a:gd name="connsiteY12" fmla="*/ 591880 h 603983"/>
              <a:gd name="connsiteX13" fmla="*/ 469766 w 522910"/>
              <a:gd name="connsiteY13" fmla="*/ 600236 h 603983"/>
              <a:gd name="connsiteX14" fmla="*/ 441837 w 522910"/>
              <a:gd name="connsiteY14" fmla="*/ 555132 h 603983"/>
              <a:gd name="connsiteX15" fmla="*/ 419554 w 522910"/>
              <a:gd name="connsiteY15" fmla="*/ 486367 h 603983"/>
              <a:gd name="connsiteX16" fmla="*/ 399692 w 522910"/>
              <a:gd name="connsiteY16" fmla="*/ 419817 h 603983"/>
              <a:gd name="connsiteX17" fmla="*/ 370754 w 522910"/>
              <a:gd name="connsiteY17" fmla="*/ 478615 h 603983"/>
              <a:gd name="connsiteX18" fmla="*/ 358252 w 522910"/>
              <a:gd name="connsiteY18" fmla="*/ 525733 h 603983"/>
              <a:gd name="connsiteX19" fmla="*/ 353815 w 522910"/>
              <a:gd name="connsiteY19" fmla="*/ 560669 h 603983"/>
              <a:gd name="connsiteX20" fmla="*/ 345043 w 522910"/>
              <a:gd name="connsiteY20" fmla="*/ 585034 h 603983"/>
              <a:gd name="connsiteX21" fmla="*/ 295840 w 522910"/>
              <a:gd name="connsiteY21" fmla="*/ 590370 h 603983"/>
              <a:gd name="connsiteX22" fmla="*/ 283135 w 522910"/>
              <a:gd name="connsiteY22" fmla="*/ 567112 h 603983"/>
              <a:gd name="connsiteX23" fmla="*/ 284043 w 522910"/>
              <a:gd name="connsiteY23" fmla="*/ 547681 h 603983"/>
              <a:gd name="connsiteX24" fmla="*/ 290496 w 522910"/>
              <a:gd name="connsiteY24" fmla="*/ 479319 h 603983"/>
              <a:gd name="connsiteX25" fmla="*/ 306426 w 522910"/>
              <a:gd name="connsiteY25" fmla="*/ 432100 h 603983"/>
              <a:gd name="connsiteX26" fmla="*/ 334759 w 522910"/>
              <a:gd name="connsiteY26" fmla="*/ 366658 h 603983"/>
              <a:gd name="connsiteX27" fmla="*/ 338489 w 522910"/>
              <a:gd name="connsiteY27" fmla="*/ 358503 h 603983"/>
              <a:gd name="connsiteX28" fmla="*/ 338187 w 522910"/>
              <a:gd name="connsiteY28" fmla="*/ 338770 h 603983"/>
              <a:gd name="connsiteX29" fmla="*/ 338893 w 522910"/>
              <a:gd name="connsiteY29" fmla="*/ 304035 h 603983"/>
              <a:gd name="connsiteX30" fmla="*/ 343833 w 522910"/>
              <a:gd name="connsiteY30" fmla="*/ 249466 h 603983"/>
              <a:gd name="connsiteX31" fmla="*/ 263978 w 522910"/>
              <a:gd name="connsiteY31" fmla="*/ 275140 h 603983"/>
              <a:gd name="connsiteX32" fmla="*/ 219816 w 522910"/>
              <a:gd name="connsiteY32" fmla="*/ 266783 h 603983"/>
              <a:gd name="connsiteX33" fmla="*/ 87127 w 522910"/>
              <a:gd name="connsiteY33" fmla="*/ 315412 h 603983"/>
              <a:gd name="connsiteX34" fmla="*/ 83296 w 522910"/>
              <a:gd name="connsiteY34" fmla="*/ 316721 h 603983"/>
              <a:gd name="connsiteX35" fmla="*/ 83599 w 522910"/>
              <a:gd name="connsiteY35" fmla="*/ 328198 h 603983"/>
              <a:gd name="connsiteX36" fmla="*/ 80271 w 522910"/>
              <a:gd name="connsiteY36" fmla="*/ 340783 h 603983"/>
              <a:gd name="connsiteX37" fmla="*/ 36311 w 522910"/>
              <a:gd name="connsiteY37" fmla="*/ 365249 h 603983"/>
              <a:gd name="connsiteX38" fmla="*/ 517 w 522910"/>
              <a:gd name="connsiteY38" fmla="*/ 330413 h 603983"/>
              <a:gd name="connsiteX39" fmla="*/ 23909 w 522910"/>
              <a:gd name="connsiteY39" fmla="*/ 285913 h 603983"/>
              <a:gd name="connsiteX40" fmla="*/ 75432 w 522910"/>
              <a:gd name="connsiteY40" fmla="*/ 298598 h 603983"/>
              <a:gd name="connsiteX41" fmla="*/ 80070 w 522910"/>
              <a:gd name="connsiteY41" fmla="*/ 301619 h 603983"/>
              <a:gd name="connsiteX42" fmla="*/ 87228 w 522910"/>
              <a:gd name="connsiteY42" fmla="*/ 299001 h 603983"/>
              <a:gd name="connsiteX43" fmla="*/ 214270 w 522910"/>
              <a:gd name="connsiteY43" fmla="*/ 252587 h 603983"/>
              <a:gd name="connsiteX44" fmla="*/ 233024 w 522910"/>
              <a:gd name="connsiteY44" fmla="*/ 222182 h 603983"/>
              <a:gd name="connsiteX45" fmla="*/ 281421 w 522910"/>
              <a:gd name="connsiteY45" fmla="*/ 203757 h 603983"/>
              <a:gd name="connsiteX46" fmla="*/ 334356 w 522910"/>
              <a:gd name="connsiteY46" fmla="*/ 181406 h 603983"/>
              <a:gd name="connsiteX47" fmla="*/ 395457 w 522910"/>
              <a:gd name="connsiteY47" fmla="*/ 153619 h 603983"/>
              <a:gd name="connsiteX48" fmla="*/ 424218 w 522910"/>
              <a:gd name="connsiteY48" fmla="*/ 147830 h 603983"/>
              <a:gd name="connsiteX49" fmla="*/ 449114 w 522910"/>
              <a:gd name="connsiteY49" fmla="*/ 154 h 603983"/>
              <a:gd name="connsiteX50" fmla="*/ 522032 w 522910"/>
              <a:gd name="connsiteY50" fmla="*/ 79663 h 603983"/>
              <a:gd name="connsiteX51" fmla="*/ 488347 w 522910"/>
              <a:gd name="connsiteY51" fmla="*/ 128476 h 603983"/>
              <a:gd name="connsiteX52" fmla="*/ 427127 w 522910"/>
              <a:gd name="connsiteY52" fmla="*/ 132200 h 603983"/>
              <a:gd name="connsiteX53" fmla="*/ 386382 w 522910"/>
              <a:gd name="connsiteY53" fmla="*/ 54301 h 603983"/>
              <a:gd name="connsiteX54" fmla="*/ 449114 w 522910"/>
              <a:gd name="connsiteY54" fmla="*/ 154 h 60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22910" h="603983">
                <a:moveTo>
                  <a:pt x="424218" y="147830"/>
                </a:moveTo>
                <a:cubicBezTo>
                  <a:pt x="434073" y="147981"/>
                  <a:pt x="443904" y="150196"/>
                  <a:pt x="452827" y="154424"/>
                </a:cubicBezTo>
                <a:cubicBezTo>
                  <a:pt x="466540" y="160968"/>
                  <a:pt x="479446" y="171137"/>
                  <a:pt x="485798" y="185232"/>
                </a:cubicBezTo>
                <a:cubicBezTo>
                  <a:pt x="492654" y="200334"/>
                  <a:pt x="491545" y="217752"/>
                  <a:pt x="488419" y="233659"/>
                </a:cubicBezTo>
                <a:cubicBezTo>
                  <a:pt x="484991" y="251279"/>
                  <a:pt x="480152" y="268495"/>
                  <a:pt x="477833" y="286315"/>
                </a:cubicBezTo>
                <a:cubicBezTo>
                  <a:pt x="476421" y="296987"/>
                  <a:pt x="475514" y="307760"/>
                  <a:pt x="475312" y="318432"/>
                </a:cubicBezTo>
                <a:cubicBezTo>
                  <a:pt x="475009" y="330917"/>
                  <a:pt x="476118" y="343200"/>
                  <a:pt x="476623" y="355583"/>
                </a:cubicBezTo>
                <a:cubicBezTo>
                  <a:pt x="476723" y="358906"/>
                  <a:pt x="476623" y="362329"/>
                  <a:pt x="476118" y="365651"/>
                </a:cubicBezTo>
                <a:cubicBezTo>
                  <a:pt x="475816" y="368470"/>
                  <a:pt x="475211" y="372699"/>
                  <a:pt x="475211" y="372699"/>
                </a:cubicBezTo>
                <a:cubicBezTo>
                  <a:pt x="475211" y="372699"/>
                  <a:pt x="477026" y="379847"/>
                  <a:pt x="477631" y="383069"/>
                </a:cubicBezTo>
                <a:cubicBezTo>
                  <a:pt x="479547" y="393540"/>
                  <a:pt x="481563" y="404010"/>
                  <a:pt x="483580" y="414582"/>
                </a:cubicBezTo>
                <a:cubicBezTo>
                  <a:pt x="492755" y="461197"/>
                  <a:pt x="501426" y="508819"/>
                  <a:pt x="517256" y="553722"/>
                </a:cubicBezTo>
                <a:cubicBezTo>
                  <a:pt x="521894" y="567012"/>
                  <a:pt x="521793" y="580604"/>
                  <a:pt x="512215" y="591880"/>
                </a:cubicBezTo>
                <a:cubicBezTo>
                  <a:pt x="501829" y="603961"/>
                  <a:pt x="483983" y="607485"/>
                  <a:pt x="469766" y="600236"/>
                </a:cubicBezTo>
                <a:cubicBezTo>
                  <a:pt x="453533" y="591880"/>
                  <a:pt x="447786" y="571039"/>
                  <a:pt x="441837" y="555132"/>
                </a:cubicBezTo>
                <a:cubicBezTo>
                  <a:pt x="433469" y="532579"/>
                  <a:pt x="426310" y="509523"/>
                  <a:pt x="419554" y="486367"/>
                </a:cubicBezTo>
                <a:cubicBezTo>
                  <a:pt x="415925" y="474084"/>
                  <a:pt x="399692" y="419817"/>
                  <a:pt x="399692" y="419817"/>
                </a:cubicBezTo>
                <a:cubicBezTo>
                  <a:pt x="399692" y="419817"/>
                  <a:pt x="379829" y="460895"/>
                  <a:pt x="370754" y="478615"/>
                </a:cubicBezTo>
                <a:cubicBezTo>
                  <a:pt x="364100" y="493817"/>
                  <a:pt x="360470" y="509322"/>
                  <a:pt x="358252" y="525733"/>
                </a:cubicBezTo>
                <a:cubicBezTo>
                  <a:pt x="356638" y="537412"/>
                  <a:pt x="355630" y="549091"/>
                  <a:pt x="353815" y="560669"/>
                </a:cubicBezTo>
                <a:cubicBezTo>
                  <a:pt x="352504" y="569327"/>
                  <a:pt x="350690" y="577986"/>
                  <a:pt x="345043" y="585034"/>
                </a:cubicBezTo>
                <a:cubicBezTo>
                  <a:pt x="333146" y="599934"/>
                  <a:pt x="310661" y="602351"/>
                  <a:pt x="295840" y="590370"/>
                </a:cubicBezTo>
                <a:cubicBezTo>
                  <a:pt x="288782" y="584631"/>
                  <a:pt x="284043" y="576174"/>
                  <a:pt x="283135" y="567112"/>
                </a:cubicBezTo>
                <a:cubicBezTo>
                  <a:pt x="282430" y="560669"/>
                  <a:pt x="283640" y="554125"/>
                  <a:pt x="284043" y="547681"/>
                </a:cubicBezTo>
                <a:cubicBezTo>
                  <a:pt x="285354" y="524827"/>
                  <a:pt x="285959" y="501872"/>
                  <a:pt x="290496" y="479319"/>
                </a:cubicBezTo>
                <a:cubicBezTo>
                  <a:pt x="293924" y="462808"/>
                  <a:pt x="299974" y="447605"/>
                  <a:pt x="306426" y="432100"/>
                </a:cubicBezTo>
                <a:cubicBezTo>
                  <a:pt x="315703" y="410152"/>
                  <a:pt x="325180" y="388405"/>
                  <a:pt x="334759" y="366658"/>
                </a:cubicBezTo>
                <a:cubicBezTo>
                  <a:pt x="335969" y="363839"/>
                  <a:pt x="338489" y="358503"/>
                  <a:pt x="338489" y="358503"/>
                </a:cubicBezTo>
                <a:cubicBezTo>
                  <a:pt x="338288" y="349442"/>
                  <a:pt x="338187" y="348737"/>
                  <a:pt x="338187" y="338770"/>
                </a:cubicBezTo>
                <a:cubicBezTo>
                  <a:pt x="338187" y="327191"/>
                  <a:pt x="338389" y="315613"/>
                  <a:pt x="338893" y="304035"/>
                </a:cubicBezTo>
                <a:cubicBezTo>
                  <a:pt x="339599" y="285812"/>
                  <a:pt x="341111" y="267589"/>
                  <a:pt x="343833" y="249466"/>
                </a:cubicBezTo>
                <a:cubicBezTo>
                  <a:pt x="320744" y="257722"/>
                  <a:pt x="274868" y="271717"/>
                  <a:pt x="263978" y="275140"/>
                </a:cubicBezTo>
                <a:cubicBezTo>
                  <a:pt x="253996" y="278160"/>
                  <a:pt x="231613" y="285006"/>
                  <a:pt x="219816" y="266783"/>
                </a:cubicBezTo>
                <a:lnTo>
                  <a:pt x="87127" y="315412"/>
                </a:lnTo>
                <a:cubicBezTo>
                  <a:pt x="85817" y="315815"/>
                  <a:pt x="84607" y="316318"/>
                  <a:pt x="83296" y="316721"/>
                </a:cubicBezTo>
                <a:cubicBezTo>
                  <a:pt x="83397" y="316721"/>
                  <a:pt x="83699" y="326990"/>
                  <a:pt x="83599" y="328198"/>
                </a:cubicBezTo>
                <a:cubicBezTo>
                  <a:pt x="83195" y="332527"/>
                  <a:pt x="81985" y="336756"/>
                  <a:pt x="80271" y="340783"/>
                </a:cubicBezTo>
                <a:cubicBezTo>
                  <a:pt x="72709" y="357597"/>
                  <a:pt x="54560" y="367665"/>
                  <a:pt x="36311" y="365249"/>
                </a:cubicBezTo>
                <a:cubicBezTo>
                  <a:pt x="18263" y="362832"/>
                  <a:pt x="3441" y="348435"/>
                  <a:pt x="517" y="330413"/>
                </a:cubicBezTo>
                <a:cubicBezTo>
                  <a:pt x="-2407" y="312291"/>
                  <a:pt x="7272" y="293866"/>
                  <a:pt x="23909" y="285913"/>
                </a:cubicBezTo>
                <a:cubicBezTo>
                  <a:pt x="41654" y="277455"/>
                  <a:pt x="63534" y="282892"/>
                  <a:pt x="75432" y="298598"/>
                </a:cubicBezTo>
                <a:cubicBezTo>
                  <a:pt x="77751" y="301619"/>
                  <a:pt x="76944" y="302827"/>
                  <a:pt x="80070" y="301619"/>
                </a:cubicBezTo>
                <a:cubicBezTo>
                  <a:pt x="82489" y="300813"/>
                  <a:pt x="84808" y="299907"/>
                  <a:pt x="87228" y="299001"/>
                </a:cubicBezTo>
                <a:cubicBezTo>
                  <a:pt x="87228" y="299001"/>
                  <a:pt x="172629" y="267790"/>
                  <a:pt x="214270" y="252587"/>
                </a:cubicBezTo>
                <a:cubicBezTo>
                  <a:pt x="211044" y="233257"/>
                  <a:pt x="227580" y="224397"/>
                  <a:pt x="233024" y="222182"/>
                </a:cubicBezTo>
                <a:lnTo>
                  <a:pt x="281421" y="203757"/>
                </a:lnTo>
                <a:cubicBezTo>
                  <a:pt x="299268" y="196710"/>
                  <a:pt x="316912" y="189259"/>
                  <a:pt x="334356" y="181406"/>
                </a:cubicBezTo>
                <a:cubicBezTo>
                  <a:pt x="354723" y="172245"/>
                  <a:pt x="374989" y="162781"/>
                  <a:pt x="395457" y="153619"/>
                </a:cubicBezTo>
                <a:cubicBezTo>
                  <a:pt x="404481" y="149592"/>
                  <a:pt x="414362" y="147679"/>
                  <a:pt x="424218" y="147830"/>
                </a:cubicBezTo>
                <a:close/>
                <a:moveTo>
                  <a:pt x="449114" y="154"/>
                </a:moveTo>
                <a:cubicBezTo>
                  <a:pt x="492582" y="-2765"/>
                  <a:pt x="529092" y="36487"/>
                  <a:pt x="522032" y="79663"/>
                </a:cubicBezTo>
                <a:cubicBezTo>
                  <a:pt x="518704" y="99893"/>
                  <a:pt x="506198" y="118210"/>
                  <a:pt x="488347" y="128476"/>
                </a:cubicBezTo>
                <a:cubicBezTo>
                  <a:pt x="469890" y="139044"/>
                  <a:pt x="446693" y="140553"/>
                  <a:pt x="427127" y="132200"/>
                </a:cubicBezTo>
                <a:cubicBezTo>
                  <a:pt x="396972" y="119619"/>
                  <a:pt x="379423" y="86205"/>
                  <a:pt x="386382" y="54301"/>
                </a:cubicBezTo>
                <a:cubicBezTo>
                  <a:pt x="392837" y="24711"/>
                  <a:pt x="418857" y="2167"/>
                  <a:pt x="449114" y="154"/>
                </a:cubicBezTo>
                <a:close/>
              </a:path>
            </a:pathLst>
          </a:custGeom>
          <a:solidFill>
            <a:srgbClr val="F4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C155C40-2C03-4B36-A8D2-3BF43D40E944}"/>
              </a:ext>
            </a:extLst>
          </p:cNvPr>
          <p:cNvGrpSpPr/>
          <p:nvPr/>
        </p:nvGrpSpPr>
        <p:grpSpPr>
          <a:xfrm>
            <a:off x="1341596" y="4077900"/>
            <a:ext cx="2244406" cy="1161631"/>
            <a:chOff x="1809751" y="2496470"/>
            <a:chExt cx="2244406" cy="116163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229E3B7-2749-4D2C-980B-2C5F2F89054D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406400F-F4B3-4E20-B047-328C3AC3645B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en-US" altLang="zh-CN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A74030C-E491-46F4-8D30-C518CBAC4C81}"/>
              </a:ext>
            </a:extLst>
          </p:cNvPr>
          <p:cNvGrpSpPr/>
          <p:nvPr/>
        </p:nvGrpSpPr>
        <p:grpSpPr>
          <a:xfrm>
            <a:off x="3770553" y="4077900"/>
            <a:ext cx="2244406" cy="1161631"/>
            <a:chOff x="1809751" y="2496470"/>
            <a:chExt cx="2244406" cy="116163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56E6F75-83E9-45ED-BE12-0920D7523F34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543948C-A98C-4965-BF72-CBD884DC78A8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en-US" altLang="zh-CN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AF2BBB3-32B6-4002-AE00-B88C01372C27}"/>
              </a:ext>
            </a:extLst>
          </p:cNvPr>
          <p:cNvGrpSpPr/>
          <p:nvPr/>
        </p:nvGrpSpPr>
        <p:grpSpPr>
          <a:xfrm>
            <a:off x="6199510" y="4077900"/>
            <a:ext cx="2244406" cy="1161631"/>
            <a:chOff x="1809751" y="2496470"/>
            <a:chExt cx="2244406" cy="116163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58F8E06-B020-4C5E-90D6-FE30CFD04364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10C9E46-4000-44F7-8DD6-D4F09F1E1178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en-US" altLang="zh-CN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DCF2CE3-CAAD-4D83-A389-51070F76BD9C}"/>
              </a:ext>
            </a:extLst>
          </p:cNvPr>
          <p:cNvGrpSpPr/>
          <p:nvPr/>
        </p:nvGrpSpPr>
        <p:grpSpPr>
          <a:xfrm>
            <a:off x="8628469" y="4077900"/>
            <a:ext cx="2244406" cy="1161631"/>
            <a:chOff x="1809751" y="2496470"/>
            <a:chExt cx="2244406" cy="116163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34260D-15AB-49E2-8E59-E625C702DE1C}"/>
                </a:ext>
              </a:extLst>
            </p:cNvPr>
            <p:cNvSpPr txBox="1"/>
            <p:nvPr/>
          </p:nvSpPr>
          <p:spPr>
            <a:xfrm>
              <a:off x="1809751" y="2934313"/>
              <a:ext cx="2244406" cy="723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EA729FF-60C3-4A6E-88CC-33A0F5A39C85}"/>
                </a:ext>
              </a:extLst>
            </p:cNvPr>
            <p:cNvSpPr txBox="1"/>
            <p:nvPr/>
          </p:nvSpPr>
          <p:spPr>
            <a:xfrm>
              <a:off x="2174712" y="2496470"/>
              <a:ext cx="1514484" cy="3906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tr-TR" altLang="zh-CN" dirty="0">
                  <a:latin typeface="+mj-lt"/>
                  <a:ea typeface="时尚中黑简体" panose="01010104010101010101" pitchFamily="2" charset="-122"/>
                </a:rPr>
                <a:t>TITLE HERE</a:t>
              </a:r>
              <a:endParaRPr lang="en-US" altLang="zh-CN" dirty="0"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3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C5E3F5-16CE-4E6E-A76D-ECBF177D4A48}"/>
              </a:ext>
            </a:extLst>
          </p:cNvPr>
          <p:cNvGrpSpPr/>
          <p:nvPr/>
        </p:nvGrpSpPr>
        <p:grpSpPr>
          <a:xfrm>
            <a:off x="4281905" y="868680"/>
            <a:ext cx="3628192" cy="3383280"/>
            <a:chOff x="2308226" y="600075"/>
            <a:chExt cx="4684000" cy="436782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C1BED71-607D-4B40-80F0-63F12382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783" y="812303"/>
              <a:ext cx="3886443" cy="3780617"/>
            </a:xfrm>
            <a:prstGeom prst="ellipse">
              <a:avLst/>
            </a:prstGeom>
            <a:solidFill>
              <a:sysClr val="window" lastClr="FFFFFF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C38E7D1-A234-410C-8DC4-47468BE1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600075"/>
              <a:ext cx="4183760" cy="4069838"/>
            </a:xfrm>
            <a:prstGeom prst="ellipse">
              <a:avLst/>
            </a:prstGeom>
            <a:solidFill>
              <a:srgbClr val="F374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7EECBD6-91EF-4B9C-A0D2-4AA373DB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226" y="898057"/>
              <a:ext cx="4183760" cy="4069838"/>
            </a:xfrm>
            <a:prstGeom prst="ellipse">
              <a:avLst/>
            </a:prstGeom>
            <a:solidFill>
              <a:srgbClr val="F37432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CBDE068-62DE-4A8E-89CE-437990C3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691" y="746598"/>
              <a:ext cx="4183760" cy="4069838"/>
            </a:xfrm>
            <a:prstGeom prst="ellipse">
              <a:avLst/>
            </a:prstGeom>
            <a:solidFill>
              <a:srgbClr val="F37432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" name="图片占位符 51">
              <a:extLst>
                <a:ext uri="{FF2B5EF4-FFF2-40B4-BE49-F238E27FC236}">
                  <a16:creationId xmlns:a16="http://schemas.microsoft.com/office/drawing/2014/main" id="{4B1726FA-30C6-47FB-8149-291BC5A2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70" y="885017"/>
              <a:ext cx="3802800" cy="3793002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170069-EB56-4D5C-B89D-A2DC4C65D516}"/>
              </a:ext>
            </a:extLst>
          </p:cNvPr>
          <p:cNvGrpSpPr/>
          <p:nvPr/>
        </p:nvGrpSpPr>
        <p:grpSpPr>
          <a:xfrm>
            <a:off x="5264363" y="4644700"/>
            <a:ext cx="1663275" cy="1362121"/>
            <a:chOff x="5452420" y="4646319"/>
            <a:chExt cx="1287160" cy="105410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504D364-5751-4F31-9814-0A70605D500D}"/>
                </a:ext>
              </a:extLst>
            </p:cNvPr>
            <p:cNvSpPr txBox="1"/>
            <p:nvPr/>
          </p:nvSpPr>
          <p:spPr>
            <a:xfrm>
              <a:off x="5628823" y="4646319"/>
              <a:ext cx="934357" cy="5478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tr-TR" altLang="zh-CN" sz="4000" dirty="0">
                  <a:solidFill>
                    <a:srgbClr val="F47737"/>
                  </a:solidFill>
                  <a:latin typeface="+mj-lt"/>
                  <a:ea typeface="时尚中黑简体" panose="01010104010101010101" pitchFamily="2" charset="-122"/>
                </a:rPr>
                <a:t>POP</a:t>
              </a:r>
              <a:endParaRPr lang="zh-CN" altLang="en-US" sz="4000" dirty="0">
                <a:solidFill>
                  <a:srgbClr val="F47737"/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C19AECD-D502-47D5-ABB9-BA09618E503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82" y="5310877"/>
              <a:ext cx="576036" cy="0"/>
            </a:xfrm>
            <a:prstGeom prst="line">
              <a:avLst/>
            </a:prstGeom>
            <a:ln w="28575" cap="rnd">
              <a:solidFill>
                <a:srgbClr val="F47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0629C7-5F2C-4CC3-8F1E-831361A940D2}"/>
                </a:ext>
              </a:extLst>
            </p:cNvPr>
            <p:cNvSpPr txBox="1"/>
            <p:nvPr/>
          </p:nvSpPr>
          <p:spPr>
            <a:xfrm>
              <a:off x="5452420" y="5343155"/>
              <a:ext cx="1287160" cy="3572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时尚中黑简体" panose="01010104010101010101" pitchFamily="2" charset="-122"/>
                </a:rPr>
                <a:t>Text here...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时尚中黑简体" panose="01010104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5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Freelancer Presentation Template www.templates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381</TotalTime>
  <Words>1549</Words>
  <Application>Microsoft Macintosh PowerPoint</Application>
  <PresentationFormat>Geniş ekran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等线</vt:lpstr>
      <vt:lpstr>Arial</vt:lpstr>
      <vt:lpstr>Calibri</vt:lpstr>
      <vt:lpstr>Palatino Linotype</vt:lpstr>
      <vt:lpstr>Freelancer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Freelancer Presentation Template</dc:title>
  <dc:subject/>
  <dc:creator>Templatesppt.com</dc:creator>
  <cp:keywords>Freelancer Presentation Template</cp:keywords>
  <dc:description>Freelancer Presentation Template
www.Templatesppt.com</dc:description>
  <cp:lastModifiedBy>Resul Gok</cp:lastModifiedBy>
  <cp:revision>74</cp:revision>
  <dcterms:created xsi:type="dcterms:W3CDTF">2017-08-18T03:02:00Z</dcterms:created>
  <dcterms:modified xsi:type="dcterms:W3CDTF">2022-05-26T13:36:32Z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